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2"/>
  </p:notesMasterIdLst>
  <p:sldIdLst>
    <p:sldId id="256" r:id="rId2"/>
    <p:sldId id="259" r:id="rId3"/>
    <p:sldId id="316" r:id="rId4"/>
    <p:sldId id="260" r:id="rId5"/>
    <p:sldId id="261" r:id="rId6"/>
    <p:sldId id="317" r:id="rId7"/>
    <p:sldId id="318" r:id="rId8"/>
    <p:sldId id="319" r:id="rId9"/>
    <p:sldId id="320" r:id="rId10"/>
    <p:sldId id="321" r:id="rId11"/>
    <p:sldId id="262" r:id="rId12"/>
    <p:sldId id="263" r:id="rId13"/>
    <p:sldId id="1067" r:id="rId14"/>
    <p:sldId id="276" r:id="rId15"/>
    <p:sldId id="1068" r:id="rId16"/>
    <p:sldId id="278" r:id="rId17"/>
    <p:sldId id="289" r:id="rId18"/>
    <p:sldId id="264" r:id="rId19"/>
    <p:sldId id="315" r:id="rId20"/>
    <p:sldId id="273" r:id="rId21"/>
  </p:sldIdLst>
  <p:sldSz cx="9144000" cy="5143500" type="screen16x9"/>
  <p:notesSz cx="6858000" cy="9144000"/>
  <p:embeddedFontLst>
    <p:embeddedFont>
      <p:font typeface="Akrobat Black" panose="00000A00000000000000" charset="-52"/>
      <p:bold r:id="rId23"/>
    </p:embeddedFont>
    <p:embeddedFont>
      <p:font typeface="Akrobat Bold" panose="00000800000000000000" charset="-52"/>
      <p:bold r:id="rId24"/>
    </p:embeddedFont>
    <p:embeddedFont>
      <p:font typeface="Bebas Neue" panose="020B0606020202050201" pitchFamily="34" charset="0"/>
      <p:regular r:id="rId25"/>
    </p:embeddedFont>
    <p:embeddedFont>
      <p:font typeface="Montserrat" panose="00000500000000000000" pitchFamily="2" charset="-52"/>
      <p:regular r:id="rId26"/>
      <p:bold r:id="rId27"/>
      <p:italic r:id="rId28"/>
      <p:boldItalic r:id="rId29"/>
    </p:embeddedFont>
    <p:embeddedFont>
      <p:font typeface="Nunito Light" pitchFamily="2" charset="-52"/>
      <p:regular r:id="rId30"/>
      <p:italic r:id="rId31"/>
    </p:embeddedFont>
    <p:embeddedFont>
      <p:font typeface="Syne" panose="020B0604020202020204" charset="0"/>
      <p:regular r:id="rId32"/>
      <p:bold r:id="rId33"/>
    </p:embeddedFont>
    <p:embeddedFont>
      <p:font typeface="Syne Medium" panose="020B0604020202020204" charset="0"/>
      <p:regular r:id="rId34"/>
      <p:bold r:id="rId35"/>
    </p:embeddedFont>
    <p:embeddedFont>
      <p:font typeface="Syne SemiBold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54EF8B-1157-4C4E-8510-48E2E4960724}">
  <a:tblStyle styleId="{E854EF8B-1157-4C4E-8510-48E2E49607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C7E307-ADFD-4563-AA96-CA76578424D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31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24792d2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524792d2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25296cfd2be_0_2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6" name="Google Shape;2166;g25296cfd2be_0_2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08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6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/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</a:ln>
        </p:spPr>
        <p:txBody>
          <a:bodyPr lIns="95562" tIns="47781" rIns="95562" bIns="47781" anchor="b" anchorCtr="0"/>
          <a:lstStyle/>
          <a:p>
            <a:pPr lvl="0" algn="r" defTabSz="955675" eaLnBrk="1" hangingPunct="1">
              <a:spcBef>
                <a:spcPct val="50000"/>
              </a:spcBef>
            </a:pPr>
            <a:fld id="{9A0DB2DC-4C9A-4742-B13C-FB6460FD3503}" type="slidenum">
              <a:rPr lang="de-DE" altLang="ru-RU" sz="1300" dirty="0">
                <a:latin typeface="Calibri" panose="020F0502020204030204" pitchFamily="34" charset="0"/>
                <a:cs typeface="Arial" panose="020B0604020202020204" pitchFamily="34" charset="0"/>
              </a:rPr>
              <a:t>13</a:t>
            </a:fld>
            <a:endParaRPr lang="de-DE" altLang="ru-RU" sz="1300" dirty="0"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2075" tIns="46038" rIns="92075" bIns="46038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093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Google Shape;334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4" name="Google Shape;334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14152" y="4920119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400000">
            <a:off x="3879465" y="4754806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4242965" y="4754806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246452" y="1502269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411737" y="1200769"/>
            <a:ext cx="301500" cy="30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46460" y="1008598"/>
            <a:ext cx="104700" cy="10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5381" y="775244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5888025" y="423650"/>
            <a:ext cx="2867400" cy="42963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225" y="1001625"/>
            <a:ext cx="4826700" cy="23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225" y="3383748"/>
            <a:ext cx="4826700" cy="45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5400000" flipH="1">
            <a:off x="4886013" y="443815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5400000" flipH="1">
            <a:off x="4584438" y="142250"/>
            <a:ext cx="301500" cy="30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subTitle" idx="1"/>
          </p:nvPr>
        </p:nvSpPr>
        <p:spPr>
          <a:xfrm>
            <a:off x="1269200" y="2394250"/>
            <a:ext cx="2816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0"/>
          <p:cNvSpPr txBox="1">
            <a:spLocks noGrp="1"/>
          </p:cNvSpPr>
          <p:nvPr>
            <p:ph type="subTitle" idx="2"/>
          </p:nvPr>
        </p:nvSpPr>
        <p:spPr>
          <a:xfrm>
            <a:off x="1269100" y="2099750"/>
            <a:ext cx="2816400" cy="3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" name="Google Shape;195;p20"/>
          <p:cNvSpPr txBox="1">
            <a:spLocks noGrp="1"/>
          </p:cNvSpPr>
          <p:nvPr>
            <p:ph type="subTitle" idx="3"/>
          </p:nvPr>
        </p:nvSpPr>
        <p:spPr>
          <a:xfrm>
            <a:off x="5058500" y="3149250"/>
            <a:ext cx="28164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4"/>
          </p:nvPr>
        </p:nvSpPr>
        <p:spPr>
          <a:xfrm>
            <a:off x="5058398" y="2854750"/>
            <a:ext cx="2816400" cy="3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/>
          <p:nvPr/>
        </p:nvSpPr>
        <p:spPr>
          <a:xfrm rot="10800000">
            <a:off x="264945" y="3027325"/>
            <a:ext cx="138900" cy="13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0"/>
          <p:cNvSpPr/>
          <p:nvPr/>
        </p:nvSpPr>
        <p:spPr>
          <a:xfrm rot="10800000">
            <a:off x="403726" y="3166119"/>
            <a:ext cx="253500" cy="25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0"/>
          <p:cNvSpPr/>
          <p:nvPr/>
        </p:nvSpPr>
        <p:spPr>
          <a:xfrm rot="10800000" flipH="1">
            <a:off x="264926" y="3493228"/>
            <a:ext cx="87900" cy="8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0"/>
          <p:cNvSpPr/>
          <p:nvPr/>
        </p:nvSpPr>
        <p:spPr>
          <a:xfrm rot="10800000" flipH="1">
            <a:off x="87526" y="3638349"/>
            <a:ext cx="138900" cy="13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0"/>
          <p:cNvSpPr/>
          <p:nvPr/>
        </p:nvSpPr>
        <p:spPr>
          <a:xfrm flipH="1">
            <a:off x="8542725" y="2227800"/>
            <a:ext cx="171300" cy="1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 flipH="1">
            <a:off x="8713976" y="1932049"/>
            <a:ext cx="295800" cy="29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 rot="5400000" flipH="1">
            <a:off x="3996614" y="4894188"/>
            <a:ext cx="171300" cy="1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/>
          <p:nvPr/>
        </p:nvSpPr>
        <p:spPr>
          <a:xfrm rot="5400000" flipH="1">
            <a:off x="4343464" y="4722888"/>
            <a:ext cx="171300" cy="1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0"/>
          <p:cNvSpPr/>
          <p:nvPr/>
        </p:nvSpPr>
        <p:spPr>
          <a:xfrm rot="5400000" flipH="1">
            <a:off x="3701262" y="4604312"/>
            <a:ext cx="295800" cy="29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title"/>
          </p:nvPr>
        </p:nvSpPr>
        <p:spPr>
          <a:xfrm>
            <a:off x="720025" y="503040"/>
            <a:ext cx="7704000" cy="10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65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 txBox="1">
            <a:spLocks noGrp="1"/>
          </p:cNvSpPr>
          <p:nvPr>
            <p:ph type="subTitle" idx="1"/>
          </p:nvPr>
        </p:nvSpPr>
        <p:spPr>
          <a:xfrm>
            <a:off x="979141" y="2166150"/>
            <a:ext cx="2240700" cy="12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title" hasCustomPrompt="1"/>
          </p:nvPr>
        </p:nvSpPr>
        <p:spPr>
          <a:xfrm>
            <a:off x="1086000" y="1256225"/>
            <a:ext cx="1076100" cy="4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2"/>
          </p:nvPr>
        </p:nvSpPr>
        <p:spPr>
          <a:xfrm>
            <a:off x="979036" y="1871650"/>
            <a:ext cx="2240700" cy="3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25"/>
          <p:cNvSpPr/>
          <p:nvPr/>
        </p:nvSpPr>
        <p:spPr>
          <a:xfrm flipH="1">
            <a:off x="2908017" y="4662069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5"/>
          <p:cNvSpPr/>
          <p:nvPr/>
        </p:nvSpPr>
        <p:spPr>
          <a:xfrm flipH="1">
            <a:off x="2692851" y="4827448"/>
            <a:ext cx="215100" cy="21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5"/>
          <p:cNvSpPr/>
          <p:nvPr/>
        </p:nvSpPr>
        <p:spPr>
          <a:xfrm>
            <a:off x="6445177" y="4827394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5"/>
          <p:cNvSpPr/>
          <p:nvPr/>
        </p:nvSpPr>
        <p:spPr>
          <a:xfrm rot="-5400000">
            <a:off x="6610490" y="4662081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5"/>
          <p:cNvSpPr/>
          <p:nvPr/>
        </p:nvSpPr>
        <p:spPr>
          <a:xfrm rot="-5400000">
            <a:off x="6973990" y="4662081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"/>
          <p:cNvSpPr/>
          <p:nvPr/>
        </p:nvSpPr>
        <p:spPr>
          <a:xfrm rot="-5400000">
            <a:off x="8566809" y="3193703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5"/>
          <p:cNvSpPr/>
          <p:nvPr/>
        </p:nvSpPr>
        <p:spPr>
          <a:xfrm rot="-5400000">
            <a:off x="8732184" y="2892138"/>
            <a:ext cx="301500" cy="30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5"/>
          <p:cNvSpPr/>
          <p:nvPr/>
        </p:nvSpPr>
        <p:spPr>
          <a:xfrm rot="-5400000" flipH="1">
            <a:off x="335184" y="1057413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5"/>
          <p:cNvSpPr/>
          <p:nvPr/>
        </p:nvSpPr>
        <p:spPr>
          <a:xfrm flipH="1">
            <a:off x="169871" y="1222725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5"/>
          <p:cNvSpPr/>
          <p:nvPr/>
        </p:nvSpPr>
        <p:spPr>
          <a:xfrm flipH="1">
            <a:off x="169871" y="1586225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3"/>
          </p:nvPr>
        </p:nvSpPr>
        <p:spPr>
          <a:xfrm>
            <a:off x="3451702" y="2766025"/>
            <a:ext cx="2240700" cy="12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title" idx="4" hasCustomPrompt="1"/>
          </p:nvPr>
        </p:nvSpPr>
        <p:spPr>
          <a:xfrm>
            <a:off x="3558562" y="1856100"/>
            <a:ext cx="1076100" cy="4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5"/>
          </p:nvPr>
        </p:nvSpPr>
        <p:spPr>
          <a:xfrm>
            <a:off x="3451599" y="2471525"/>
            <a:ext cx="2240700" cy="3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subTitle" idx="6"/>
          </p:nvPr>
        </p:nvSpPr>
        <p:spPr>
          <a:xfrm>
            <a:off x="5924264" y="3365900"/>
            <a:ext cx="2240700" cy="12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title" idx="7" hasCustomPrompt="1"/>
          </p:nvPr>
        </p:nvSpPr>
        <p:spPr>
          <a:xfrm>
            <a:off x="6031125" y="2455975"/>
            <a:ext cx="1076100" cy="4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6" name="Google Shape;276;p25"/>
          <p:cNvSpPr txBox="1">
            <a:spLocks noGrp="1"/>
          </p:cNvSpPr>
          <p:nvPr>
            <p:ph type="subTitle" idx="8"/>
          </p:nvPr>
        </p:nvSpPr>
        <p:spPr>
          <a:xfrm>
            <a:off x="5924163" y="3071400"/>
            <a:ext cx="2240700" cy="3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" name="Google Shape;277;p25"/>
          <p:cNvSpPr txBox="1">
            <a:spLocks noGrp="1"/>
          </p:cNvSpPr>
          <p:nvPr>
            <p:ph type="title" idx="9"/>
          </p:nvPr>
        </p:nvSpPr>
        <p:spPr>
          <a:xfrm>
            <a:off x="720025" y="478432"/>
            <a:ext cx="7704000" cy="57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246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B106E36-FD25-4E2D-B0AA-010F637433A0}" type="datetimeFigureOut">
              <a:rPr lang="ru-RU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685800">
                <a:buClrTx/>
                <a:defRPr/>
              </a:pPr>
              <a:t>26.03.2024</a:t>
            </a:fld>
            <a:endParaRPr lang="ru-RU" sz="9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ru-RU" sz="9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ru-RU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ru-RU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6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4444160" y="462698"/>
            <a:ext cx="104700" cy="10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233081" y="229344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74351" y="2205132"/>
            <a:ext cx="5067600" cy="13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799147" y="1042113"/>
            <a:ext cx="1936200" cy="1011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799150" y="3585875"/>
            <a:ext cx="49428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>
            <a:spLocks noGrp="1"/>
          </p:cNvSpPr>
          <p:nvPr>
            <p:ph type="pic" idx="3"/>
          </p:nvPr>
        </p:nvSpPr>
        <p:spPr>
          <a:xfrm>
            <a:off x="6045076" y="619900"/>
            <a:ext cx="4025400" cy="390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5400000" flipH="1">
            <a:off x="2854222" y="4612649"/>
            <a:ext cx="301500" cy="30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3259675" y="1588750"/>
            <a:ext cx="5171100" cy="1305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3259675" y="2854850"/>
            <a:ext cx="5171100" cy="699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>
            <a:spLocks noGrp="1"/>
          </p:cNvSpPr>
          <p:nvPr>
            <p:ph type="pic" idx="2"/>
          </p:nvPr>
        </p:nvSpPr>
        <p:spPr>
          <a:xfrm>
            <a:off x="-1145350" y="890550"/>
            <a:ext cx="4239600" cy="33624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9"/>
          <p:cNvSpPr/>
          <p:nvPr/>
        </p:nvSpPr>
        <p:spPr>
          <a:xfrm flipH="1">
            <a:off x="6253618" y="294550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9"/>
          <p:cNvSpPr/>
          <p:nvPr/>
        </p:nvSpPr>
        <p:spPr>
          <a:xfrm rot="5400000" flipH="1">
            <a:off x="4525546" y="4520785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/>
          <p:nvPr/>
        </p:nvSpPr>
        <p:spPr>
          <a:xfrm rot="5400000" flipH="1">
            <a:off x="4200945" y="4673200"/>
            <a:ext cx="337500" cy="337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2491200" cy="191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 txBox="1">
            <a:spLocks noGrp="1"/>
          </p:cNvSpPr>
          <p:nvPr>
            <p:ph type="subTitle" idx="1"/>
          </p:nvPr>
        </p:nvSpPr>
        <p:spPr>
          <a:xfrm>
            <a:off x="4720165" y="1286550"/>
            <a:ext cx="30972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subTitle" idx="2"/>
          </p:nvPr>
        </p:nvSpPr>
        <p:spPr>
          <a:xfrm>
            <a:off x="1326637" y="1286550"/>
            <a:ext cx="30972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"/>
          <p:cNvSpPr/>
          <p:nvPr/>
        </p:nvSpPr>
        <p:spPr>
          <a:xfrm rot="5400000" flipH="1">
            <a:off x="8711300" y="2763796"/>
            <a:ext cx="313200" cy="31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/>
          <p:nvPr/>
        </p:nvSpPr>
        <p:spPr>
          <a:xfrm rot="5400000" flipH="1">
            <a:off x="8567300" y="3077000"/>
            <a:ext cx="144000" cy="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1"/>
          <p:cNvSpPr/>
          <p:nvPr/>
        </p:nvSpPr>
        <p:spPr>
          <a:xfrm rot="10800000" flipH="1">
            <a:off x="294973" y="1927575"/>
            <a:ext cx="246000" cy="24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/>
          <p:nvPr/>
        </p:nvSpPr>
        <p:spPr>
          <a:xfrm rot="10800000" flipH="1">
            <a:off x="156875" y="1789662"/>
            <a:ext cx="138000" cy="13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1"/>
          <p:cNvSpPr/>
          <p:nvPr/>
        </p:nvSpPr>
        <p:spPr>
          <a:xfrm rot="10800000" flipH="1">
            <a:off x="3338475" y="4734598"/>
            <a:ext cx="148500" cy="14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1"/>
          <p:cNvSpPr/>
          <p:nvPr/>
        </p:nvSpPr>
        <p:spPr>
          <a:xfrm rot="10800000" flipH="1">
            <a:off x="5795175" y="4883098"/>
            <a:ext cx="148500" cy="14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title"/>
          </p:nvPr>
        </p:nvSpPr>
        <p:spPr>
          <a:xfrm>
            <a:off x="720025" y="478432"/>
            <a:ext cx="7704000" cy="57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/>
          <p:nvPr/>
        </p:nvSpPr>
        <p:spPr>
          <a:xfrm rot="5400000" flipH="1">
            <a:off x="8533845" y="2586386"/>
            <a:ext cx="175200" cy="17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1"/>
          <p:cNvSpPr/>
          <p:nvPr/>
        </p:nvSpPr>
        <p:spPr>
          <a:xfrm rot="5400000" flipH="1">
            <a:off x="8708819" y="2761348"/>
            <a:ext cx="320100" cy="32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1"/>
          <p:cNvSpPr/>
          <p:nvPr/>
        </p:nvSpPr>
        <p:spPr>
          <a:xfrm rot="5400000">
            <a:off x="678402" y="249762"/>
            <a:ext cx="171300" cy="1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1"/>
          <p:cNvSpPr/>
          <p:nvPr/>
        </p:nvSpPr>
        <p:spPr>
          <a:xfrm rot="5400000">
            <a:off x="383049" y="415438"/>
            <a:ext cx="295800" cy="29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1"/>
          <p:cNvSpPr/>
          <p:nvPr/>
        </p:nvSpPr>
        <p:spPr>
          <a:xfrm>
            <a:off x="445401" y="3582388"/>
            <a:ext cx="141600" cy="14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1"/>
          <p:cNvSpPr/>
          <p:nvPr/>
        </p:nvSpPr>
        <p:spPr>
          <a:xfrm>
            <a:off x="159856" y="3266718"/>
            <a:ext cx="223500" cy="22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1"/>
          <p:cNvSpPr/>
          <p:nvPr/>
        </p:nvSpPr>
        <p:spPr>
          <a:xfrm rot="-5400000">
            <a:off x="5693023" y="4921556"/>
            <a:ext cx="141300" cy="141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1"/>
          <p:cNvSpPr/>
          <p:nvPr/>
        </p:nvSpPr>
        <p:spPr>
          <a:xfrm rot="-5400000">
            <a:off x="5406655" y="4780129"/>
            <a:ext cx="141300" cy="141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1"/>
          <p:cNvSpPr/>
          <p:nvPr/>
        </p:nvSpPr>
        <p:spPr>
          <a:xfrm rot="-5400000">
            <a:off x="5833906" y="4682296"/>
            <a:ext cx="244200" cy="2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"/>
          <p:cNvSpPr/>
          <p:nvPr/>
        </p:nvSpPr>
        <p:spPr>
          <a:xfrm flipH="1">
            <a:off x="264945" y="3831162"/>
            <a:ext cx="138900" cy="13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flipH="1">
            <a:off x="403726" y="3577768"/>
            <a:ext cx="253500" cy="25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2"/>
          <p:cNvSpPr/>
          <p:nvPr/>
        </p:nvSpPr>
        <p:spPr>
          <a:xfrm>
            <a:off x="264926" y="3416259"/>
            <a:ext cx="87900" cy="8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2"/>
          <p:cNvSpPr/>
          <p:nvPr/>
        </p:nvSpPr>
        <p:spPr>
          <a:xfrm>
            <a:off x="87526" y="3220138"/>
            <a:ext cx="138900" cy="13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2"/>
          <p:cNvSpPr/>
          <p:nvPr/>
        </p:nvSpPr>
        <p:spPr>
          <a:xfrm rot="10800000">
            <a:off x="8542725" y="4598587"/>
            <a:ext cx="171300" cy="1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2"/>
          <p:cNvSpPr/>
          <p:nvPr/>
        </p:nvSpPr>
        <p:spPr>
          <a:xfrm rot="10800000">
            <a:off x="8713976" y="4769538"/>
            <a:ext cx="295800" cy="29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2"/>
          <p:cNvSpPr/>
          <p:nvPr/>
        </p:nvSpPr>
        <p:spPr>
          <a:xfrm rot="5400000">
            <a:off x="4987214" y="78324"/>
            <a:ext cx="171300" cy="1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"/>
          <p:cNvSpPr/>
          <p:nvPr/>
        </p:nvSpPr>
        <p:spPr>
          <a:xfrm rot="5400000">
            <a:off x="5334064" y="249624"/>
            <a:ext cx="171300" cy="1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2"/>
          <p:cNvSpPr/>
          <p:nvPr/>
        </p:nvSpPr>
        <p:spPr>
          <a:xfrm rot="5400000">
            <a:off x="4691862" y="244000"/>
            <a:ext cx="295800" cy="29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>
            <a:spLocks noGrp="1"/>
          </p:cNvSpPr>
          <p:nvPr>
            <p:ph type="subTitle" idx="1"/>
          </p:nvPr>
        </p:nvSpPr>
        <p:spPr>
          <a:xfrm>
            <a:off x="720000" y="1541950"/>
            <a:ext cx="4085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>
            <a:spLocks noGrp="1"/>
          </p:cNvSpPr>
          <p:nvPr>
            <p:ph type="pic" idx="2"/>
          </p:nvPr>
        </p:nvSpPr>
        <p:spPr>
          <a:xfrm>
            <a:off x="5505792" y="1541950"/>
            <a:ext cx="4548000" cy="36123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7"/>
          <p:cNvSpPr/>
          <p:nvPr/>
        </p:nvSpPr>
        <p:spPr>
          <a:xfrm rot="5400000" flipH="1">
            <a:off x="2548945" y="4535886"/>
            <a:ext cx="301500" cy="30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/>
          <p:nvPr/>
        </p:nvSpPr>
        <p:spPr>
          <a:xfrm rot="5400000" flipH="1">
            <a:off x="8629370" y="936601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 rot="5400000" flipH="1">
            <a:off x="378595" y="1376651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5400000" flipH="1">
            <a:off x="213295" y="1211351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 rot="5400000" flipH="1">
            <a:off x="190470" y="3071751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20025" y="478432"/>
            <a:ext cx="7704000" cy="57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06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yne"/>
              <a:buNone/>
              <a:defRPr sz="2800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●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○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■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●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○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■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●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Char char="○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yne Medium"/>
              <a:buChar char="■"/>
              <a:defRPr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67" r:id="rId6"/>
    <p:sldLayoutId id="2147483677" r:id="rId7"/>
    <p:sldLayoutId id="2147483678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6"/>
          <p:cNvSpPr txBox="1">
            <a:spLocks noGrp="1"/>
          </p:cNvSpPr>
          <p:nvPr>
            <p:ph type="ctrTitle"/>
          </p:nvPr>
        </p:nvSpPr>
        <p:spPr>
          <a:xfrm>
            <a:off x="750731" y="1176520"/>
            <a:ext cx="5459797" cy="23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Внешняя оценка образовательных программ: взаимодействие с </a:t>
            </a:r>
            <a:r>
              <a:rPr lang="ru-R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аккредиторганами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(взгляд ОВПО)</a:t>
            </a:r>
            <a:endParaRPr lang="ru-RU" sz="7200" dirty="0"/>
          </a:p>
        </p:txBody>
      </p:sp>
      <p:sp>
        <p:nvSpPr>
          <p:cNvPr id="393" name="Google Shape;393;p36"/>
          <p:cNvSpPr txBox="1">
            <a:spLocks noGrp="1"/>
          </p:cNvSpPr>
          <p:nvPr>
            <p:ph type="subTitle" idx="1"/>
          </p:nvPr>
        </p:nvSpPr>
        <p:spPr>
          <a:xfrm>
            <a:off x="205957" y="3992242"/>
            <a:ext cx="4826700" cy="756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Касенов Х.Н., директор Департамента обеспечения качества</a:t>
            </a:r>
            <a:endParaRPr dirty="0"/>
          </a:p>
        </p:txBody>
      </p:sp>
      <p:sp>
        <p:nvSpPr>
          <p:cNvPr id="394" name="Google Shape;394;p36"/>
          <p:cNvSpPr/>
          <p:nvPr/>
        </p:nvSpPr>
        <p:spPr>
          <a:xfrm>
            <a:off x="6492125" y="0"/>
            <a:ext cx="265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6"/>
          <p:cNvSpPr/>
          <p:nvPr/>
        </p:nvSpPr>
        <p:spPr>
          <a:xfrm flipH="1">
            <a:off x="926206" y="1001625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6"/>
          <p:cNvSpPr/>
          <p:nvPr/>
        </p:nvSpPr>
        <p:spPr>
          <a:xfrm rot="5400000">
            <a:off x="5249138" y="609125"/>
            <a:ext cx="165300" cy="1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" name="Google Shape;397;p36"/>
          <p:cNvGrpSpPr/>
          <p:nvPr/>
        </p:nvGrpSpPr>
        <p:grpSpPr>
          <a:xfrm flipH="1">
            <a:off x="6604543" y="-292180"/>
            <a:ext cx="3466041" cy="5435847"/>
            <a:chOff x="456923" y="1019567"/>
            <a:chExt cx="1732327" cy="2716837"/>
          </a:xfrm>
        </p:grpSpPr>
        <p:sp>
          <p:nvSpPr>
            <p:cNvPr id="398" name="Google Shape;398;p36"/>
            <p:cNvSpPr/>
            <p:nvPr/>
          </p:nvSpPr>
          <p:spPr>
            <a:xfrm>
              <a:off x="1441631" y="3309803"/>
              <a:ext cx="3278" cy="61879"/>
            </a:xfrm>
            <a:custGeom>
              <a:avLst/>
              <a:gdLst/>
              <a:ahLst/>
              <a:cxnLst/>
              <a:rect l="l" t="t" r="r" b="b"/>
              <a:pathLst>
                <a:path w="33" h="623" extrusionOk="0">
                  <a:moveTo>
                    <a:pt x="16" y="1"/>
                  </a:moveTo>
                  <a:lnTo>
                    <a:pt x="0" y="17"/>
                  </a:lnTo>
                  <a:lnTo>
                    <a:pt x="0" y="607"/>
                  </a:lnTo>
                  <a:cubicBezTo>
                    <a:pt x="0" y="623"/>
                    <a:pt x="16" y="623"/>
                    <a:pt x="16" y="623"/>
                  </a:cubicBezTo>
                  <a:cubicBezTo>
                    <a:pt x="16" y="623"/>
                    <a:pt x="33" y="623"/>
                    <a:pt x="33" y="607"/>
                  </a:cubicBezTo>
                  <a:lnTo>
                    <a:pt x="33" y="1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1765828" y="2683062"/>
              <a:ext cx="5264" cy="53437"/>
            </a:xfrm>
            <a:custGeom>
              <a:avLst/>
              <a:gdLst/>
              <a:ahLst/>
              <a:cxnLst/>
              <a:rect l="l" t="t" r="r" b="b"/>
              <a:pathLst>
                <a:path w="53" h="538" extrusionOk="0">
                  <a:moveTo>
                    <a:pt x="20" y="1"/>
                  </a:moveTo>
                  <a:cubicBezTo>
                    <a:pt x="0" y="81"/>
                    <a:pt x="0" y="182"/>
                    <a:pt x="20" y="267"/>
                  </a:cubicBezTo>
                  <a:cubicBezTo>
                    <a:pt x="20" y="352"/>
                    <a:pt x="20" y="437"/>
                    <a:pt x="0" y="522"/>
                  </a:cubicBezTo>
                  <a:lnTo>
                    <a:pt x="0" y="538"/>
                  </a:lnTo>
                  <a:lnTo>
                    <a:pt x="20" y="538"/>
                  </a:lnTo>
                  <a:lnTo>
                    <a:pt x="20" y="522"/>
                  </a:lnTo>
                  <a:cubicBezTo>
                    <a:pt x="37" y="437"/>
                    <a:pt x="37" y="352"/>
                    <a:pt x="37" y="267"/>
                  </a:cubicBezTo>
                  <a:cubicBezTo>
                    <a:pt x="37" y="182"/>
                    <a:pt x="37" y="102"/>
                    <a:pt x="53" y="17"/>
                  </a:cubicBezTo>
                  <a:cubicBezTo>
                    <a:pt x="53" y="1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>
              <a:off x="706130" y="1872173"/>
              <a:ext cx="4867" cy="63469"/>
            </a:xfrm>
            <a:custGeom>
              <a:avLst/>
              <a:gdLst/>
              <a:ahLst/>
              <a:cxnLst/>
              <a:rect l="l" t="t" r="r" b="b"/>
              <a:pathLst>
                <a:path w="49" h="639" extrusionOk="0">
                  <a:moveTo>
                    <a:pt x="17" y="1"/>
                  </a:moveTo>
                  <a:cubicBezTo>
                    <a:pt x="17" y="1"/>
                    <a:pt x="0" y="1"/>
                    <a:pt x="0" y="17"/>
                  </a:cubicBezTo>
                  <a:cubicBezTo>
                    <a:pt x="17" y="85"/>
                    <a:pt x="0" y="166"/>
                    <a:pt x="0" y="251"/>
                  </a:cubicBezTo>
                  <a:cubicBezTo>
                    <a:pt x="0" y="368"/>
                    <a:pt x="0" y="505"/>
                    <a:pt x="17" y="639"/>
                  </a:cubicBezTo>
                  <a:lnTo>
                    <a:pt x="49" y="639"/>
                  </a:lnTo>
                  <a:cubicBezTo>
                    <a:pt x="33" y="505"/>
                    <a:pt x="33" y="368"/>
                    <a:pt x="33" y="251"/>
                  </a:cubicBezTo>
                  <a:lnTo>
                    <a:pt x="33" y="17"/>
                  </a:ln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1643857" y="3002094"/>
              <a:ext cx="6853" cy="6873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37" y="0"/>
                  </a:moveTo>
                  <a:cubicBezTo>
                    <a:pt x="16" y="121"/>
                    <a:pt x="16" y="239"/>
                    <a:pt x="16" y="340"/>
                  </a:cubicBezTo>
                  <a:lnTo>
                    <a:pt x="16" y="558"/>
                  </a:lnTo>
                  <a:lnTo>
                    <a:pt x="16" y="590"/>
                  </a:lnTo>
                  <a:cubicBezTo>
                    <a:pt x="16" y="626"/>
                    <a:pt x="37" y="659"/>
                    <a:pt x="16" y="675"/>
                  </a:cubicBezTo>
                  <a:cubicBezTo>
                    <a:pt x="0" y="691"/>
                    <a:pt x="0" y="691"/>
                    <a:pt x="16" y="691"/>
                  </a:cubicBezTo>
                  <a:lnTo>
                    <a:pt x="37" y="691"/>
                  </a:lnTo>
                  <a:cubicBezTo>
                    <a:pt x="53" y="659"/>
                    <a:pt x="53" y="626"/>
                    <a:pt x="53" y="590"/>
                  </a:cubicBezTo>
                  <a:lnTo>
                    <a:pt x="53" y="558"/>
                  </a:lnTo>
                  <a:lnTo>
                    <a:pt x="53" y="340"/>
                  </a:lnTo>
                  <a:cubicBezTo>
                    <a:pt x="53" y="239"/>
                    <a:pt x="53" y="121"/>
                    <a:pt x="69" y="20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1739308" y="2107673"/>
              <a:ext cx="170640" cy="389751"/>
            </a:xfrm>
            <a:custGeom>
              <a:avLst/>
              <a:gdLst/>
              <a:ahLst/>
              <a:cxnLst/>
              <a:rect l="l" t="t" r="r" b="b"/>
              <a:pathLst>
                <a:path w="1718" h="3924" extrusionOk="0">
                  <a:moveTo>
                    <a:pt x="17" y="1"/>
                  </a:moveTo>
                  <a:lnTo>
                    <a:pt x="1" y="17"/>
                  </a:lnTo>
                  <a:cubicBezTo>
                    <a:pt x="1" y="154"/>
                    <a:pt x="85" y="255"/>
                    <a:pt x="166" y="356"/>
                  </a:cubicBezTo>
                  <a:cubicBezTo>
                    <a:pt x="186" y="389"/>
                    <a:pt x="219" y="441"/>
                    <a:pt x="235" y="473"/>
                  </a:cubicBezTo>
                  <a:cubicBezTo>
                    <a:pt x="724" y="1229"/>
                    <a:pt x="1213" y="2004"/>
                    <a:pt x="1633" y="2663"/>
                  </a:cubicBezTo>
                  <a:cubicBezTo>
                    <a:pt x="1665" y="2711"/>
                    <a:pt x="1665" y="2764"/>
                    <a:pt x="1665" y="2812"/>
                  </a:cubicBezTo>
                  <a:lnTo>
                    <a:pt x="1665" y="3031"/>
                  </a:lnTo>
                  <a:lnTo>
                    <a:pt x="1665" y="3552"/>
                  </a:lnTo>
                  <a:lnTo>
                    <a:pt x="1665" y="3604"/>
                  </a:lnTo>
                  <a:cubicBezTo>
                    <a:pt x="1665" y="3705"/>
                    <a:pt x="1649" y="3806"/>
                    <a:pt x="1701" y="3907"/>
                  </a:cubicBezTo>
                  <a:lnTo>
                    <a:pt x="1717" y="3923"/>
                  </a:lnTo>
                  <a:lnTo>
                    <a:pt x="1717" y="3907"/>
                  </a:lnTo>
                  <a:cubicBezTo>
                    <a:pt x="1681" y="3806"/>
                    <a:pt x="1681" y="3705"/>
                    <a:pt x="1681" y="3604"/>
                  </a:cubicBezTo>
                  <a:cubicBezTo>
                    <a:pt x="1681" y="3588"/>
                    <a:pt x="1701" y="3572"/>
                    <a:pt x="1701" y="3552"/>
                  </a:cubicBezTo>
                  <a:lnTo>
                    <a:pt x="1701" y="3031"/>
                  </a:lnTo>
                  <a:lnTo>
                    <a:pt x="1701" y="2812"/>
                  </a:lnTo>
                  <a:cubicBezTo>
                    <a:pt x="1701" y="2764"/>
                    <a:pt x="1701" y="2711"/>
                    <a:pt x="1649" y="2643"/>
                  </a:cubicBezTo>
                  <a:cubicBezTo>
                    <a:pt x="1229" y="1988"/>
                    <a:pt x="740" y="1213"/>
                    <a:pt x="267" y="457"/>
                  </a:cubicBezTo>
                  <a:cubicBezTo>
                    <a:pt x="235" y="421"/>
                    <a:pt x="219" y="372"/>
                    <a:pt x="186" y="340"/>
                  </a:cubicBezTo>
                  <a:cubicBezTo>
                    <a:pt x="102" y="239"/>
                    <a:pt x="33" y="154"/>
                    <a:pt x="33" y="17"/>
                  </a:cubicBez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1749340" y="1674814"/>
              <a:ext cx="163787" cy="374455"/>
            </a:xfrm>
            <a:custGeom>
              <a:avLst/>
              <a:gdLst/>
              <a:ahLst/>
              <a:cxnLst/>
              <a:rect l="l" t="t" r="r" b="b"/>
              <a:pathLst>
                <a:path w="1649" h="3770" extrusionOk="0">
                  <a:moveTo>
                    <a:pt x="1" y="0"/>
                  </a:moveTo>
                  <a:lnTo>
                    <a:pt x="1" y="16"/>
                  </a:lnTo>
                  <a:cubicBezTo>
                    <a:pt x="118" y="117"/>
                    <a:pt x="186" y="255"/>
                    <a:pt x="251" y="388"/>
                  </a:cubicBezTo>
                  <a:cubicBezTo>
                    <a:pt x="267" y="420"/>
                    <a:pt x="287" y="473"/>
                    <a:pt x="304" y="505"/>
                  </a:cubicBezTo>
                  <a:cubicBezTo>
                    <a:pt x="554" y="961"/>
                    <a:pt x="809" y="1398"/>
                    <a:pt x="1043" y="1834"/>
                  </a:cubicBezTo>
                  <a:cubicBezTo>
                    <a:pt x="1213" y="2121"/>
                    <a:pt x="1362" y="2408"/>
                    <a:pt x="1532" y="2694"/>
                  </a:cubicBezTo>
                  <a:cubicBezTo>
                    <a:pt x="1580" y="2779"/>
                    <a:pt x="1616" y="2844"/>
                    <a:pt x="1564" y="2961"/>
                  </a:cubicBezTo>
                  <a:cubicBezTo>
                    <a:pt x="1532" y="3030"/>
                    <a:pt x="1548" y="3115"/>
                    <a:pt x="1548" y="3199"/>
                  </a:cubicBezTo>
                  <a:lnTo>
                    <a:pt x="1548" y="3300"/>
                  </a:lnTo>
                  <a:lnTo>
                    <a:pt x="1548" y="3365"/>
                  </a:lnTo>
                  <a:cubicBezTo>
                    <a:pt x="1548" y="3502"/>
                    <a:pt x="1548" y="3636"/>
                    <a:pt x="1600" y="3753"/>
                  </a:cubicBezTo>
                  <a:lnTo>
                    <a:pt x="1616" y="3769"/>
                  </a:lnTo>
                  <a:lnTo>
                    <a:pt x="1616" y="3753"/>
                  </a:lnTo>
                  <a:cubicBezTo>
                    <a:pt x="1580" y="3620"/>
                    <a:pt x="1580" y="3502"/>
                    <a:pt x="1580" y="3365"/>
                  </a:cubicBezTo>
                  <a:lnTo>
                    <a:pt x="1580" y="3300"/>
                  </a:lnTo>
                  <a:lnTo>
                    <a:pt x="1580" y="3183"/>
                  </a:lnTo>
                  <a:cubicBezTo>
                    <a:pt x="1564" y="3115"/>
                    <a:pt x="1564" y="3030"/>
                    <a:pt x="1580" y="2961"/>
                  </a:cubicBezTo>
                  <a:cubicBezTo>
                    <a:pt x="1649" y="2844"/>
                    <a:pt x="1600" y="2759"/>
                    <a:pt x="1548" y="2678"/>
                  </a:cubicBezTo>
                  <a:cubicBezTo>
                    <a:pt x="1398" y="2391"/>
                    <a:pt x="1229" y="2105"/>
                    <a:pt x="1075" y="1834"/>
                  </a:cubicBezTo>
                  <a:cubicBezTo>
                    <a:pt x="825" y="1398"/>
                    <a:pt x="570" y="941"/>
                    <a:pt x="336" y="489"/>
                  </a:cubicBezTo>
                  <a:cubicBezTo>
                    <a:pt x="320" y="456"/>
                    <a:pt x="287" y="420"/>
                    <a:pt x="267" y="372"/>
                  </a:cubicBezTo>
                  <a:cubicBezTo>
                    <a:pt x="203" y="255"/>
                    <a:pt x="134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848164" y="3301360"/>
              <a:ext cx="354392" cy="229242"/>
            </a:xfrm>
            <a:custGeom>
              <a:avLst/>
              <a:gdLst/>
              <a:ahLst/>
              <a:cxnLst/>
              <a:rect l="l" t="t" r="r" b="b"/>
              <a:pathLst>
                <a:path w="3568" h="2308" extrusionOk="0">
                  <a:moveTo>
                    <a:pt x="3551" y="1"/>
                  </a:moveTo>
                  <a:lnTo>
                    <a:pt x="3519" y="17"/>
                  </a:lnTo>
                  <a:cubicBezTo>
                    <a:pt x="3063" y="154"/>
                    <a:pt x="2610" y="304"/>
                    <a:pt x="2170" y="457"/>
                  </a:cubicBezTo>
                  <a:cubicBezTo>
                    <a:pt x="1701" y="607"/>
                    <a:pt x="1229" y="760"/>
                    <a:pt x="776" y="894"/>
                  </a:cubicBezTo>
                  <a:cubicBezTo>
                    <a:pt x="554" y="978"/>
                    <a:pt x="336" y="1047"/>
                    <a:pt x="118" y="1112"/>
                  </a:cubicBezTo>
                  <a:cubicBezTo>
                    <a:pt x="69" y="1128"/>
                    <a:pt x="33" y="1164"/>
                    <a:pt x="33" y="1229"/>
                  </a:cubicBezTo>
                  <a:cubicBezTo>
                    <a:pt x="33" y="1584"/>
                    <a:pt x="33" y="1887"/>
                    <a:pt x="17" y="2174"/>
                  </a:cubicBezTo>
                  <a:cubicBezTo>
                    <a:pt x="1" y="2207"/>
                    <a:pt x="17" y="2223"/>
                    <a:pt x="17" y="2259"/>
                  </a:cubicBezTo>
                  <a:cubicBezTo>
                    <a:pt x="33" y="2275"/>
                    <a:pt x="33" y="2291"/>
                    <a:pt x="33" y="2291"/>
                  </a:cubicBezTo>
                  <a:cubicBezTo>
                    <a:pt x="33" y="2307"/>
                    <a:pt x="49" y="2307"/>
                    <a:pt x="49" y="2307"/>
                  </a:cubicBezTo>
                  <a:lnTo>
                    <a:pt x="69" y="2291"/>
                  </a:lnTo>
                  <a:cubicBezTo>
                    <a:pt x="49" y="2275"/>
                    <a:pt x="49" y="2259"/>
                    <a:pt x="49" y="2259"/>
                  </a:cubicBezTo>
                  <a:cubicBezTo>
                    <a:pt x="49" y="2223"/>
                    <a:pt x="33" y="2207"/>
                    <a:pt x="33" y="2174"/>
                  </a:cubicBezTo>
                  <a:cubicBezTo>
                    <a:pt x="49" y="1887"/>
                    <a:pt x="69" y="1584"/>
                    <a:pt x="69" y="1229"/>
                  </a:cubicBezTo>
                  <a:cubicBezTo>
                    <a:pt x="69" y="1180"/>
                    <a:pt x="85" y="1148"/>
                    <a:pt x="134" y="1128"/>
                  </a:cubicBezTo>
                  <a:cubicBezTo>
                    <a:pt x="352" y="1063"/>
                    <a:pt x="574" y="995"/>
                    <a:pt x="792" y="926"/>
                  </a:cubicBezTo>
                  <a:cubicBezTo>
                    <a:pt x="1245" y="776"/>
                    <a:pt x="1717" y="643"/>
                    <a:pt x="2170" y="473"/>
                  </a:cubicBezTo>
                  <a:cubicBezTo>
                    <a:pt x="2626" y="320"/>
                    <a:pt x="3079" y="187"/>
                    <a:pt x="3519" y="37"/>
                  </a:cubicBezTo>
                  <a:lnTo>
                    <a:pt x="3568" y="17"/>
                  </a:lnTo>
                  <a:lnTo>
                    <a:pt x="35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1528640" y="1976564"/>
              <a:ext cx="192293" cy="387268"/>
            </a:xfrm>
            <a:custGeom>
              <a:avLst/>
              <a:gdLst/>
              <a:ahLst/>
              <a:cxnLst/>
              <a:rect l="l" t="t" r="r" b="b"/>
              <a:pathLst>
                <a:path w="1936" h="3899" extrusionOk="0">
                  <a:moveTo>
                    <a:pt x="22" y="1"/>
                  </a:moveTo>
                  <a:cubicBezTo>
                    <a:pt x="17" y="1"/>
                    <a:pt x="17" y="8"/>
                    <a:pt x="17" y="8"/>
                  </a:cubicBezTo>
                  <a:cubicBezTo>
                    <a:pt x="1" y="8"/>
                    <a:pt x="17" y="24"/>
                    <a:pt x="17" y="24"/>
                  </a:cubicBezTo>
                  <a:cubicBezTo>
                    <a:pt x="49" y="44"/>
                    <a:pt x="86" y="77"/>
                    <a:pt x="102" y="109"/>
                  </a:cubicBezTo>
                  <a:cubicBezTo>
                    <a:pt x="102" y="125"/>
                    <a:pt x="118" y="125"/>
                    <a:pt x="118" y="145"/>
                  </a:cubicBezTo>
                  <a:cubicBezTo>
                    <a:pt x="267" y="363"/>
                    <a:pt x="405" y="582"/>
                    <a:pt x="554" y="800"/>
                  </a:cubicBezTo>
                  <a:cubicBezTo>
                    <a:pt x="974" y="1422"/>
                    <a:pt x="1415" y="2096"/>
                    <a:pt x="1851" y="2735"/>
                  </a:cubicBezTo>
                  <a:cubicBezTo>
                    <a:pt x="1903" y="2803"/>
                    <a:pt x="1920" y="2852"/>
                    <a:pt x="1920" y="2937"/>
                  </a:cubicBezTo>
                  <a:lnTo>
                    <a:pt x="1920" y="3728"/>
                  </a:lnTo>
                  <a:lnTo>
                    <a:pt x="1920" y="3745"/>
                  </a:lnTo>
                  <a:cubicBezTo>
                    <a:pt x="1920" y="3797"/>
                    <a:pt x="1920" y="3846"/>
                    <a:pt x="1867" y="3882"/>
                  </a:cubicBezTo>
                  <a:lnTo>
                    <a:pt x="1867" y="3898"/>
                  </a:lnTo>
                  <a:lnTo>
                    <a:pt x="1903" y="3898"/>
                  </a:lnTo>
                  <a:cubicBezTo>
                    <a:pt x="1936" y="3846"/>
                    <a:pt x="1936" y="3797"/>
                    <a:pt x="1936" y="3745"/>
                  </a:cubicBezTo>
                  <a:lnTo>
                    <a:pt x="1936" y="3728"/>
                  </a:lnTo>
                  <a:lnTo>
                    <a:pt x="1936" y="2937"/>
                  </a:lnTo>
                  <a:cubicBezTo>
                    <a:pt x="1936" y="2852"/>
                    <a:pt x="1920" y="2787"/>
                    <a:pt x="1867" y="2719"/>
                  </a:cubicBezTo>
                  <a:cubicBezTo>
                    <a:pt x="1431" y="2080"/>
                    <a:pt x="995" y="1422"/>
                    <a:pt x="570" y="784"/>
                  </a:cubicBezTo>
                  <a:cubicBezTo>
                    <a:pt x="421" y="565"/>
                    <a:pt x="288" y="347"/>
                    <a:pt x="134" y="125"/>
                  </a:cubicBezTo>
                  <a:cubicBezTo>
                    <a:pt x="134" y="125"/>
                    <a:pt x="134" y="109"/>
                    <a:pt x="118" y="93"/>
                  </a:cubicBezTo>
                  <a:cubicBezTo>
                    <a:pt x="102" y="60"/>
                    <a:pt x="65" y="24"/>
                    <a:pt x="33" y="8"/>
                  </a:cubicBezTo>
                  <a:cubicBezTo>
                    <a:pt x="28" y="3"/>
                    <a:pt x="24" y="1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787973" y="3458691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0"/>
                  </a:moveTo>
                  <a:cubicBezTo>
                    <a:pt x="17" y="17"/>
                    <a:pt x="1" y="17"/>
                    <a:pt x="1" y="17"/>
                  </a:cubicBezTo>
                  <a:cubicBezTo>
                    <a:pt x="33" y="150"/>
                    <a:pt x="17" y="303"/>
                    <a:pt x="17" y="437"/>
                  </a:cubicBezTo>
                  <a:lnTo>
                    <a:pt x="17" y="675"/>
                  </a:lnTo>
                  <a:lnTo>
                    <a:pt x="17" y="808"/>
                  </a:lnTo>
                  <a:lnTo>
                    <a:pt x="17" y="877"/>
                  </a:lnTo>
                  <a:lnTo>
                    <a:pt x="33" y="893"/>
                  </a:lnTo>
                  <a:lnTo>
                    <a:pt x="49" y="877"/>
                  </a:lnTo>
                  <a:lnTo>
                    <a:pt x="49" y="808"/>
                  </a:lnTo>
                  <a:lnTo>
                    <a:pt x="49" y="675"/>
                  </a:lnTo>
                  <a:lnTo>
                    <a:pt x="49" y="437"/>
                  </a:lnTo>
                  <a:cubicBezTo>
                    <a:pt x="49" y="303"/>
                    <a:pt x="49" y="150"/>
                    <a:pt x="33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1521886" y="2181570"/>
              <a:ext cx="195869" cy="337506"/>
            </a:xfrm>
            <a:custGeom>
              <a:avLst/>
              <a:gdLst/>
              <a:ahLst/>
              <a:cxnLst/>
              <a:rect l="l" t="t" r="r" b="b"/>
              <a:pathLst>
                <a:path w="1972" h="3398" extrusionOk="0">
                  <a:moveTo>
                    <a:pt x="53" y="0"/>
                  </a:moveTo>
                  <a:lnTo>
                    <a:pt x="32" y="16"/>
                  </a:lnTo>
                  <a:cubicBezTo>
                    <a:pt x="0" y="117"/>
                    <a:pt x="0" y="251"/>
                    <a:pt x="32" y="404"/>
                  </a:cubicBezTo>
                  <a:lnTo>
                    <a:pt x="32" y="570"/>
                  </a:lnTo>
                  <a:cubicBezTo>
                    <a:pt x="16" y="687"/>
                    <a:pt x="16" y="808"/>
                    <a:pt x="117" y="925"/>
                  </a:cubicBezTo>
                  <a:cubicBezTo>
                    <a:pt x="202" y="1026"/>
                    <a:pt x="287" y="1127"/>
                    <a:pt x="356" y="1244"/>
                  </a:cubicBezTo>
                  <a:cubicBezTo>
                    <a:pt x="388" y="1293"/>
                    <a:pt x="436" y="1345"/>
                    <a:pt x="473" y="1394"/>
                  </a:cubicBezTo>
                  <a:cubicBezTo>
                    <a:pt x="909" y="2000"/>
                    <a:pt x="1265" y="2505"/>
                    <a:pt x="1600" y="2977"/>
                  </a:cubicBezTo>
                  <a:cubicBezTo>
                    <a:pt x="1648" y="3030"/>
                    <a:pt x="1685" y="3078"/>
                    <a:pt x="1717" y="3131"/>
                  </a:cubicBezTo>
                  <a:cubicBezTo>
                    <a:pt x="1769" y="3195"/>
                    <a:pt x="1818" y="3264"/>
                    <a:pt x="1870" y="3333"/>
                  </a:cubicBezTo>
                  <a:cubicBezTo>
                    <a:pt x="1887" y="3365"/>
                    <a:pt x="1903" y="3397"/>
                    <a:pt x="1951" y="3397"/>
                  </a:cubicBezTo>
                  <a:cubicBezTo>
                    <a:pt x="1971" y="3397"/>
                    <a:pt x="1971" y="3381"/>
                    <a:pt x="1971" y="3381"/>
                  </a:cubicBezTo>
                  <a:cubicBezTo>
                    <a:pt x="1971" y="3365"/>
                    <a:pt x="1951" y="3365"/>
                    <a:pt x="1951" y="3365"/>
                  </a:cubicBezTo>
                  <a:cubicBezTo>
                    <a:pt x="1919" y="3365"/>
                    <a:pt x="1903" y="3349"/>
                    <a:pt x="1887" y="3313"/>
                  </a:cubicBezTo>
                  <a:cubicBezTo>
                    <a:pt x="1834" y="3248"/>
                    <a:pt x="1786" y="3179"/>
                    <a:pt x="1733" y="3111"/>
                  </a:cubicBezTo>
                  <a:cubicBezTo>
                    <a:pt x="1701" y="3062"/>
                    <a:pt x="1669" y="3010"/>
                    <a:pt x="1632" y="2961"/>
                  </a:cubicBezTo>
                  <a:cubicBezTo>
                    <a:pt x="1297" y="2489"/>
                    <a:pt x="925" y="1984"/>
                    <a:pt x="489" y="1394"/>
                  </a:cubicBezTo>
                  <a:cubicBezTo>
                    <a:pt x="457" y="1329"/>
                    <a:pt x="420" y="1277"/>
                    <a:pt x="372" y="1228"/>
                  </a:cubicBezTo>
                  <a:cubicBezTo>
                    <a:pt x="303" y="1111"/>
                    <a:pt x="218" y="1010"/>
                    <a:pt x="133" y="909"/>
                  </a:cubicBezTo>
                  <a:cubicBezTo>
                    <a:pt x="53" y="808"/>
                    <a:pt x="53" y="687"/>
                    <a:pt x="53" y="570"/>
                  </a:cubicBezTo>
                  <a:cubicBezTo>
                    <a:pt x="69" y="521"/>
                    <a:pt x="69" y="453"/>
                    <a:pt x="53" y="384"/>
                  </a:cubicBezTo>
                  <a:cubicBezTo>
                    <a:pt x="32" y="251"/>
                    <a:pt x="32" y="133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2083569" y="2671044"/>
              <a:ext cx="103596" cy="267681"/>
            </a:xfrm>
            <a:custGeom>
              <a:avLst/>
              <a:gdLst/>
              <a:ahLst/>
              <a:cxnLst/>
              <a:rect l="l" t="t" r="r" b="b"/>
              <a:pathLst>
                <a:path w="1043" h="2695" extrusionOk="0">
                  <a:moveTo>
                    <a:pt x="33" y="1"/>
                  </a:moveTo>
                  <a:cubicBezTo>
                    <a:pt x="1" y="21"/>
                    <a:pt x="1" y="69"/>
                    <a:pt x="1" y="102"/>
                  </a:cubicBezTo>
                  <a:lnTo>
                    <a:pt x="1" y="122"/>
                  </a:lnTo>
                  <a:lnTo>
                    <a:pt x="1" y="425"/>
                  </a:lnTo>
                  <a:lnTo>
                    <a:pt x="1" y="776"/>
                  </a:lnTo>
                  <a:cubicBezTo>
                    <a:pt x="1" y="845"/>
                    <a:pt x="17" y="909"/>
                    <a:pt x="53" y="962"/>
                  </a:cubicBezTo>
                  <a:cubicBezTo>
                    <a:pt x="154" y="1111"/>
                    <a:pt x="271" y="1281"/>
                    <a:pt x="372" y="1435"/>
                  </a:cubicBezTo>
                  <a:cubicBezTo>
                    <a:pt x="522" y="1685"/>
                    <a:pt x="691" y="1940"/>
                    <a:pt x="877" y="2190"/>
                  </a:cubicBezTo>
                  <a:cubicBezTo>
                    <a:pt x="978" y="2323"/>
                    <a:pt x="1011" y="2445"/>
                    <a:pt x="994" y="2594"/>
                  </a:cubicBezTo>
                  <a:cubicBezTo>
                    <a:pt x="994" y="2626"/>
                    <a:pt x="994" y="2663"/>
                    <a:pt x="978" y="2679"/>
                  </a:cubicBezTo>
                  <a:lnTo>
                    <a:pt x="978" y="2695"/>
                  </a:lnTo>
                  <a:lnTo>
                    <a:pt x="994" y="2695"/>
                  </a:lnTo>
                  <a:cubicBezTo>
                    <a:pt x="1027" y="2663"/>
                    <a:pt x="1027" y="2626"/>
                    <a:pt x="1027" y="2594"/>
                  </a:cubicBezTo>
                  <a:cubicBezTo>
                    <a:pt x="1043" y="2445"/>
                    <a:pt x="994" y="2307"/>
                    <a:pt x="893" y="2174"/>
                  </a:cubicBezTo>
                  <a:cubicBezTo>
                    <a:pt x="724" y="1919"/>
                    <a:pt x="558" y="1669"/>
                    <a:pt x="388" y="1414"/>
                  </a:cubicBezTo>
                  <a:cubicBezTo>
                    <a:pt x="287" y="1265"/>
                    <a:pt x="186" y="1095"/>
                    <a:pt x="69" y="946"/>
                  </a:cubicBezTo>
                  <a:cubicBezTo>
                    <a:pt x="33" y="893"/>
                    <a:pt x="17" y="845"/>
                    <a:pt x="33" y="776"/>
                  </a:cubicBezTo>
                  <a:lnTo>
                    <a:pt x="33" y="425"/>
                  </a:lnTo>
                  <a:lnTo>
                    <a:pt x="33" y="122"/>
                  </a:lnTo>
                  <a:lnTo>
                    <a:pt x="33" y="102"/>
                  </a:lnTo>
                  <a:cubicBezTo>
                    <a:pt x="17" y="69"/>
                    <a:pt x="17" y="37"/>
                    <a:pt x="53" y="21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>
              <a:off x="1765828" y="2368500"/>
              <a:ext cx="5264" cy="57112"/>
            </a:xfrm>
            <a:custGeom>
              <a:avLst/>
              <a:gdLst/>
              <a:ahLst/>
              <a:cxnLst/>
              <a:rect l="l" t="t" r="r" b="b"/>
              <a:pathLst>
                <a:path w="53" h="575" extrusionOk="0">
                  <a:moveTo>
                    <a:pt x="37" y="1"/>
                  </a:moveTo>
                  <a:cubicBezTo>
                    <a:pt x="37" y="1"/>
                    <a:pt x="20" y="1"/>
                    <a:pt x="20" y="17"/>
                  </a:cubicBezTo>
                  <a:cubicBezTo>
                    <a:pt x="0" y="118"/>
                    <a:pt x="0" y="239"/>
                    <a:pt x="20" y="356"/>
                  </a:cubicBezTo>
                  <a:lnTo>
                    <a:pt x="20" y="558"/>
                  </a:lnTo>
                  <a:cubicBezTo>
                    <a:pt x="0" y="558"/>
                    <a:pt x="20" y="574"/>
                    <a:pt x="20" y="574"/>
                  </a:cubicBezTo>
                  <a:cubicBezTo>
                    <a:pt x="37" y="574"/>
                    <a:pt x="37" y="558"/>
                    <a:pt x="37" y="558"/>
                  </a:cubicBezTo>
                  <a:lnTo>
                    <a:pt x="37" y="356"/>
                  </a:lnTo>
                  <a:cubicBezTo>
                    <a:pt x="37" y="239"/>
                    <a:pt x="37" y="118"/>
                    <a:pt x="53" y="17"/>
                  </a:cubicBezTo>
                  <a:cubicBezTo>
                    <a:pt x="53" y="1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1287876" y="3119198"/>
              <a:ext cx="4966" cy="98828"/>
            </a:xfrm>
            <a:custGeom>
              <a:avLst/>
              <a:gdLst/>
              <a:ahLst/>
              <a:cxnLst/>
              <a:rect l="l" t="t" r="r" b="b"/>
              <a:pathLst>
                <a:path w="50" h="995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33" y="187"/>
                    <a:pt x="17" y="356"/>
                    <a:pt x="17" y="522"/>
                  </a:cubicBezTo>
                  <a:lnTo>
                    <a:pt x="17" y="538"/>
                  </a:lnTo>
                  <a:cubicBezTo>
                    <a:pt x="1" y="692"/>
                    <a:pt x="1" y="841"/>
                    <a:pt x="17" y="978"/>
                  </a:cubicBezTo>
                  <a:cubicBezTo>
                    <a:pt x="17" y="995"/>
                    <a:pt x="17" y="995"/>
                    <a:pt x="33" y="995"/>
                  </a:cubicBezTo>
                  <a:lnTo>
                    <a:pt x="33" y="978"/>
                  </a:lnTo>
                  <a:cubicBezTo>
                    <a:pt x="17" y="841"/>
                    <a:pt x="33" y="692"/>
                    <a:pt x="33" y="558"/>
                  </a:cubicBezTo>
                  <a:lnTo>
                    <a:pt x="33" y="522"/>
                  </a:lnTo>
                  <a:cubicBezTo>
                    <a:pt x="49" y="356"/>
                    <a:pt x="49" y="187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>
              <a:off x="1419978" y="1028010"/>
              <a:ext cx="767186" cy="1407634"/>
            </a:xfrm>
            <a:custGeom>
              <a:avLst/>
              <a:gdLst/>
              <a:ahLst/>
              <a:cxnLst/>
              <a:rect l="l" t="t" r="r" b="b"/>
              <a:pathLst>
                <a:path w="7724" h="14172" extrusionOk="0">
                  <a:moveTo>
                    <a:pt x="0" y="0"/>
                  </a:moveTo>
                  <a:lnTo>
                    <a:pt x="0" y="16"/>
                  </a:lnTo>
                  <a:cubicBezTo>
                    <a:pt x="101" y="117"/>
                    <a:pt x="150" y="234"/>
                    <a:pt x="202" y="351"/>
                  </a:cubicBezTo>
                  <a:cubicBezTo>
                    <a:pt x="234" y="384"/>
                    <a:pt x="251" y="436"/>
                    <a:pt x="271" y="485"/>
                  </a:cubicBezTo>
                  <a:cubicBezTo>
                    <a:pt x="723" y="1277"/>
                    <a:pt x="1159" y="2085"/>
                    <a:pt x="1600" y="2876"/>
                  </a:cubicBezTo>
                  <a:lnTo>
                    <a:pt x="1802" y="3248"/>
                  </a:lnTo>
                  <a:cubicBezTo>
                    <a:pt x="1967" y="3551"/>
                    <a:pt x="2137" y="3870"/>
                    <a:pt x="2307" y="4173"/>
                  </a:cubicBezTo>
                  <a:cubicBezTo>
                    <a:pt x="2509" y="4524"/>
                    <a:pt x="2711" y="4896"/>
                    <a:pt x="2896" y="5252"/>
                  </a:cubicBezTo>
                  <a:cubicBezTo>
                    <a:pt x="3078" y="5555"/>
                    <a:pt x="3248" y="5874"/>
                    <a:pt x="3418" y="6177"/>
                  </a:cubicBezTo>
                  <a:cubicBezTo>
                    <a:pt x="3603" y="6512"/>
                    <a:pt x="3805" y="6867"/>
                    <a:pt x="3987" y="7219"/>
                  </a:cubicBezTo>
                  <a:cubicBezTo>
                    <a:pt x="4141" y="7490"/>
                    <a:pt x="4290" y="7756"/>
                    <a:pt x="4428" y="8011"/>
                  </a:cubicBezTo>
                  <a:cubicBezTo>
                    <a:pt x="4593" y="8314"/>
                    <a:pt x="4763" y="8633"/>
                    <a:pt x="4932" y="8936"/>
                  </a:cubicBezTo>
                  <a:cubicBezTo>
                    <a:pt x="5050" y="9170"/>
                    <a:pt x="5183" y="9408"/>
                    <a:pt x="5320" y="9627"/>
                  </a:cubicBezTo>
                  <a:cubicBezTo>
                    <a:pt x="5502" y="9962"/>
                    <a:pt x="5704" y="10317"/>
                    <a:pt x="5890" y="10669"/>
                  </a:cubicBezTo>
                  <a:cubicBezTo>
                    <a:pt x="6092" y="11040"/>
                    <a:pt x="6294" y="11412"/>
                    <a:pt x="6496" y="11764"/>
                  </a:cubicBezTo>
                  <a:cubicBezTo>
                    <a:pt x="6649" y="12050"/>
                    <a:pt x="6815" y="12353"/>
                    <a:pt x="6985" y="12656"/>
                  </a:cubicBezTo>
                  <a:lnTo>
                    <a:pt x="7053" y="12790"/>
                  </a:lnTo>
                  <a:cubicBezTo>
                    <a:pt x="7239" y="13145"/>
                    <a:pt x="7441" y="13497"/>
                    <a:pt x="7623" y="13836"/>
                  </a:cubicBezTo>
                  <a:cubicBezTo>
                    <a:pt x="7692" y="13937"/>
                    <a:pt x="7692" y="14038"/>
                    <a:pt x="7659" y="14155"/>
                  </a:cubicBezTo>
                  <a:lnTo>
                    <a:pt x="7659" y="14171"/>
                  </a:lnTo>
                  <a:lnTo>
                    <a:pt x="7675" y="14171"/>
                  </a:lnTo>
                  <a:cubicBezTo>
                    <a:pt x="7724" y="14038"/>
                    <a:pt x="7708" y="13937"/>
                    <a:pt x="7659" y="13816"/>
                  </a:cubicBezTo>
                  <a:cubicBezTo>
                    <a:pt x="7457" y="13480"/>
                    <a:pt x="7271" y="13129"/>
                    <a:pt x="7086" y="12773"/>
                  </a:cubicBezTo>
                  <a:lnTo>
                    <a:pt x="7001" y="12640"/>
                  </a:lnTo>
                  <a:cubicBezTo>
                    <a:pt x="6851" y="12337"/>
                    <a:pt x="6682" y="12050"/>
                    <a:pt x="6512" y="11747"/>
                  </a:cubicBezTo>
                  <a:cubicBezTo>
                    <a:pt x="6330" y="11392"/>
                    <a:pt x="6108" y="11024"/>
                    <a:pt x="5926" y="10653"/>
                  </a:cubicBezTo>
                  <a:cubicBezTo>
                    <a:pt x="5740" y="10301"/>
                    <a:pt x="5538" y="9946"/>
                    <a:pt x="5336" y="9610"/>
                  </a:cubicBezTo>
                  <a:cubicBezTo>
                    <a:pt x="5219" y="9392"/>
                    <a:pt x="5082" y="9154"/>
                    <a:pt x="4949" y="8920"/>
                  </a:cubicBezTo>
                  <a:cubicBezTo>
                    <a:pt x="4779" y="8617"/>
                    <a:pt x="4613" y="8298"/>
                    <a:pt x="4444" y="7995"/>
                  </a:cubicBezTo>
                  <a:cubicBezTo>
                    <a:pt x="4310" y="7740"/>
                    <a:pt x="4157" y="7473"/>
                    <a:pt x="4024" y="7203"/>
                  </a:cubicBezTo>
                  <a:cubicBezTo>
                    <a:pt x="3822" y="6867"/>
                    <a:pt x="3636" y="6512"/>
                    <a:pt x="3434" y="6161"/>
                  </a:cubicBezTo>
                  <a:cubicBezTo>
                    <a:pt x="3264" y="5858"/>
                    <a:pt x="3098" y="5555"/>
                    <a:pt x="2929" y="5231"/>
                  </a:cubicBezTo>
                  <a:cubicBezTo>
                    <a:pt x="2727" y="4880"/>
                    <a:pt x="2525" y="4508"/>
                    <a:pt x="2339" y="4157"/>
                  </a:cubicBezTo>
                  <a:cubicBezTo>
                    <a:pt x="2169" y="3854"/>
                    <a:pt x="2004" y="3551"/>
                    <a:pt x="1834" y="3232"/>
                  </a:cubicBezTo>
                  <a:lnTo>
                    <a:pt x="1616" y="2860"/>
                  </a:lnTo>
                  <a:cubicBezTo>
                    <a:pt x="1196" y="2068"/>
                    <a:pt x="739" y="1260"/>
                    <a:pt x="303" y="469"/>
                  </a:cubicBezTo>
                  <a:cubicBezTo>
                    <a:pt x="271" y="420"/>
                    <a:pt x="251" y="368"/>
                    <a:pt x="234" y="335"/>
                  </a:cubicBezTo>
                  <a:cubicBezTo>
                    <a:pt x="170" y="218"/>
                    <a:pt x="117" y="101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>
              <a:off x="1645446" y="1846944"/>
              <a:ext cx="3675" cy="55423"/>
            </a:xfrm>
            <a:custGeom>
              <a:avLst/>
              <a:gdLst/>
              <a:ahLst/>
              <a:cxnLst/>
              <a:rect l="l" t="t" r="r" b="b"/>
              <a:pathLst>
                <a:path w="37" h="558" extrusionOk="0">
                  <a:moveTo>
                    <a:pt x="21" y="0"/>
                  </a:moveTo>
                  <a:lnTo>
                    <a:pt x="0" y="16"/>
                  </a:lnTo>
                  <a:lnTo>
                    <a:pt x="0" y="541"/>
                  </a:lnTo>
                  <a:lnTo>
                    <a:pt x="21" y="557"/>
                  </a:lnTo>
                  <a:lnTo>
                    <a:pt x="37" y="541"/>
                  </a:lnTo>
                  <a:lnTo>
                    <a:pt x="37" y="1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>
              <a:off x="941629" y="1557611"/>
              <a:ext cx="5364" cy="70322"/>
            </a:xfrm>
            <a:custGeom>
              <a:avLst/>
              <a:gdLst/>
              <a:ahLst/>
              <a:cxnLst/>
              <a:rect l="l" t="t" r="r" b="b"/>
              <a:pathLst>
                <a:path w="54" h="708" extrusionOk="0">
                  <a:moveTo>
                    <a:pt x="17" y="0"/>
                  </a:moveTo>
                  <a:lnTo>
                    <a:pt x="17" y="21"/>
                  </a:lnTo>
                  <a:lnTo>
                    <a:pt x="17" y="271"/>
                  </a:lnTo>
                  <a:cubicBezTo>
                    <a:pt x="17" y="404"/>
                    <a:pt x="1" y="558"/>
                    <a:pt x="17" y="691"/>
                  </a:cubicBezTo>
                  <a:lnTo>
                    <a:pt x="37" y="707"/>
                  </a:lnTo>
                  <a:cubicBezTo>
                    <a:pt x="53" y="707"/>
                    <a:pt x="53" y="691"/>
                    <a:pt x="53" y="691"/>
                  </a:cubicBezTo>
                  <a:cubicBezTo>
                    <a:pt x="37" y="558"/>
                    <a:pt x="37" y="404"/>
                    <a:pt x="37" y="271"/>
                  </a:cubicBezTo>
                  <a:lnTo>
                    <a:pt x="37" y="21"/>
                  </a:lnTo>
                  <a:cubicBezTo>
                    <a:pt x="37" y="0"/>
                    <a:pt x="3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>
              <a:off x="1416701" y="2650980"/>
              <a:ext cx="80354" cy="83930"/>
            </a:xfrm>
            <a:custGeom>
              <a:avLst/>
              <a:gdLst/>
              <a:ahLst/>
              <a:cxnLst/>
              <a:rect l="l" t="t" r="r" b="b"/>
              <a:pathLst>
                <a:path w="809" h="845" extrusionOk="0">
                  <a:moveTo>
                    <a:pt x="17" y="1"/>
                  </a:moveTo>
                  <a:cubicBezTo>
                    <a:pt x="1" y="1"/>
                    <a:pt x="1" y="21"/>
                    <a:pt x="1" y="21"/>
                  </a:cubicBezTo>
                  <a:cubicBezTo>
                    <a:pt x="1" y="37"/>
                    <a:pt x="1" y="37"/>
                    <a:pt x="17" y="37"/>
                  </a:cubicBezTo>
                  <a:cubicBezTo>
                    <a:pt x="65" y="37"/>
                    <a:pt x="82" y="69"/>
                    <a:pt x="118" y="102"/>
                  </a:cubicBezTo>
                  <a:cubicBezTo>
                    <a:pt x="183" y="186"/>
                    <a:pt x="267" y="287"/>
                    <a:pt x="352" y="372"/>
                  </a:cubicBezTo>
                  <a:cubicBezTo>
                    <a:pt x="453" y="489"/>
                    <a:pt x="554" y="606"/>
                    <a:pt x="639" y="728"/>
                  </a:cubicBezTo>
                  <a:cubicBezTo>
                    <a:pt x="671" y="776"/>
                    <a:pt x="708" y="829"/>
                    <a:pt x="788" y="845"/>
                  </a:cubicBezTo>
                  <a:cubicBezTo>
                    <a:pt x="788" y="845"/>
                    <a:pt x="809" y="845"/>
                    <a:pt x="809" y="829"/>
                  </a:cubicBezTo>
                  <a:cubicBezTo>
                    <a:pt x="809" y="829"/>
                    <a:pt x="788" y="829"/>
                    <a:pt x="788" y="808"/>
                  </a:cubicBezTo>
                  <a:cubicBezTo>
                    <a:pt x="724" y="808"/>
                    <a:pt x="687" y="760"/>
                    <a:pt x="655" y="707"/>
                  </a:cubicBezTo>
                  <a:cubicBezTo>
                    <a:pt x="570" y="590"/>
                    <a:pt x="469" y="473"/>
                    <a:pt x="368" y="356"/>
                  </a:cubicBezTo>
                  <a:cubicBezTo>
                    <a:pt x="284" y="271"/>
                    <a:pt x="203" y="170"/>
                    <a:pt x="134" y="85"/>
                  </a:cubicBezTo>
                  <a:cubicBezTo>
                    <a:pt x="102" y="53"/>
                    <a:pt x="65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980167" y="3064272"/>
              <a:ext cx="5364" cy="91975"/>
            </a:xfrm>
            <a:custGeom>
              <a:avLst/>
              <a:gdLst/>
              <a:ahLst/>
              <a:cxnLst/>
              <a:rect l="l" t="t" r="r" b="b"/>
              <a:pathLst>
                <a:path w="54" h="926" extrusionOk="0">
                  <a:moveTo>
                    <a:pt x="17" y="0"/>
                  </a:moveTo>
                  <a:cubicBezTo>
                    <a:pt x="1" y="0"/>
                    <a:pt x="1" y="0"/>
                    <a:pt x="1" y="17"/>
                  </a:cubicBezTo>
                  <a:cubicBezTo>
                    <a:pt x="33" y="81"/>
                    <a:pt x="17" y="166"/>
                    <a:pt x="17" y="251"/>
                  </a:cubicBezTo>
                  <a:cubicBezTo>
                    <a:pt x="1" y="303"/>
                    <a:pt x="1" y="352"/>
                    <a:pt x="1" y="421"/>
                  </a:cubicBezTo>
                  <a:lnTo>
                    <a:pt x="1" y="606"/>
                  </a:lnTo>
                  <a:cubicBezTo>
                    <a:pt x="1" y="707"/>
                    <a:pt x="1" y="808"/>
                    <a:pt x="17" y="909"/>
                  </a:cubicBezTo>
                  <a:cubicBezTo>
                    <a:pt x="17" y="925"/>
                    <a:pt x="17" y="925"/>
                    <a:pt x="33" y="925"/>
                  </a:cubicBezTo>
                  <a:cubicBezTo>
                    <a:pt x="33" y="925"/>
                    <a:pt x="53" y="925"/>
                    <a:pt x="53" y="909"/>
                  </a:cubicBezTo>
                  <a:cubicBezTo>
                    <a:pt x="17" y="808"/>
                    <a:pt x="33" y="707"/>
                    <a:pt x="33" y="606"/>
                  </a:cubicBezTo>
                  <a:lnTo>
                    <a:pt x="33" y="421"/>
                  </a:lnTo>
                  <a:lnTo>
                    <a:pt x="33" y="251"/>
                  </a:lnTo>
                  <a:cubicBezTo>
                    <a:pt x="53" y="166"/>
                    <a:pt x="53" y="81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1739308" y="2438723"/>
              <a:ext cx="169051" cy="356378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18"/>
                    <a:pt x="65" y="203"/>
                    <a:pt x="134" y="287"/>
                  </a:cubicBezTo>
                  <a:cubicBezTo>
                    <a:pt x="134" y="287"/>
                    <a:pt x="150" y="304"/>
                    <a:pt x="150" y="320"/>
                  </a:cubicBezTo>
                  <a:cubicBezTo>
                    <a:pt x="554" y="861"/>
                    <a:pt x="926" y="1414"/>
                    <a:pt x="1277" y="1919"/>
                  </a:cubicBezTo>
                  <a:cubicBezTo>
                    <a:pt x="1314" y="1988"/>
                    <a:pt x="1362" y="2037"/>
                    <a:pt x="1415" y="2089"/>
                  </a:cubicBezTo>
                  <a:cubicBezTo>
                    <a:pt x="1516" y="2222"/>
                    <a:pt x="1616" y="2360"/>
                    <a:pt x="1649" y="2525"/>
                  </a:cubicBezTo>
                  <a:cubicBezTo>
                    <a:pt x="1665" y="2663"/>
                    <a:pt x="1665" y="2812"/>
                    <a:pt x="1665" y="2945"/>
                  </a:cubicBezTo>
                  <a:cubicBezTo>
                    <a:pt x="1665" y="3014"/>
                    <a:pt x="1649" y="3083"/>
                    <a:pt x="1649" y="3147"/>
                  </a:cubicBezTo>
                  <a:cubicBezTo>
                    <a:pt x="1649" y="3168"/>
                    <a:pt x="1649" y="3184"/>
                    <a:pt x="1665" y="3200"/>
                  </a:cubicBezTo>
                  <a:cubicBezTo>
                    <a:pt x="1665" y="3232"/>
                    <a:pt x="1665" y="3269"/>
                    <a:pt x="1649" y="3285"/>
                  </a:cubicBezTo>
                  <a:cubicBezTo>
                    <a:pt x="1616" y="3370"/>
                    <a:pt x="1633" y="3434"/>
                    <a:pt x="1649" y="3519"/>
                  </a:cubicBezTo>
                  <a:cubicBezTo>
                    <a:pt x="1665" y="3535"/>
                    <a:pt x="1665" y="3551"/>
                    <a:pt x="1665" y="3572"/>
                  </a:cubicBezTo>
                  <a:cubicBezTo>
                    <a:pt x="1665" y="3588"/>
                    <a:pt x="1681" y="3588"/>
                    <a:pt x="1681" y="3588"/>
                  </a:cubicBezTo>
                  <a:cubicBezTo>
                    <a:pt x="1701" y="3588"/>
                    <a:pt x="1701" y="3588"/>
                    <a:pt x="1701" y="3572"/>
                  </a:cubicBezTo>
                  <a:cubicBezTo>
                    <a:pt x="1681" y="3551"/>
                    <a:pt x="1681" y="3519"/>
                    <a:pt x="1681" y="3503"/>
                  </a:cubicBezTo>
                  <a:cubicBezTo>
                    <a:pt x="1665" y="3434"/>
                    <a:pt x="1649" y="3370"/>
                    <a:pt x="1681" y="3301"/>
                  </a:cubicBezTo>
                  <a:cubicBezTo>
                    <a:pt x="1701" y="3269"/>
                    <a:pt x="1681" y="3232"/>
                    <a:pt x="1681" y="3184"/>
                  </a:cubicBezTo>
                  <a:lnTo>
                    <a:pt x="1681" y="3147"/>
                  </a:lnTo>
                  <a:lnTo>
                    <a:pt x="1681" y="2945"/>
                  </a:lnTo>
                  <a:cubicBezTo>
                    <a:pt x="1701" y="2812"/>
                    <a:pt x="1701" y="2663"/>
                    <a:pt x="1681" y="2525"/>
                  </a:cubicBezTo>
                  <a:cubicBezTo>
                    <a:pt x="1649" y="2340"/>
                    <a:pt x="1532" y="2206"/>
                    <a:pt x="1431" y="2073"/>
                  </a:cubicBezTo>
                  <a:cubicBezTo>
                    <a:pt x="1378" y="2020"/>
                    <a:pt x="1330" y="1972"/>
                    <a:pt x="1297" y="1903"/>
                  </a:cubicBezTo>
                  <a:cubicBezTo>
                    <a:pt x="958" y="1398"/>
                    <a:pt x="570" y="861"/>
                    <a:pt x="166" y="304"/>
                  </a:cubicBezTo>
                  <a:cubicBezTo>
                    <a:pt x="166" y="287"/>
                    <a:pt x="166" y="271"/>
                    <a:pt x="150" y="271"/>
                  </a:cubicBezTo>
                  <a:cubicBezTo>
                    <a:pt x="85" y="186"/>
                    <a:pt x="33" y="102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1291154" y="2428691"/>
              <a:ext cx="5264" cy="85519"/>
            </a:xfrm>
            <a:custGeom>
              <a:avLst/>
              <a:gdLst/>
              <a:ahLst/>
              <a:cxnLst/>
              <a:rect l="l" t="t" r="r" b="b"/>
              <a:pathLst>
                <a:path w="53" h="861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70"/>
                    <a:pt x="16" y="340"/>
                    <a:pt x="0" y="489"/>
                  </a:cubicBezTo>
                  <a:lnTo>
                    <a:pt x="0" y="542"/>
                  </a:lnTo>
                  <a:lnTo>
                    <a:pt x="0" y="861"/>
                  </a:lnTo>
                  <a:lnTo>
                    <a:pt x="33" y="861"/>
                  </a:lnTo>
                  <a:cubicBezTo>
                    <a:pt x="16" y="760"/>
                    <a:pt x="16" y="659"/>
                    <a:pt x="33" y="542"/>
                  </a:cubicBezTo>
                  <a:lnTo>
                    <a:pt x="33" y="489"/>
                  </a:lnTo>
                  <a:cubicBezTo>
                    <a:pt x="33" y="340"/>
                    <a:pt x="53" y="170"/>
                    <a:pt x="16" y="17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1841216" y="2319930"/>
              <a:ext cx="4966" cy="65554"/>
            </a:xfrm>
            <a:custGeom>
              <a:avLst/>
              <a:gdLst/>
              <a:ahLst/>
              <a:cxnLst/>
              <a:rect l="l" t="t" r="r" b="b"/>
              <a:pathLst>
                <a:path w="50" h="660" extrusionOk="0">
                  <a:moveTo>
                    <a:pt x="33" y="1"/>
                  </a:moveTo>
                  <a:cubicBezTo>
                    <a:pt x="33" y="1"/>
                    <a:pt x="17" y="1"/>
                    <a:pt x="17" y="21"/>
                  </a:cubicBezTo>
                  <a:cubicBezTo>
                    <a:pt x="1" y="102"/>
                    <a:pt x="1" y="203"/>
                    <a:pt x="1" y="304"/>
                  </a:cubicBezTo>
                  <a:cubicBezTo>
                    <a:pt x="17" y="372"/>
                    <a:pt x="17" y="425"/>
                    <a:pt x="1" y="490"/>
                  </a:cubicBezTo>
                  <a:cubicBezTo>
                    <a:pt x="1" y="506"/>
                    <a:pt x="1" y="526"/>
                    <a:pt x="17" y="542"/>
                  </a:cubicBezTo>
                  <a:cubicBezTo>
                    <a:pt x="17" y="574"/>
                    <a:pt x="17" y="607"/>
                    <a:pt x="1" y="627"/>
                  </a:cubicBezTo>
                  <a:lnTo>
                    <a:pt x="1" y="643"/>
                  </a:lnTo>
                  <a:lnTo>
                    <a:pt x="1" y="659"/>
                  </a:lnTo>
                  <a:lnTo>
                    <a:pt x="17" y="643"/>
                  </a:lnTo>
                  <a:cubicBezTo>
                    <a:pt x="33" y="607"/>
                    <a:pt x="33" y="574"/>
                    <a:pt x="33" y="542"/>
                  </a:cubicBezTo>
                  <a:lnTo>
                    <a:pt x="33" y="490"/>
                  </a:lnTo>
                  <a:lnTo>
                    <a:pt x="33" y="304"/>
                  </a:lnTo>
                  <a:cubicBezTo>
                    <a:pt x="33" y="203"/>
                    <a:pt x="33" y="122"/>
                    <a:pt x="49" y="21"/>
                  </a:cubicBezTo>
                  <a:cubicBezTo>
                    <a:pt x="49" y="2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704540" y="2697961"/>
              <a:ext cx="1689" cy="70322"/>
            </a:xfrm>
            <a:custGeom>
              <a:avLst/>
              <a:gdLst/>
              <a:ahLst/>
              <a:cxnLst/>
              <a:rect l="l" t="t" r="r" b="b"/>
              <a:pathLst>
                <a:path w="17" h="70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0" y="691"/>
                  </a:lnTo>
                  <a:cubicBezTo>
                    <a:pt x="0" y="707"/>
                    <a:pt x="0" y="707"/>
                    <a:pt x="16" y="707"/>
                  </a:cubicBezTo>
                  <a:lnTo>
                    <a:pt x="16" y="691"/>
                  </a:lnTo>
                  <a:lnTo>
                    <a:pt x="16" y="1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1035591" y="3545799"/>
              <a:ext cx="4867" cy="98332"/>
            </a:xfrm>
            <a:custGeom>
              <a:avLst/>
              <a:gdLst/>
              <a:ahLst/>
              <a:cxnLst/>
              <a:rect l="l" t="t" r="r" b="b"/>
              <a:pathLst>
                <a:path w="49" h="990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32" y="234"/>
                    <a:pt x="16" y="469"/>
                    <a:pt x="16" y="687"/>
                  </a:cubicBezTo>
                  <a:cubicBezTo>
                    <a:pt x="0" y="723"/>
                    <a:pt x="16" y="772"/>
                    <a:pt x="16" y="824"/>
                  </a:cubicBezTo>
                  <a:lnTo>
                    <a:pt x="16" y="974"/>
                  </a:lnTo>
                  <a:cubicBezTo>
                    <a:pt x="16" y="990"/>
                    <a:pt x="16" y="990"/>
                    <a:pt x="32" y="990"/>
                  </a:cubicBezTo>
                  <a:cubicBezTo>
                    <a:pt x="49" y="925"/>
                    <a:pt x="49" y="873"/>
                    <a:pt x="32" y="824"/>
                  </a:cubicBezTo>
                  <a:lnTo>
                    <a:pt x="32" y="687"/>
                  </a:lnTo>
                  <a:cubicBezTo>
                    <a:pt x="49" y="469"/>
                    <a:pt x="49" y="234"/>
                    <a:pt x="32" y="16"/>
                  </a:cubicBezTo>
                  <a:cubicBezTo>
                    <a:pt x="32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6"/>
            <p:cNvSpPr/>
            <p:nvPr/>
          </p:nvSpPr>
          <p:spPr>
            <a:xfrm>
              <a:off x="1765828" y="2838407"/>
              <a:ext cx="5264" cy="53437"/>
            </a:xfrm>
            <a:custGeom>
              <a:avLst/>
              <a:gdLst/>
              <a:ahLst/>
              <a:cxnLst/>
              <a:rect l="l" t="t" r="r" b="b"/>
              <a:pathLst>
                <a:path w="53" h="538" extrusionOk="0">
                  <a:moveTo>
                    <a:pt x="20" y="0"/>
                  </a:moveTo>
                  <a:cubicBezTo>
                    <a:pt x="0" y="101"/>
                    <a:pt x="0" y="186"/>
                    <a:pt x="20" y="271"/>
                  </a:cubicBezTo>
                  <a:cubicBezTo>
                    <a:pt x="20" y="356"/>
                    <a:pt x="20" y="436"/>
                    <a:pt x="0" y="521"/>
                  </a:cubicBezTo>
                  <a:lnTo>
                    <a:pt x="0" y="537"/>
                  </a:lnTo>
                  <a:lnTo>
                    <a:pt x="20" y="537"/>
                  </a:lnTo>
                  <a:lnTo>
                    <a:pt x="20" y="521"/>
                  </a:lnTo>
                  <a:cubicBezTo>
                    <a:pt x="37" y="436"/>
                    <a:pt x="37" y="356"/>
                    <a:pt x="37" y="271"/>
                  </a:cubicBezTo>
                  <a:cubicBezTo>
                    <a:pt x="37" y="186"/>
                    <a:pt x="37" y="101"/>
                    <a:pt x="53" y="16"/>
                  </a:cubicBezTo>
                  <a:cubicBezTo>
                    <a:pt x="53" y="0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6"/>
            <p:cNvSpPr/>
            <p:nvPr/>
          </p:nvSpPr>
          <p:spPr>
            <a:xfrm>
              <a:off x="1381440" y="2560694"/>
              <a:ext cx="5264" cy="92372"/>
            </a:xfrm>
            <a:custGeom>
              <a:avLst/>
              <a:gdLst/>
              <a:ahLst/>
              <a:cxnLst/>
              <a:rect l="l" t="t" r="r" b="b"/>
              <a:pathLst>
                <a:path w="53" h="930" extrusionOk="0">
                  <a:moveTo>
                    <a:pt x="16" y="1"/>
                  </a:moveTo>
                  <a:cubicBezTo>
                    <a:pt x="0" y="1"/>
                    <a:pt x="0" y="1"/>
                    <a:pt x="0" y="21"/>
                  </a:cubicBezTo>
                  <a:cubicBezTo>
                    <a:pt x="16" y="138"/>
                    <a:pt x="16" y="271"/>
                    <a:pt x="16" y="388"/>
                  </a:cubicBezTo>
                  <a:lnTo>
                    <a:pt x="16" y="607"/>
                  </a:lnTo>
                  <a:lnTo>
                    <a:pt x="16" y="809"/>
                  </a:lnTo>
                  <a:lnTo>
                    <a:pt x="16" y="910"/>
                  </a:lnTo>
                  <a:cubicBezTo>
                    <a:pt x="16" y="930"/>
                    <a:pt x="16" y="930"/>
                    <a:pt x="33" y="930"/>
                  </a:cubicBezTo>
                  <a:cubicBezTo>
                    <a:pt x="33" y="930"/>
                    <a:pt x="53" y="930"/>
                    <a:pt x="53" y="910"/>
                  </a:cubicBezTo>
                  <a:lnTo>
                    <a:pt x="53" y="829"/>
                  </a:lnTo>
                  <a:cubicBezTo>
                    <a:pt x="53" y="744"/>
                    <a:pt x="53" y="675"/>
                    <a:pt x="33" y="607"/>
                  </a:cubicBezTo>
                  <a:cubicBezTo>
                    <a:pt x="33" y="542"/>
                    <a:pt x="33" y="457"/>
                    <a:pt x="53" y="388"/>
                  </a:cubicBezTo>
                  <a:cubicBezTo>
                    <a:pt x="53" y="271"/>
                    <a:pt x="53" y="138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1735732" y="3216338"/>
              <a:ext cx="172627" cy="284169"/>
            </a:xfrm>
            <a:custGeom>
              <a:avLst/>
              <a:gdLst/>
              <a:ahLst/>
              <a:cxnLst/>
              <a:rect l="l" t="t" r="r" b="b"/>
              <a:pathLst>
                <a:path w="1738" h="2861" extrusionOk="0">
                  <a:moveTo>
                    <a:pt x="20" y="0"/>
                  </a:moveTo>
                  <a:cubicBezTo>
                    <a:pt x="0" y="0"/>
                    <a:pt x="0" y="17"/>
                    <a:pt x="0" y="17"/>
                  </a:cubicBezTo>
                  <a:cubicBezTo>
                    <a:pt x="0" y="101"/>
                    <a:pt x="53" y="150"/>
                    <a:pt x="101" y="202"/>
                  </a:cubicBezTo>
                  <a:cubicBezTo>
                    <a:pt x="121" y="219"/>
                    <a:pt x="138" y="235"/>
                    <a:pt x="154" y="235"/>
                  </a:cubicBezTo>
                  <a:cubicBezTo>
                    <a:pt x="222" y="320"/>
                    <a:pt x="303" y="388"/>
                    <a:pt x="372" y="469"/>
                  </a:cubicBezTo>
                  <a:cubicBezTo>
                    <a:pt x="675" y="792"/>
                    <a:pt x="994" y="1127"/>
                    <a:pt x="1297" y="1479"/>
                  </a:cubicBezTo>
                  <a:cubicBezTo>
                    <a:pt x="1333" y="1515"/>
                    <a:pt x="1382" y="1564"/>
                    <a:pt x="1414" y="1600"/>
                  </a:cubicBezTo>
                  <a:cubicBezTo>
                    <a:pt x="1483" y="1665"/>
                    <a:pt x="1552" y="1733"/>
                    <a:pt x="1600" y="1802"/>
                  </a:cubicBezTo>
                  <a:cubicBezTo>
                    <a:pt x="1616" y="1818"/>
                    <a:pt x="1616" y="1818"/>
                    <a:pt x="1636" y="1834"/>
                  </a:cubicBezTo>
                  <a:cubicBezTo>
                    <a:pt x="1669" y="1867"/>
                    <a:pt x="1701" y="1903"/>
                    <a:pt x="1701" y="1952"/>
                  </a:cubicBezTo>
                  <a:cubicBezTo>
                    <a:pt x="1685" y="2121"/>
                    <a:pt x="1685" y="2287"/>
                    <a:pt x="1685" y="2440"/>
                  </a:cubicBezTo>
                  <a:cubicBezTo>
                    <a:pt x="1685" y="2541"/>
                    <a:pt x="1701" y="2642"/>
                    <a:pt x="1685" y="2727"/>
                  </a:cubicBezTo>
                  <a:cubicBezTo>
                    <a:pt x="1685" y="2760"/>
                    <a:pt x="1685" y="2812"/>
                    <a:pt x="1669" y="2844"/>
                  </a:cubicBezTo>
                  <a:lnTo>
                    <a:pt x="1669" y="2861"/>
                  </a:lnTo>
                  <a:lnTo>
                    <a:pt x="1685" y="2861"/>
                  </a:lnTo>
                  <a:cubicBezTo>
                    <a:pt x="1717" y="2812"/>
                    <a:pt x="1717" y="2776"/>
                    <a:pt x="1717" y="2727"/>
                  </a:cubicBezTo>
                  <a:lnTo>
                    <a:pt x="1717" y="2440"/>
                  </a:lnTo>
                  <a:cubicBezTo>
                    <a:pt x="1717" y="2287"/>
                    <a:pt x="1717" y="2121"/>
                    <a:pt x="1737" y="1968"/>
                  </a:cubicBezTo>
                  <a:cubicBezTo>
                    <a:pt x="1737" y="1903"/>
                    <a:pt x="1701" y="1851"/>
                    <a:pt x="1652" y="1818"/>
                  </a:cubicBezTo>
                  <a:lnTo>
                    <a:pt x="1616" y="1782"/>
                  </a:lnTo>
                  <a:cubicBezTo>
                    <a:pt x="1568" y="1717"/>
                    <a:pt x="1499" y="1649"/>
                    <a:pt x="1434" y="1580"/>
                  </a:cubicBezTo>
                  <a:cubicBezTo>
                    <a:pt x="1398" y="1548"/>
                    <a:pt x="1366" y="1499"/>
                    <a:pt x="1313" y="1463"/>
                  </a:cubicBezTo>
                  <a:cubicBezTo>
                    <a:pt x="1010" y="1111"/>
                    <a:pt x="691" y="772"/>
                    <a:pt x="388" y="453"/>
                  </a:cubicBezTo>
                  <a:cubicBezTo>
                    <a:pt x="323" y="368"/>
                    <a:pt x="239" y="303"/>
                    <a:pt x="170" y="219"/>
                  </a:cubicBezTo>
                  <a:cubicBezTo>
                    <a:pt x="154" y="202"/>
                    <a:pt x="138" y="202"/>
                    <a:pt x="121" y="186"/>
                  </a:cubicBezTo>
                  <a:cubicBezTo>
                    <a:pt x="69" y="134"/>
                    <a:pt x="37" y="85"/>
                    <a:pt x="37" y="17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856607" y="1937132"/>
              <a:ext cx="355981" cy="279401"/>
            </a:xfrm>
            <a:custGeom>
              <a:avLst/>
              <a:gdLst/>
              <a:ahLst/>
              <a:cxnLst/>
              <a:rect l="l" t="t" r="r" b="b"/>
              <a:pathLst>
                <a:path w="3584" h="2813" extrusionOk="0">
                  <a:moveTo>
                    <a:pt x="3535" y="1"/>
                  </a:moveTo>
                  <a:lnTo>
                    <a:pt x="3535" y="17"/>
                  </a:lnTo>
                  <a:cubicBezTo>
                    <a:pt x="3551" y="37"/>
                    <a:pt x="3551" y="53"/>
                    <a:pt x="3551" y="86"/>
                  </a:cubicBezTo>
                  <a:lnTo>
                    <a:pt x="3551" y="102"/>
                  </a:lnTo>
                  <a:lnTo>
                    <a:pt x="3551" y="320"/>
                  </a:lnTo>
                  <a:lnTo>
                    <a:pt x="3551" y="946"/>
                  </a:lnTo>
                  <a:cubicBezTo>
                    <a:pt x="3567" y="995"/>
                    <a:pt x="3551" y="1027"/>
                    <a:pt x="3483" y="1063"/>
                  </a:cubicBezTo>
                  <a:cubicBezTo>
                    <a:pt x="3180" y="1213"/>
                    <a:pt x="2860" y="1383"/>
                    <a:pt x="2557" y="1532"/>
                  </a:cubicBezTo>
                  <a:cubicBezTo>
                    <a:pt x="2339" y="1633"/>
                    <a:pt x="2121" y="1754"/>
                    <a:pt x="1903" y="1855"/>
                  </a:cubicBezTo>
                  <a:cubicBezTo>
                    <a:pt x="1531" y="2037"/>
                    <a:pt x="1144" y="2223"/>
                    <a:pt x="792" y="2409"/>
                  </a:cubicBezTo>
                  <a:lnTo>
                    <a:pt x="505" y="2542"/>
                  </a:lnTo>
                  <a:cubicBezTo>
                    <a:pt x="404" y="2611"/>
                    <a:pt x="287" y="2663"/>
                    <a:pt x="166" y="2712"/>
                  </a:cubicBezTo>
                  <a:lnTo>
                    <a:pt x="17" y="2796"/>
                  </a:lnTo>
                  <a:cubicBezTo>
                    <a:pt x="0" y="2796"/>
                    <a:pt x="0" y="2796"/>
                    <a:pt x="0" y="2813"/>
                  </a:cubicBezTo>
                  <a:lnTo>
                    <a:pt x="17" y="2813"/>
                  </a:lnTo>
                  <a:lnTo>
                    <a:pt x="186" y="2744"/>
                  </a:lnTo>
                  <a:cubicBezTo>
                    <a:pt x="303" y="2679"/>
                    <a:pt x="404" y="2627"/>
                    <a:pt x="521" y="2578"/>
                  </a:cubicBezTo>
                  <a:lnTo>
                    <a:pt x="792" y="2441"/>
                  </a:lnTo>
                  <a:cubicBezTo>
                    <a:pt x="1160" y="2259"/>
                    <a:pt x="1548" y="2073"/>
                    <a:pt x="1919" y="1887"/>
                  </a:cubicBezTo>
                  <a:cubicBezTo>
                    <a:pt x="2137" y="1770"/>
                    <a:pt x="2355" y="1669"/>
                    <a:pt x="2557" y="1552"/>
                  </a:cubicBezTo>
                  <a:cubicBezTo>
                    <a:pt x="2877" y="1399"/>
                    <a:pt x="3180" y="1249"/>
                    <a:pt x="3499" y="1080"/>
                  </a:cubicBezTo>
                  <a:cubicBezTo>
                    <a:pt x="3567" y="1047"/>
                    <a:pt x="3584" y="995"/>
                    <a:pt x="3584" y="946"/>
                  </a:cubicBezTo>
                  <a:lnTo>
                    <a:pt x="3584" y="320"/>
                  </a:lnTo>
                  <a:lnTo>
                    <a:pt x="3584" y="102"/>
                  </a:lnTo>
                  <a:lnTo>
                    <a:pt x="3584" y="86"/>
                  </a:lnTo>
                  <a:cubicBezTo>
                    <a:pt x="3584" y="53"/>
                    <a:pt x="3584" y="17"/>
                    <a:pt x="3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1521886" y="2495735"/>
              <a:ext cx="180573" cy="310987"/>
            </a:xfrm>
            <a:custGeom>
              <a:avLst/>
              <a:gdLst/>
              <a:ahLst/>
              <a:cxnLst/>
              <a:rect l="l" t="t" r="r" b="b"/>
              <a:pathLst>
                <a:path w="1818" h="3131" extrusionOk="0">
                  <a:moveTo>
                    <a:pt x="53" y="0"/>
                  </a:moveTo>
                  <a:cubicBezTo>
                    <a:pt x="16" y="32"/>
                    <a:pt x="0" y="85"/>
                    <a:pt x="0" y="117"/>
                  </a:cubicBezTo>
                  <a:cubicBezTo>
                    <a:pt x="0" y="170"/>
                    <a:pt x="16" y="234"/>
                    <a:pt x="53" y="271"/>
                  </a:cubicBezTo>
                  <a:cubicBezTo>
                    <a:pt x="202" y="404"/>
                    <a:pt x="335" y="574"/>
                    <a:pt x="457" y="739"/>
                  </a:cubicBezTo>
                  <a:cubicBezTo>
                    <a:pt x="505" y="824"/>
                    <a:pt x="574" y="909"/>
                    <a:pt x="638" y="994"/>
                  </a:cubicBezTo>
                  <a:cubicBezTo>
                    <a:pt x="893" y="1297"/>
                    <a:pt x="1127" y="1600"/>
                    <a:pt x="1366" y="1903"/>
                  </a:cubicBezTo>
                  <a:cubicBezTo>
                    <a:pt x="1467" y="2052"/>
                    <a:pt x="1584" y="2190"/>
                    <a:pt x="1685" y="2323"/>
                  </a:cubicBezTo>
                  <a:cubicBezTo>
                    <a:pt x="1749" y="2408"/>
                    <a:pt x="1786" y="2493"/>
                    <a:pt x="1786" y="2573"/>
                  </a:cubicBezTo>
                  <a:cubicBezTo>
                    <a:pt x="1769" y="2642"/>
                    <a:pt x="1769" y="2711"/>
                    <a:pt x="1786" y="2775"/>
                  </a:cubicBezTo>
                  <a:cubicBezTo>
                    <a:pt x="1786" y="2876"/>
                    <a:pt x="1786" y="2998"/>
                    <a:pt x="1749" y="3115"/>
                  </a:cubicBezTo>
                  <a:lnTo>
                    <a:pt x="1769" y="3131"/>
                  </a:lnTo>
                  <a:lnTo>
                    <a:pt x="1786" y="3115"/>
                  </a:lnTo>
                  <a:cubicBezTo>
                    <a:pt x="1818" y="2998"/>
                    <a:pt x="1802" y="2897"/>
                    <a:pt x="1802" y="2775"/>
                  </a:cubicBezTo>
                  <a:lnTo>
                    <a:pt x="1802" y="2594"/>
                  </a:lnTo>
                  <a:cubicBezTo>
                    <a:pt x="1818" y="2493"/>
                    <a:pt x="1786" y="2408"/>
                    <a:pt x="1701" y="2307"/>
                  </a:cubicBezTo>
                  <a:cubicBezTo>
                    <a:pt x="1600" y="2169"/>
                    <a:pt x="1499" y="2036"/>
                    <a:pt x="1382" y="1887"/>
                  </a:cubicBezTo>
                  <a:cubicBezTo>
                    <a:pt x="1143" y="1584"/>
                    <a:pt x="909" y="1281"/>
                    <a:pt x="659" y="978"/>
                  </a:cubicBezTo>
                  <a:cubicBezTo>
                    <a:pt x="590" y="893"/>
                    <a:pt x="537" y="808"/>
                    <a:pt x="473" y="723"/>
                  </a:cubicBezTo>
                  <a:cubicBezTo>
                    <a:pt x="356" y="554"/>
                    <a:pt x="218" y="388"/>
                    <a:pt x="69" y="251"/>
                  </a:cubicBezTo>
                  <a:cubicBezTo>
                    <a:pt x="53" y="218"/>
                    <a:pt x="16" y="170"/>
                    <a:pt x="16" y="117"/>
                  </a:cubicBezTo>
                  <a:cubicBezTo>
                    <a:pt x="16" y="85"/>
                    <a:pt x="32" y="49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6"/>
            <p:cNvSpPr/>
            <p:nvPr/>
          </p:nvSpPr>
          <p:spPr>
            <a:xfrm>
              <a:off x="1249437" y="2820528"/>
              <a:ext cx="250796" cy="261920"/>
            </a:xfrm>
            <a:custGeom>
              <a:avLst/>
              <a:gdLst/>
              <a:ahLst/>
              <a:cxnLst/>
              <a:rect l="l" t="t" r="r" b="b"/>
              <a:pathLst>
                <a:path w="2525" h="2637" extrusionOk="0">
                  <a:moveTo>
                    <a:pt x="1612" y="0"/>
                  </a:moveTo>
                  <a:cubicBezTo>
                    <a:pt x="1585" y="0"/>
                    <a:pt x="1543" y="9"/>
                    <a:pt x="1483" y="31"/>
                  </a:cubicBezTo>
                  <a:cubicBezTo>
                    <a:pt x="1297" y="111"/>
                    <a:pt x="1111" y="180"/>
                    <a:pt x="909" y="265"/>
                  </a:cubicBezTo>
                  <a:cubicBezTo>
                    <a:pt x="622" y="366"/>
                    <a:pt x="335" y="483"/>
                    <a:pt x="49" y="600"/>
                  </a:cubicBezTo>
                  <a:cubicBezTo>
                    <a:pt x="0" y="616"/>
                    <a:pt x="0" y="637"/>
                    <a:pt x="0" y="653"/>
                  </a:cubicBezTo>
                  <a:lnTo>
                    <a:pt x="0" y="669"/>
                  </a:lnTo>
                  <a:lnTo>
                    <a:pt x="0" y="685"/>
                  </a:lnTo>
                  <a:lnTo>
                    <a:pt x="16" y="685"/>
                  </a:lnTo>
                  <a:lnTo>
                    <a:pt x="16" y="653"/>
                  </a:lnTo>
                  <a:cubicBezTo>
                    <a:pt x="16" y="637"/>
                    <a:pt x="16" y="637"/>
                    <a:pt x="49" y="616"/>
                  </a:cubicBezTo>
                  <a:cubicBezTo>
                    <a:pt x="335" y="515"/>
                    <a:pt x="638" y="398"/>
                    <a:pt x="925" y="281"/>
                  </a:cubicBezTo>
                  <a:cubicBezTo>
                    <a:pt x="1111" y="212"/>
                    <a:pt x="1313" y="132"/>
                    <a:pt x="1499" y="63"/>
                  </a:cubicBezTo>
                  <a:cubicBezTo>
                    <a:pt x="1560" y="40"/>
                    <a:pt x="1594" y="23"/>
                    <a:pt x="1614" y="23"/>
                  </a:cubicBezTo>
                  <a:cubicBezTo>
                    <a:pt x="1622" y="23"/>
                    <a:pt x="1628" y="25"/>
                    <a:pt x="1632" y="31"/>
                  </a:cubicBezTo>
                  <a:cubicBezTo>
                    <a:pt x="1665" y="47"/>
                    <a:pt x="1665" y="95"/>
                    <a:pt x="1665" y="180"/>
                  </a:cubicBezTo>
                  <a:cubicBezTo>
                    <a:pt x="1648" y="233"/>
                    <a:pt x="1648" y="297"/>
                    <a:pt x="1648" y="366"/>
                  </a:cubicBezTo>
                  <a:lnTo>
                    <a:pt x="1648" y="499"/>
                  </a:lnTo>
                  <a:cubicBezTo>
                    <a:pt x="1648" y="552"/>
                    <a:pt x="1665" y="568"/>
                    <a:pt x="1701" y="584"/>
                  </a:cubicBezTo>
                  <a:cubicBezTo>
                    <a:pt x="1766" y="669"/>
                    <a:pt x="1834" y="738"/>
                    <a:pt x="1903" y="818"/>
                  </a:cubicBezTo>
                  <a:cubicBezTo>
                    <a:pt x="2052" y="988"/>
                    <a:pt x="2222" y="1158"/>
                    <a:pt x="2371" y="1323"/>
                  </a:cubicBezTo>
                  <a:cubicBezTo>
                    <a:pt x="2456" y="1408"/>
                    <a:pt x="2509" y="1493"/>
                    <a:pt x="2493" y="1610"/>
                  </a:cubicBezTo>
                  <a:lnTo>
                    <a:pt x="2493" y="2285"/>
                  </a:lnTo>
                  <a:lnTo>
                    <a:pt x="2493" y="2454"/>
                  </a:lnTo>
                  <a:cubicBezTo>
                    <a:pt x="2493" y="2503"/>
                    <a:pt x="2493" y="2555"/>
                    <a:pt x="2472" y="2604"/>
                  </a:cubicBezTo>
                  <a:cubicBezTo>
                    <a:pt x="2456" y="2620"/>
                    <a:pt x="2472" y="2620"/>
                    <a:pt x="2472" y="2620"/>
                  </a:cubicBezTo>
                  <a:lnTo>
                    <a:pt x="2472" y="2636"/>
                  </a:lnTo>
                  <a:lnTo>
                    <a:pt x="2493" y="2620"/>
                  </a:lnTo>
                  <a:cubicBezTo>
                    <a:pt x="2525" y="2572"/>
                    <a:pt x="2525" y="2503"/>
                    <a:pt x="2525" y="2454"/>
                  </a:cubicBezTo>
                  <a:lnTo>
                    <a:pt x="2525" y="2285"/>
                  </a:lnTo>
                  <a:lnTo>
                    <a:pt x="2525" y="1610"/>
                  </a:lnTo>
                  <a:cubicBezTo>
                    <a:pt x="2525" y="1493"/>
                    <a:pt x="2493" y="1392"/>
                    <a:pt x="2392" y="1307"/>
                  </a:cubicBezTo>
                  <a:cubicBezTo>
                    <a:pt x="2238" y="1141"/>
                    <a:pt x="2068" y="956"/>
                    <a:pt x="1919" y="802"/>
                  </a:cubicBezTo>
                  <a:cubicBezTo>
                    <a:pt x="1850" y="717"/>
                    <a:pt x="1786" y="653"/>
                    <a:pt x="1717" y="568"/>
                  </a:cubicBezTo>
                  <a:cubicBezTo>
                    <a:pt x="1701" y="552"/>
                    <a:pt x="1685" y="536"/>
                    <a:pt x="1685" y="499"/>
                  </a:cubicBezTo>
                  <a:lnTo>
                    <a:pt x="1685" y="366"/>
                  </a:lnTo>
                  <a:lnTo>
                    <a:pt x="1685" y="180"/>
                  </a:lnTo>
                  <a:cubicBezTo>
                    <a:pt x="1685" y="95"/>
                    <a:pt x="1685" y="47"/>
                    <a:pt x="1648" y="10"/>
                  </a:cubicBezTo>
                  <a:cubicBezTo>
                    <a:pt x="1642" y="4"/>
                    <a:pt x="1630" y="0"/>
                    <a:pt x="16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6"/>
            <p:cNvSpPr/>
            <p:nvPr/>
          </p:nvSpPr>
          <p:spPr>
            <a:xfrm>
              <a:off x="852932" y="1353796"/>
              <a:ext cx="363232" cy="331050"/>
            </a:xfrm>
            <a:custGeom>
              <a:avLst/>
              <a:gdLst/>
              <a:ahLst/>
              <a:cxnLst/>
              <a:rect l="l" t="t" r="r" b="b"/>
              <a:pathLst>
                <a:path w="3657" h="3333" extrusionOk="0">
                  <a:moveTo>
                    <a:pt x="3637" y="0"/>
                  </a:moveTo>
                  <a:cubicBezTo>
                    <a:pt x="3621" y="0"/>
                    <a:pt x="3621" y="0"/>
                    <a:pt x="3621" y="16"/>
                  </a:cubicBezTo>
                  <a:cubicBezTo>
                    <a:pt x="3621" y="69"/>
                    <a:pt x="3588" y="85"/>
                    <a:pt x="3556" y="101"/>
                  </a:cubicBezTo>
                  <a:cubicBezTo>
                    <a:pt x="3536" y="117"/>
                    <a:pt x="3520" y="117"/>
                    <a:pt x="3503" y="134"/>
                  </a:cubicBezTo>
                  <a:cubicBezTo>
                    <a:pt x="3301" y="271"/>
                    <a:pt x="3083" y="388"/>
                    <a:pt x="2881" y="521"/>
                  </a:cubicBezTo>
                  <a:cubicBezTo>
                    <a:pt x="2728" y="606"/>
                    <a:pt x="2578" y="691"/>
                    <a:pt x="2445" y="792"/>
                  </a:cubicBezTo>
                  <a:cubicBezTo>
                    <a:pt x="2021" y="1042"/>
                    <a:pt x="1601" y="1297"/>
                    <a:pt x="1197" y="1531"/>
                  </a:cubicBezTo>
                  <a:cubicBezTo>
                    <a:pt x="1031" y="1632"/>
                    <a:pt x="845" y="1733"/>
                    <a:pt x="676" y="1834"/>
                  </a:cubicBezTo>
                  <a:cubicBezTo>
                    <a:pt x="607" y="1871"/>
                    <a:pt x="558" y="1903"/>
                    <a:pt x="506" y="1935"/>
                  </a:cubicBezTo>
                  <a:cubicBezTo>
                    <a:pt x="373" y="2020"/>
                    <a:pt x="255" y="2105"/>
                    <a:pt x="122" y="2174"/>
                  </a:cubicBezTo>
                  <a:cubicBezTo>
                    <a:pt x="37" y="2206"/>
                    <a:pt x="1" y="2254"/>
                    <a:pt x="21" y="2355"/>
                  </a:cubicBezTo>
                  <a:lnTo>
                    <a:pt x="21" y="3030"/>
                  </a:lnTo>
                  <a:lnTo>
                    <a:pt x="21" y="3184"/>
                  </a:lnTo>
                  <a:cubicBezTo>
                    <a:pt x="21" y="3216"/>
                    <a:pt x="21" y="3264"/>
                    <a:pt x="37" y="3317"/>
                  </a:cubicBezTo>
                  <a:lnTo>
                    <a:pt x="54" y="3333"/>
                  </a:lnTo>
                  <a:lnTo>
                    <a:pt x="70" y="3317"/>
                  </a:lnTo>
                  <a:lnTo>
                    <a:pt x="70" y="3301"/>
                  </a:lnTo>
                  <a:cubicBezTo>
                    <a:pt x="37" y="3264"/>
                    <a:pt x="37" y="3216"/>
                    <a:pt x="37" y="3184"/>
                  </a:cubicBezTo>
                  <a:lnTo>
                    <a:pt x="37" y="3030"/>
                  </a:lnTo>
                  <a:lnTo>
                    <a:pt x="37" y="2355"/>
                  </a:lnTo>
                  <a:cubicBezTo>
                    <a:pt x="37" y="2275"/>
                    <a:pt x="70" y="2222"/>
                    <a:pt x="122" y="2190"/>
                  </a:cubicBezTo>
                  <a:cubicBezTo>
                    <a:pt x="255" y="2121"/>
                    <a:pt x="389" y="2036"/>
                    <a:pt x="526" y="1972"/>
                  </a:cubicBezTo>
                  <a:cubicBezTo>
                    <a:pt x="575" y="1935"/>
                    <a:pt x="627" y="1903"/>
                    <a:pt x="676" y="1871"/>
                  </a:cubicBezTo>
                  <a:cubicBezTo>
                    <a:pt x="861" y="1749"/>
                    <a:pt x="1031" y="1648"/>
                    <a:pt x="1213" y="1547"/>
                  </a:cubicBezTo>
                  <a:cubicBezTo>
                    <a:pt x="1617" y="1313"/>
                    <a:pt x="2041" y="1063"/>
                    <a:pt x="2445" y="808"/>
                  </a:cubicBezTo>
                  <a:cubicBezTo>
                    <a:pt x="2594" y="707"/>
                    <a:pt x="2748" y="622"/>
                    <a:pt x="2897" y="538"/>
                  </a:cubicBezTo>
                  <a:cubicBezTo>
                    <a:pt x="3099" y="420"/>
                    <a:pt x="3318" y="287"/>
                    <a:pt x="3520" y="154"/>
                  </a:cubicBezTo>
                  <a:cubicBezTo>
                    <a:pt x="3536" y="134"/>
                    <a:pt x="3556" y="134"/>
                    <a:pt x="3556" y="134"/>
                  </a:cubicBezTo>
                  <a:cubicBezTo>
                    <a:pt x="3604" y="101"/>
                    <a:pt x="3637" y="85"/>
                    <a:pt x="3657" y="16"/>
                  </a:cubicBezTo>
                  <a:cubicBezTo>
                    <a:pt x="3657" y="0"/>
                    <a:pt x="3637" y="0"/>
                    <a:pt x="3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1555160" y="2398595"/>
              <a:ext cx="2086" cy="55523"/>
            </a:xfrm>
            <a:custGeom>
              <a:avLst/>
              <a:gdLst/>
              <a:ahLst/>
              <a:cxnLst/>
              <a:rect l="l" t="t" r="r" b="b"/>
              <a:pathLst>
                <a:path w="21" h="559" extrusionOk="0">
                  <a:moveTo>
                    <a:pt x="0" y="1"/>
                  </a:moveTo>
                  <a:lnTo>
                    <a:pt x="0" y="542"/>
                  </a:lnTo>
                  <a:lnTo>
                    <a:pt x="0" y="558"/>
                  </a:lnTo>
                  <a:cubicBezTo>
                    <a:pt x="21" y="558"/>
                    <a:pt x="21" y="558"/>
                    <a:pt x="21" y="542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1087339" y="2174717"/>
              <a:ext cx="4867" cy="85122"/>
            </a:xfrm>
            <a:custGeom>
              <a:avLst/>
              <a:gdLst/>
              <a:ahLst/>
              <a:cxnLst/>
              <a:rect l="l" t="t" r="r" b="b"/>
              <a:pathLst>
                <a:path w="49" h="857" extrusionOk="0">
                  <a:moveTo>
                    <a:pt x="0" y="0"/>
                  </a:moveTo>
                  <a:lnTo>
                    <a:pt x="0" y="186"/>
                  </a:lnTo>
                  <a:lnTo>
                    <a:pt x="0" y="707"/>
                  </a:lnTo>
                  <a:lnTo>
                    <a:pt x="0" y="740"/>
                  </a:lnTo>
                  <a:cubicBezTo>
                    <a:pt x="0" y="776"/>
                    <a:pt x="0" y="808"/>
                    <a:pt x="16" y="841"/>
                  </a:cubicBezTo>
                  <a:lnTo>
                    <a:pt x="32" y="857"/>
                  </a:lnTo>
                  <a:cubicBezTo>
                    <a:pt x="49" y="857"/>
                    <a:pt x="49" y="841"/>
                    <a:pt x="49" y="841"/>
                  </a:cubicBezTo>
                  <a:cubicBezTo>
                    <a:pt x="32" y="808"/>
                    <a:pt x="32" y="776"/>
                    <a:pt x="32" y="740"/>
                  </a:cubicBezTo>
                  <a:lnTo>
                    <a:pt x="32" y="707"/>
                  </a:lnTo>
                  <a:lnTo>
                    <a:pt x="32" y="18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1523475" y="1828470"/>
              <a:ext cx="200736" cy="393327"/>
            </a:xfrm>
            <a:custGeom>
              <a:avLst/>
              <a:gdLst/>
              <a:ahLst/>
              <a:cxnLst/>
              <a:rect l="l" t="t" r="r" b="b"/>
              <a:pathLst>
                <a:path w="2021" h="3960" extrusionOk="0">
                  <a:moveTo>
                    <a:pt x="53" y="0"/>
                  </a:moveTo>
                  <a:cubicBezTo>
                    <a:pt x="0" y="53"/>
                    <a:pt x="16" y="101"/>
                    <a:pt x="16" y="170"/>
                  </a:cubicBezTo>
                  <a:lnTo>
                    <a:pt x="16" y="222"/>
                  </a:lnTo>
                  <a:lnTo>
                    <a:pt x="16" y="372"/>
                  </a:lnTo>
                  <a:cubicBezTo>
                    <a:pt x="0" y="525"/>
                    <a:pt x="0" y="675"/>
                    <a:pt x="16" y="808"/>
                  </a:cubicBezTo>
                  <a:cubicBezTo>
                    <a:pt x="53" y="978"/>
                    <a:pt x="154" y="1111"/>
                    <a:pt x="271" y="1248"/>
                  </a:cubicBezTo>
                  <a:cubicBezTo>
                    <a:pt x="303" y="1297"/>
                    <a:pt x="340" y="1349"/>
                    <a:pt x="372" y="1398"/>
                  </a:cubicBezTo>
                  <a:cubicBezTo>
                    <a:pt x="521" y="1636"/>
                    <a:pt x="675" y="1854"/>
                    <a:pt x="824" y="2073"/>
                  </a:cubicBezTo>
                  <a:cubicBezTo>
                    <a:pt x="1026" y="2392"/>
                    <a:pt x="1228" y="2695"/>
                    <a:pt x="1451" y="2998"/>
                  </a:cubicBezTo>
                  <a:cubicBezTo>
                    <a:pt x="1531" y="3131"/>
                    <a:pt x="1632" y="3284"/>
                    <a:pt x="1717" y="3418"/>
                  </a:cubicBezTo>
                  <a:cubicBezTo>
                    <a:pt x="1770" y="3486"/>
                    <a:pt x="1818" y="3571"/>
                    <a:pt x="1871" y="3636"/>
                  </a:cubicBezTo>
                  <a:cubicBezTo>
                    <a:pt x="1919" y="3737"/>
                    <a:pt x="1988" y="3822"/>
                    <a:pt x="1988" y="3939"/>
                  </a:cubicBezTo>
                  <a:lnTo>
                    <a:pt x="2004" y="3959"/>
                  </a:lnTo>
                  <a:cubicBezTo>
                    <a:pt x="2020" y="3959"/>
                    <a:pt x="2020" y="3939"/>
                    <a:pt x="2020" y="3939"/>
                  </a:cubicBezTo>
                  <a:cubicBezTo>
                    <a:pt x="2004" y="3822"/>
                    <a:pt x="1955" y="3721"/>
                    <a:pt x="1887" y="3620"/>
                  </a:cubicBezTo>
                  <a:cubicBezTo>
                    <a:pt x="1834" y="3555"/>
                    <a:pt x="1786" y="3470"/>
                    <a:pt x="1733" y="3402"/>
                  </a:cubicBezTo>
                  <a:cubicBezTo>
                    <a:pt x="1653" y="3268"/>
                    <a:pt x="1568" y="3115"/>
                    <a:pt x="1467" y="2981"/>
                  </a:cubicBezTo>
                  <a:cubicBezTo>
                    <a:pt x="1265" y="2678"/>
                    <a:pt x="1047" y="2376"/>
                    <a:pt x="845" y="2073"/>
                  </a:cubicBezTo>
                  <a:cubicBezTo>
                    <a:pt x="707" y="1838"/>
                    <a:pt x="558" y="1616"/>
                    <a:pt x="404" y="1382"/>
                  </a:cubicBezTo>
                  <a:cubicBezTo>
                    <a:pt x="372" y="1333"/>
                    <a:pt x="319" y="1281"/>
                    <a:pt x="287" y="1232"/>
                  </a:cubicBezTo>
                  <a:cubicBezTo>
                    <a:pt x="186" y="1111"/>
                    <a:pt x="85" y="978"/>
                    <a:pt x="53" y="808"/>
                  </a:cubicBezTo>
                  <a:cubicBezTo>
                    <a:pt x="37" y="675"/>
                    <a:pt x="37" y="525"/>
                    <a:pt x="37" y="372"/>
                  </a:cubicBezTo>
                  <a:cubicBezTo>
                    <a:pt x="37" y="323"/>
                    <a:pt x="53" y="271"/>
                    <a:pt x="53" y="222"/>
                  </a:cubicBezTo>
                  <a:lnTo>
                    <a:pt x="53" y="170"/>
                  </a:lnTo>
                  <a:cubicBezTo>
                    <a:pt x="37" y="101"/>
                    <a:pt x="37" y="53"/>
                    <a:pt x="69" y="2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1841216" y="3371583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33" y="1"/>
                  </a:moveTo>
                  <a:lnTo>
                    <a:pt x="17" y="17"/>
                  </a:lnTo>
                  <a:cubicBezTo>
                    <a:pt x="1" y="118"/>
                    <a:pt x="1" y="203"/>
                    <a:pt x="1" y="304"/>
                  </a:cubicBezTo>
                  <a:cubicBezTo>
                    <a:pt x="17" y="356"/>
                    <a:pt x="17" y="421"/>
                    <a:pt x="1" y="473"/>
                  </a:cubicBezTo>
                  <a:cubicBezTo>
                    <a:pt x="1" y="490"/>
                    <a:pt x="1" y="506"/>
                    <a:pt x="17" y="522"/>
                  </a:cubicBezTo>
                  <a:cubicBezTo>
                    <a:pt x="17" y="558"/>
                    <a:pt x="17" y="574"/>
                    <a:pt x="1" y="607"/>
                  </a:cubicBezTo>
                  <a:lnTo>
                    <a:pt x="1" y="623"/>
                  </a:lnTo>
                  <a:lnTo>
                    <a:pt x="17" y="623"/>
                  </a:lnTo>
                  <a:cubicBezTo>
                    <a:pt x="33" y="591"/>
                    <a:pt x="33" y="558"/>
                    <a:pt x="33" y="522"/>
                  </a:cubicBezTo>
                  <a:lnTo>
                    <a:pt x="33" y="473"/>
                  </a:lnTo>
                  <a:lnTo>
                    <a:pt x="33" y="304"/>
                  </a:lnTo>
                  <a:cubicBezTo>
                    <a:pt x="33" y="203"/>
                    <a:pt x="33" y="118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1841216" y="2484114"/>
              <a:ext cx="3377" cy="56615"/>
            </a:xfrm>
            <a:custGeom>
              <a:avLst/>
              <a:gdLst/>
              <a:ahLst/>
              <a:cxnLst/>
              <a:rect l="l" t="t" r="r" b="b"/>
              <a:pathLst>
                <a:path w="34" h="570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lnTo>
                    <a:pt x="1" y="218"/>
                  </a:lnTo>
                  <a:cubicBezTo>
                    <a:pt x="17" y="319"/>
                    <a:pt x="17" y="436"/>
                    <a:pt x="1" y="553"/>
                  </a:cubicBezTo>
                  <a:lnTo>
                    <a:pt x="1" y="570"/>
                  </a:lnTo>
                  <a:cubicBezTo>
                    <a:pt x="17" y="570"/>
                    <a:pt x="17" y="553"/>
                    <a:pt x="17" y="553"/>
                  </a:cubicBezTo>
                  <a:cubicBezTo>
                    <a:pt x="33" y="436"/>
                    <a:pt x="33" y="335"/>
                    <a:pt x="33" y="218"/>
                  </a:cubicBezTo>
                  <a:lnTo>
                    <a:pt x="33" y="16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1742487" y="2167864"/>
              <a:ext cx="140545" cy="277812"/>
            </a:xfrm>
            <a:custGeom>
              <a:avLst/>
              <a:gdLst/>
              <a:ahLst/>
              <a:cxnLst/>
              <a:rect l="l" t="t" r="r" b="b"/>
              <a:pathLst>
                <a:path w="1415" h="2797" extrusionOk="0">
                  <a:moveTo>
                    <a:pt x="53" y="1"/>
                  </a:moveTo>
                  <a:cubicBezTo>
                    <a:pt x="17" y="17"/>
                    <a:pt x="1" y="53"/>
                    <a:pt x="1" y="102"/>
                  </a:cubicBezTo>
                  <a:lnTo>
                    <a:pt x="1" y="692"/>
                  </a:lnTo>
                  <a:cubicBezTo>
                    <a:pt x="1" y="744"/>
                    <a:pt x="17" y="793"/>
                    <a:pt x="53" y="825"/>
                  </a:cubicBezTo>
                  <a:cubicBezTo>
                    <a:pt x="219" y="1079"/>
                    <a:pt x="389" y="1350"/>
                    <a:pt x="558" y="1600"/>
                  </a:cubicBezTo>
                  <a:cubicBezTo>
                    <a:pt x="692" y="1802"/>
                    <a:pt x="825" y="2004"/>
                    <a:pt x="962" y="2206"/>
                  </a:cubicBezTo>
                  <a:cubicBezTo>
                    <a:pt x="1027" y="2291"/>
                    <a:pt x="1080" y="2376"/>
                    <a:pt x="1144" y="2477"/>
                  </a:cubicBezTo>
                  <a:cubicBezTo>
                    <a:pt x="1197" y="2542"/>
                    <a:pt x="1229" y="2627"/>
                    <a:pt x="1282" y="2695"/>
                  </a:cubicBezTo>
                  <a:cubicBezTo>
                    <a:pt x="1298" y="2711"/>
                    <a:pt x="1298" y="2711"/>
                    <a:pt x="1298" y="2728"/>
                  </a:cubicBezTo>
                  <a:cubicBezTo>
                    <a:pt x="1314" y="2764"/>
                    <a:pt x="1346" y="2796"/>
                    <a:pt x="1399" y="2796"/>
                  </a:cubicBezTo>
                  <a:lnTo>
                    <a:pt x="1415" y="2796"/>
                  </a:lnTo>
                  <a:cubicBezTo>
                    <a:pt x="1415" y="2780"/>
                    <a:pt x="1399" y="2780"/>
                    <a:pt x="1399" y="2780"/>
                  </a:cubicBezTo>
                  <a:cubicBezTo>
                    <a:pt x="1366" y="2764"/>
                    <a:pt x="1346" y="2744"/>
                    <a:pt x="1330" y="2711"/>
                  </a:cubicBezTo>
                  <a:lnTo>
                    <a:pt x="1314" y="2695"/>
                  </a:lnTo>
                  <a:cubicBezTo>
                    <a:pt x="1265" y="2610"/>
                    <a:pt x="1213" y="2526"/>
                    <a:pt x="1164" y="2461"/>
                  </a:cubicBezTo>
                  <a:cubicBezTo>
                    <a:pt x="1096" y="2376"/>
                    <a:pt x="1043" y="2275"/>
                    <a:pt x="979" y="2190"/>
                  </a:cubicBezTo>
                  <a:cubicBezTo>
                    <a:pt x="861" y="1988"/>
                    <a:pt x="724" y="1786"/>
                    <a:pt x="591" y="1584"/>
                  </a:cubicBezTo>
                  <a:cubicBezTo>
                    <a:pt x="405" y="1330"/>
                    <a:pt x="235" y="1063"/>
                    <a:pt x="70" y="809"/>
                  </a:cubicBezTo>
                  <a:cubicBezTo>
                    <a:pt x="53" y="776"/>
                    <a:pt x="33" y="744"/>
                    <a:pt x="33" y="692"/>
                  </a:cubicBezTo>
                  <a:lnTo>
                    <a:pt x="33" y="102"/>
                  </a:lnTo>
                  <a:cubicBezTo>
                    <a:pt x="33" y="69"/>
                    <a:pt x="33" y="37"/>
                    <a:pt x="70" y="1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1137498" y="1972491"/>
              <a:ext cx="4867" cy="98828"/>
            </a:xfrm>
            <a:custGeom>
              <a:avLst/>
              <a:gdLst/>
              <a:ahLst/>
              <a:cxnLst/>
              <a:rect l="l" t="t" r="r" b="b"/>
              <a:pathLst>
                <a:path w="49" h="995" extrusionOk="0">
                  <a:moveTo>
                    <a:pt x="16" y="0"/>
                  </a:moveTo>
                  <a:cubicBezTo>
                    <a:pt x="0" y="0"/>
                    <a:pt x="0" y="17"/>
                    <a:pt x="0" y="17"/>
                  </a:cubicBezTo>
                  <a:cubicBezTo>
                    <a:pt x="16" y="150"/>
                    <a:pt x="16" y="303"/>
                    <a:pt x="16" y="437"/>
                  </a:cubicBezTo>
                  <a:lnTo>
                    <a:pt x="16" y="691"/>
                  </a:lnTo>
                  <a:lnTo>
                    <a:pt x="16" y="792"/>
                  </a:lnTo>
                  <a:cubicBezTo>
                    <a:pt x="16" y="857"/>
                    <a:pt x="16" y="926"/>
                    <a:pt x="32" y="994"/>
                  </a:cubicBezTo>
                  <a:lnTo>
                    <a:pt x="49" y="994"/>
                  </a:lnTo>
                  <a:lnTo>
                    <a:pt x="49" y="974"/>
                  </a:lnTo>
                  <a:cubicBezTo>
                    <a:pt x="32" y="926"/>
                    <a:pt x="32" y="857"/>
                    <a:pt x="32" y="792"/>
                  </a:cubicBezTo>
                  <a:cubicBezTo>
                    <a:pt x="32" y="756"/>
                    <a:pt x="49" y="724"/>
                    <a:pt x="32" y="691"/>
                  </a:cubicBezTo>
                  <a:lnTo>
                    <a:pt x="32" y="437"/>
                  </a:lnTo>
                  <a:cubicBezTo>
                    <a:pt x="49" y="303"/>
                    <a:pt x="49" y="150"/>
                    <a:pt x="32" y="17"/>
                  </a:cubicBezTo>
                  <a:cubicBezTo>
                    <a:pt x="32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1087339" y="1477356"/>
              <a:ext cx="4867" cy="63866"/>
            </a:xfrm>
            <a:custGeom>
              <a:avLst/>
              <a:gdLst/>
              <a:ahLst/>
              <a:cxnLst/>
              <a:rect l="l" t="t" r="r" b="b"/>
              <a:pathLst>
                <a:path w="49" h="643" extrusionOk="0">
                  <a:moveTo>
                    <a:pt x="16" y="0"/>
                  </a:moveTo>
                  <a:cubicBezTo>
                    <a:pt x="16" y="0"/>
                    <a:pt x="0" y="0"/>
                    <a:pt x="0" y="21"/>
                  </a:cubicBezTo>
                  <a:cubicBezTo>
                    <a:pt x="16" y="85"/>
                    <a:pt x="0" y="170"/>
                    <a:pt x="0" y="255"/>
                  </a:cubicBezTo>
                  <a:cubicBezTo>
                    <a:pt x="0" y="372"/>
                    <a:pt x="0" y="505"/>
                    <a:pt x="16" y="643"/>
                  </a:cubicBezTo>
                  <a:lnTo>
                    <a:pt x="49" y="643"/>
                  </a:lnTo>
                  <a:cubicBezTo>
                    <a:pt x="32" y="505"/>
                    <a:pt x="32" y="372"/>
                    <a:pt x="32" y="255"/>
                  </a:cubicBezTo>
                  <a:lnTo>
                    <a:pt x="32" y="21"/>
                  </a:lnTo>
                  <a:cubicBezTo>
                    <a:pt x="32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1251026" y="2525831"/>
              <a:ext cx="162198" cy="183851"/>
            </a:xfrm>
            <a:custGeom>
              <a:avLst/>
              <a:gdLst/>
              <a:ahLst/>
              <a:cxnLst/>
              <a:rect l="l" t="t" r="r" b="b"/>
              <a:pathLst>
                <a:path w="1633" h="1851" extrusionOk="0">
                  <a:moveTo>
                    <a:pt x="1616" y="0"/>
                  </a:moveTo>
                  <a:cubicBezTo>
                    <a:pt x="1467" y="16"/>
                    <a:pt x="1346" y="85"/>
                    <a:pt x="1228" y="133"/>
                  </a:cubicBezTo>
                  <a:cubicBezTo>
                    <a:pt x="1180" y="150"/>
                    <a:pt x="1127" y="186"/>
                    <a:pt x="1063" y="202"/>
                  </a:cubicBezTo>
                  <a:cubicBezTo>
                    <a:pt x="942" y="251"/>
                    <a:pt x="808" y="303"/>
                    <a:pt x="691" y="372"/>
                  </a:cubicBezTo>
                  <a:cubicBezTo>
                    <a:pt x="505" y="436"/>
                    <a:pt x="303" y="521"/>
                    <a:pt x="101" y="606"/>
                  </a:cubicBezTo>
                  <a:cubicBezTo>
                    <a:pt x="33" y="638"/>
                    <a:pt x="0" y="675"/>
                    <a:pt x="0" y="756"/>
                  </a:cubicBezTo>
                  <a:cubicBezTo>
                    <a:pt x="17" y="1059"/>
                    <a:pt x="17" y="1362"/>
                    <a:pt x="0" y="1664"/>
                  </a:cubicBezTo>
                  <a:cubicBezTo>
                    <a:pt x="0" y="1701"/>
                    <a:pt x="0" y="1717"/>
                    <a:pt x="17" y="1733"/>
                  </a:cubicBezTo>
                  <a:cubicBezTo>
                    <a:pt x="17" y="1765"/>
                    <a:pt x="33" y="1802"/>
                    <a:pt x="0" y="1818"/>
                  </a:cubicBezTo>
                  <a:lnTo>
                    <a:pt x="17" y="1850"/>
                  </a:lnTo>
                  <a:lnTo>
                    <a:pt x="33" y="1850"/>
                  </a:lnTo>
                  <a:cubicBezTo>
                    <a:pt x="69" y="1802"/>
                    <a:pt x="53" y="1765"/>
                    <a:pt x="33" y="1717"/>
                  </a:cubicBezTo>
                  <a:lnTo>
                    <a:pt x="33" y="1664"/>
                  </a:lnTo>
                  <a:lnTo>
                    <a:pt x="33" y="756"/>
                  </a:lnTo>
                  <a:cubicBezTo>
                    <a:pt x="33" y="675"/>
                    <a:pt x="53" y="655"/>
                    <a:pt x="117" y="622"/>
                  </a:cubicBezTo>
                  <a:cubicBezTo>
                    <a:pt x="319" y="554"/>
                    <a:pt x="505" y="473"/>
                    <a:pt x="707" y="388"/>
                  </a:cubicBezTo>
                  <a:cubicBezTo>
                    <a:pt x="824" y="335"/>
                    <a:pt x="962" y="287"/>
                    <a:pt x="1079" y="234"/>
                  </a:cubicBezTo>
                  <a:cubicBezTo>
                    <a:pt x="1127" y="202"/>
                    <a:pt x="1180" y="186"/>
                    <a:pt x="1228" y="170"/>
                  </a:cubicBezTo>
                  <a:cubicBezTo>
                    <a:pt x="1346" y="101"/>
                    <a:pt x="1483" y="49"/>
                    <a:pt x="1616" y="16"/>
                  </a:cubicBezTo>
                  <a:cubicBezTo>
                    <a:pt x="1616" y="16"/>
                    <a:pt x="1632" y="16"/>
                    <a:pt x="1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1416701" y="3187832"/>
              <a:ext cx="85221" cy="80354"/>
            </a:xfrm>
            <a:custGeom>
              <a:avLst/>
              <a:gdLst/>
              <a:ahLst/>
              <a:cxnLst/>
              <a:rect l="l" t="t" r="r" b="b"/>
              <a:pathLst>
                <a:path w="858" h="809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" y="33"/>
                    <a:pt x="1" y="33"/>
                    <a:pt x="17" y="33"/>
                  </a:cubicBezTo>
                  <a:cubicBezTo>
                    <a:pt x="49" y="33"/>
                    <a:pt x="82" y="49"/>
                    <a:pt x="118" y="85"/>
                  </a:cubicBezTo>
                  <a:cubicBezTo>
                    <a:pt x="219" y="170"/>
                    <a:pt x="320" y="271"/>
                    <a:pt x="421" y="372"/>
                  </a:cubicBezTo>
                  <a:cubicBezTo>
                    <a:pt x="538" y="489"/>
                    <a:pt x="671" y="623"/>
                    <a:pt x="809" y="740"/>
                  </a:cubicBezTo>
                  <a:cubicBezTo>
                    <a:pt x="825" y="740"/>
                    <a:pt x="825" y="756"/>
                    <a:pt x="825" y="776"/>
                  </a:cubicBezTo>
                  <a:cubicBezTo>
                    <a:pt x="841" y="776"/>
                    <a:pt x="841" y="792"/>
                    <a:pt x="841" y="792"/>
                  </a:cubicBezTo>
                  <a:lnTo>
                    <a:pt x="857" y="809"/>
                  </a:lnTo>
                  <a:lnTo>
                    <a:pt x="857" y="792"/>
                  </a:lnTo>
                  <a:lnTo>
                    <a:pt x="857" y="756"/>
                  </a:lnTo>
                  <a:cubicBezTo>
                    <a:pt x="857" y="740"/>
                    <a:pt x="841" y="724"/>
                    <a:pt x="825" y="708"/>
                  </a:cubicBezTo>
                  <a:cubicBezTo>
                    <a:pt x="687" y="607"/>
                    <a:pt x="554" y="473"/>
                    <a:pt x="437" y="352"/>
                  </a:cubicBezTo>
                  <a:cubicBezTo>
                    <a:pt x="336" y="251"/>
                    <a:pt x="235" y="150"/>
                    <a:pt x="134" y="69"/>
                  </a:cubicBezTo>
                  <a:cubicBezTo>
                    <a:pt x="102" y="33"/>
                    <a:pt x="65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574127" y="3057418"/>
              <a:ext cx="4867" cy="91975"/>
            </a:xfrm>
            <a:custGeom>
              <a:avLst/>
              <a:gdLst/>
              <a:ahLst/>
              <a:cxnLst/>
              <a:rect l="l" t="t" r="r" b="b"/>
              <a:pathLst>
                <a:path w="49" h="926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7" y="134"/>
                    <a:pt x="17" y="271"/>
                    <a:pt x="17" y="389"/>
                  </a:cubicBezTo>
                  <a:lnTo>
                    <a:pt x="17" y="607"/>
                  </a:lnTo>
                  <a:lnTo>
                    <a:pt x="17" y="809"/>
                  </a:lnTo>
                  <a:lnTo>
                    <a:pt x="17" y="910"/>
                  </a:lnTo>
                  <a:cubicBezTo>
                    <a:pt x="17" y="926"/>
                    <a:pt x="17" y="926"/>
                    <a:pt x="33" y="926"/>
                  </a:cubicBezTo>
                  <a:lnTo>
                    <a:pt x="33" y="910"/>
                  </a:lnTo>
                  <a:lnTo>
                    <a:pt x="33" y="809"/>
                  </a:lnTo>
                  <a:lnTo>
                    <a:pt x="33" y="607"/>
                  </a:lnTo>
                  <a:lnTo>
                    <a:pt x="33" y="389"/>
                  </a:lnTo>
                  <a:cubicBezTo>
                    <a:pt x="33" y="271"/>
                    <a:pt x="49" y="134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1033505" y="2707993"/>
              <a:ext cx="5364" cy="85519"/>
            </a:xfrm>
            <a:custGeom>
              <a:avLst/>
              <a:gdLst/>
              <a:ahLst/>
              <a:cxnLst/>
              <a:rect l="l" t="t" r="r" b="b"/>
              <a:pathLst>
                <a:path w="54" h="861" extrusionOk="0">
                  <a:moveTo>
                    <a:pt x="2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37" y="69"/>
                    <a:pt x="37" y="101"/>
                    <a:pt x="37" y="154"/>
                  </a:cubicBezTo>
                  <a:lnTo>
                    <a:pt x="37" y="170"/>
                  </a:lnTo>
                  <a:lnTo>
                    <a:pt x="37" y="675"/>
                  </a:lnTo>
                  <a:lnTo>
                    <a:pt x="37" y="861"/>
                  </a:lnTo>
                  <a:lnTo>
                    <a:pt x="53" y="861"/>
                  </a:lnTo>
                  <a:lnTo>
                    <a:pt x="53" y="675"/>
                  </a:lnTo>
                  <a:lnTo>
                    <a:pt x="53" y="170"/>
                  </a:lnTo>
                  <a:lnTo>
                    <a:pt x="53" y="154"/>
                  </a:lnTo>
                  <a:cubicBezTo>
                    <a:pt x="53" y="101"/>
                    <a:pt x="53" y="5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1256191" y="1557611"/>
              <a:ext cx="160609" cy="88797"/>
            </a:xfrm>
            <a:custGeom>
              <a:avLst/>
              <a:gdLst/>
              <a:ahLst/>
              <a:cxnLst/>
              <a:rect l="l" t="t" r="r" b="b"/>
              <a:pathLst>
                <a:path w="1617" h="894" extrusionOk="0">
                  <a:moveTo>
                    <a:pt x="1580" y="0"/>
                  </a:moveTo>
                  <a:cubicBezTo>
                    <a:pt x="1548" y="0"/>
                    <a:pt x="1516" y="21"/>
                    <a:pt x="1479" y="37"/>
                  </a:cubicBezTo>
                  <a:cubicBezTo>
                    <a:pt x="1294" y="138"/>
                    <a:pt x="1092" y="239"/>
                    <a:pt x="910" y="340"/>
                  </a:cubicBezTo>
                  <a:cubicBezTo>
                    <a:pt x="671" y="473"/>
                    <a:pt x="437" y="606"/>
                    <a:pt x="203" y="707"/>
                  </a:cubicBezTo>
                  <a:cubicBezTo>
                    <a:pt x="203" y="728"/>
                    <a:pt x="183" y="728"/>
                    <a:pt x="166" y="744"/>
                  </a:cubicBezTo>
                  <a:cubicBezTo>
                    <a:pt x="102" y="760"/>
                    <a:pt x="17" y="792"/>
                    <a:pt x="1" y="877"/>
                  </a:cubicBezTo>
                  <a:lnTo>
                    <a:pt x="1" y="893"/>
                  </a:lnTo>
                  <a:lnTo>
                    <a:pt x="17" y="877"/>
                  </a:lnTo>
                  <a:cubicBezTo>
                    <a:pt x="33" y="808"/>
                    <a:pt x="118" y="776"/>
                    <a:pt x="166" y="760"/>
                  </a:cubicBezTo>
                  <a:cubicBezTo>
                    <a:pt x="183" y="760"/>
                    <a:pt x="203" y="744"/>
                    <a:pt x="219" y="744"/>
                  </a:cubicBezTo>
                  <a:cubicBezTo>
                    <a:pt x="453" y="627"/>
                    <a:pt x="688" y="489"/>
                    <a:pt x="926" y="372"/>
                  </a:cubicBezTo>
                  <a:cubicBezTo>
                    <a:pt x="1112" y="255"/>
                    <a:pt x="1294" y="154"/>
                    <a:pt x="1496" y="53"/>
                  </a:cubicBezTo>
                  <a:cubicBezTo>
                    <a:pt x="1532" y="37"/>
                    <a:pt x="1548" y="37"/>
                    <a:pt x="1580" y="37"/>
                  </a:cubicBezTo>
                  <a:lnTo>
                    <a:pt x="1597" y="37"/>
                  </a:lnTo>
                  <a:cubicBezTo>
                    <a:pt x="1617" y="37"/>
                    <a:pt x="1617" y="21"/>
                    <a:pt x="1617" y="21"/>
                  </a:cubicBezTo>
                  <a:cubicBezTo>
                    <a:pt x="1617" y="0"/>
                    <a:pt x="1617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1923059" y="1994144"/>
              <a:ext cx="140545" cy="312675"/>
            </a:xfrm>
            <a:custGeom>
              <a:avLst/>
              <a:gdLst/>
              <a:ahLst/>
              <a:cxnLst/>
              <a:rect l="l" t="t" r="r" b="b"/>
              <a:pathLst>
                <a:path w="1415" h="3148" extrusionOk="0">
                  <a:moveTo>
                    <a:pt x="53" y="1"/>
                  </a:moveTo>
                  <a:cubicBezTo>
                    <a:pt x="17" y="17"/>
                    <a:pt x="17" y="33"/>
                    <a:pt x="17" y="69"/>
                  </a:cubicBezTo>
                  <a:lnTo>
                    <a:pt x="17" y="85"/>
                  </a:lnTo>
                  <a:cubicBezTo>
                    <a:pt x="1" y="102"/>
                    <a:pt x="1" y="118"/>
                    <a:pt x="1" y="134"/>
                  </a:cubicBezTo>
                  <a:lnTo>
                    <a:pt x="1" y="170"/>
                  </a:lnTo>
                  <a:cubicBezTo>
                    <a:pt x="1" y="825"/>
                    <a:pt x="17" y="841"/>
                    <a:pt x="356" y="1398"/>
                  </a:cubicBezTo>
                  <a:lnTo>
                    <a:pt x="372" y="1447"/>
                  </a:lnTo>
                  <a:cubicBezTo>
                    <a:pt x="607" y="1818"/>
                    <a:pt x="825" y="2222"/>
                    <a:pt x="1043" y="2594"/>
                  </a:cubicBezTo>
                  <a:cubicBezTo>
                    <a:pt x="1128" y="2727"/>
                    <a:pt x="1197" y="2861"/>
                    <a:pt x="1281" y="3014"/>
                  </a:cubicBezTo>
                  <a:cubicBezTo>
                    <a:pt x="1314" y="3063"/>
                    <a:pt x="1346" y="3115"/>
                    <a:pt x="1399" y="3147"/>
                  </a:cubicBezTo>
                  <a:lnTo>
                    <a:pt x="1415" y="3147"/>
                  </a:lnTo>
                  <a:lnTo>
                    <a:pt x="1415" y="3131"/>
                  </a:lnTo>
                  <a:cubicBezTo>
                    <a:pt x="1366" y="3099"/>
                    <a:pt x="1330" y="3046"/>
                    <a:pt x="1298" y="2998"/>
                  </a:cubicBezTo>
                  <a:cubicBezTo>
                    <a:pt x="1229" y="2861"/>
                    <a:pt x="1144" y="2727"/>
                    <a:pt x="1063" y="2574"/>
                  </a:cubicBezTo>
                  <a:cubicBezTo>
                    <a:pt x="841" y="2206"/>
                    <a:pt x="623" y="1802"/>
                    <a:pt x="389" y="1431"/>
                  </a:cubicBezTo>
                  <a:lnTo>
                    <a:pt x="372" y="1398"/>
                  </a:lnTo>
                  <a:cubicBezTo>
                    <a:pt x="33" y="841"/>
                    <a:pt x="33" y="825"/>
                    <a:pt x="33" y="170"/>
                  </a:cubicBezTo>
                  <a:lnTo>
                    <a:pt x="33" y="134"/>
                  </a:lnTo>
                  <a:lnTo>
                    <a:pt x="33" y="85"/>
                  </a:lnTo>
                  <a:lnTo>
                    <a:pt x="33" y="69"/>
                  </a:lnTo>
                  <a:cubicBezTo>
                    <a:pt x="53" y="49"/>
                    <a:pt x="53" y="33"/>
                    <a:pt x="69" y="33"/>
                  </a:cubicBezTo>
                  <a:lnTo>
                    <a:pt x="69" y="17"/>
                  </a:lnTo>
                  <a:cubicBezTo>
                    <a:pt x="69" y="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1521886" y="2474082"/>
              <a:ext cx="197458" cy="355981"/>
            </a:xfrm>
            <a:custGeom>
              <a:avLst/>
              <a:gdLst/>
              <a:ahLst/>
              <a:cxnLst/>
              <a:rect l="l" t="t" r="r" b="b"/>
              <a:pathLst>
                <a:path w="1988" h="3584" extrusionOk="0">
                  <a:moveTo>
                    <a:pt x="0" y="0"/>
                  </a:moveTo>
                  <a:cubicBezTo>
                    <a:pt x="0" y="133"/>
                    <a:pt x="69" y="202"/>
                    <a:pt x="154" y="287"/>
                  </a:cubicBezTo>
                  <a:lnTo>
                    <a:pt x="154" y="303"/>
                  </a:lnTo>
                  <a:cubicBezTo>
                    <a:pt x="234" y="388"/>
                    <a:pt x="303" y="469"/>
                    <a:pt x="372" y="570"/>
                  </a:cubicBezTo>
                  <a:cubicBezTo>
                    <a:pt x="404" y="622"/>
                    <a:pt x="436" y="671"/>
                    <a:pt x="489" y="723"/>
                  </a:cubicBezTo>
                  <a:cubicBezTo>
                    <a:pt x="606" y="873"/>
                    <a:pt x="723" y="1026"/>
                    <a:pt x="861" y="1176"/>
                  </a:cubicBezTo>
                  <a:cubicBezTo>
                    <a:pt x="1180" y="1580"/>
                    <a:pt x="1499" y="2004"/>
                    <a:pt x="1818" y="2408"/>
                  </a:cubicBezTo>
                  <a:cubicBezTo>
                    <a:pt x="1834" y="2424"/>
                    <a:pt x="1834" y="2440"/>
                    <a:pt x="1850" y="2456"/>
                  </a:cubicBezTo>
                  <a:cubicBezTo>
                    <a:pt x="1903" y="2509"/>
                    <a:pt x="1951" y="2573"/>
                    <a:pt x="1951" y="2658"/>
                  </a:cubicBezTo>
                  <a:lnTo>
                    <a:pt x="1951" y="3296"/>
                  </a:lnTo>
                  <a:lnTo>
                    <a:pt x="1951" y="3450"/>
                  </a:lnTo>
                  <a:cubicBezTo>
                    <a:pt x="1951" y="3498"/>
                    <a:pt x="1951" y="3535"/>
                    <a:pt x="1935" y="3567"/>
                  </a:cubicBezTo>
                  <a:cubicBezTo>
                    <a:pt x="1919" y="3567"/>
                    <a:pt x="1919" y="3583"/>
                    <a:pt x="1935" y="3583"/>
                  </a:cubicBezTo>
                  <a:lnTo>
                    <a:pt x="1951" y="3583"/>
                  </a:lnTo>
                  <a:cubicBezTo>
                    <a:pt x="1971" y="3535"/>
                    <a:pt x="1988" y="3498"/>
                    <a:pt x="1988" y="3450"/>
                  </a:cubicBezTo>
                  <a:lnTo>
                    <a:pt x="1988" y="3296"/>
                  </a:lnTo>
                  <a:cubicBezTo>
                    <a:pt x="1971" y="3094"/>
                    <a:pt x="1971" y="2876"/>
                    <a:pt x="1988" y="2658"/>
                  </a:cubicBezTo>
                  <a:cubicBezTo>
                    <a:pt x="1988" y="2557"/>
                    <a:pt x="1919" y="2488"/>
                    <a:pt x="1870" y="2440"/>
                  </a:cubicBezTo>
                  <a:cubicBezTo>
                    <a:pt x="1870" y="2424"/>
                    <a:pt x="1850" y="2408"/>
                    <a:pt x="1834" y="2387"/>
                  </a:cubicBezTo>
                  <a:cubicBezTo>
                    <a:pt x="1515" y="1984"/>
                    <a:pt x="1196" y="1563"/>
                    <a:pt x="877" y="1159"/>
                  </a:cubicBezTo>
                  <a:cubicBezTo>
                    <a:pt x="760" y="1010"/>
                    <a:pt x="622" y="856"/>
                    <a:pt x="505" y="707"/>
                  </a:cubicBezTo>
                  <a:cubicBezTo>
                    <a:pt x="473" y="654"/>
                    <a:pt x="420" y="606"/>
                    <a:pt x="388" y="553"/>
                  </a:cubicBezTo>
                  <a:cubicBezTo>
                    <a:pt x="319" y="452"/>
                    <a:pt x="255" y="368"/>
                    <a:pt x="170" y="287"/>
                  </a:cubicBezTo>
                  <a:lnTo>
                    <a:pt x="170" y="267"/>
                  </a:lnTo>
                  <a:cubicBezTo>
                    <a:pt x="101" y="186"/>
                    <a:pt x="32" y="117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849753" y="3127641"/>
              <a:ext cx="359656" cy="242452"/>
            </a:xfrm>
            <a:custGeom>
              <a:avLst/>
              <a:gdLst/>
              <a:ahLst/>
              <a:cxnLst/>
              <a:rect l="l" t="t" r="r" b="b"/>
              <a:pathLst>
                <a:path w="3621" h="2441" extrusionOk="0">
                  <a:moveTo>
                    <a:pt x="3588" y="33"/>
                  </a:moveTo>
                  <a:lnTo>
                    <a:pt x="3588" y="304"/>
                  </a:lnTo>
                  <a:lnTo>
                    <a:pt x="3588" y="1128"/>
                  </a:lnTo>
                  <a:cubicBezTo>
                    <a:pt x="3588" y="1180"/>
                    <a:pt x="3552" y="1196"/>
                    <a:pt x="3487" y="1213"/>
                  </a:cubicBezTo>
                  <a:cubicBezTo>
                    <a:pt x="3099" y="1346"/>
                    <a:pt x="2695" y="1463"/>
                    <a:pt x="2307" y="1600"/>
                  </a:cubicBezTo>
                  <a:cubicBezTo>
                    <a:pt x="2122" y="1665"/>
                    <a:pt x="1952" y="1718"/>
                    <a:pt x="1786" y="1766"/>
                  </a:cubicBezTo>
                  <a:cubicBezTo>
                    <a:pt x="1382" y="1903"/>
                    <a:pt x="994" y="2037"/>
                    <a:pt x="590" y="2170"/>
                  </a:cubicBezTo>
                  <a:lnTo>
                    <a:pt x="69" y="2340"/>
                  </a:lnTo>
                  <a:cubicBezTo>
                    <a:pt x="33" y="2170"/>
                    <a:pt x="33" y="2004"/>
                    <a:pt x="53" y="1835"/>
                  </a:cubicBezTo>
                  <a:lnTo>
                    <a:pt x="53" y="1564"/>
                  </a:lnTo>
                  <a:cubicBezTo>
                    <a:pt x="33" y="1261"/>
                    <a:pt x="33" y="1261"/>
                    <a:pt x="320" y="1160"/>
                  </a:cubicBezTo>
                  <a:lnTo>
                    <a:pt x="336" y="1160"/>
                  </a:lnTo>
                  <a:cubicBezTo>
                    <a:pt x="691" y="1043"/>
                    <a:pt x="1043" y="910"/>
                    <a:pt x="1398" y="792"/>
                  </a:cubicBezTo>
                  <a:cubicBezTo>
                    <a:pt x="2021" y="574"/>
                    <a:pt x="2643" y="336"/>
                    <a:pt x="3265" y="118"/>
                  </a:cubicBezTo>
                  <a:cubicBezTo>
                    <a:pt x="3301" y="118"/>
                    <a:pt x="3317" y="102"/>
                    <a:pt x="3350" y="102"/>
                  </a:cubicBezTo>
                  <a:cubicBezTo>
                    <a:pt x="3418" y="69"/>
                    <a:pt x="3503" y="33"/>
                    <a:pt x="3588" y="33"/>
                  </a:cubicBezTo>
                  <a:close/>
                  <a:moveTo>
                    <a:pt x="3604" y="1"/>
                  </a:moveTo>
                  <a:cubicBezTo>
                    <a:pt x="3503" y="1"/>
                    <a:pt x="3418" y="33"/>
                    <a:pt x="3333" y="69"/>
                  </a:cubicBezTo>
                  <a:cubicBezTo>
                    <a:pt x="3317" y="85"/>
                    <a:pt x="3285" y="85"/>
                    <a:pt x="3265" y="102"/>
                  </a:cubicBezTo>
                  <a:cubicBezTo>
                    <a:pt x="2643" y="320"/>
                    <a:pt x="2004" y="538"/>
                    <a:pt x="1398" y="756"/>
                  </a:cubicBezTo>
                  <a:cubicBezTo>
                    <a:pt x="1043" y="893"/>
                    <a:pt x="675" y="1011"/>
                    <a:pt x="320" y="1144"/>
                  </a:cubicBezTo>
                  <a:cubicBezTo>
                    <a:pt x="17" y="1245"/>
                    <a:pt x="17" y="1245"/>
                    <a:pt x="17" y="1564"/>
                  </a:cubicBezTo>
                  <a:lnTo>
                    <a:pt x="17" y="1835"/>
                  </a:lnTo>
                  <a:cubicBezTo>
                    <a:pt x="17" y="2004"/>
                    <a:pt x="1" y="2190"/>
                    <a:pt x="53" y="2356"/>
                  </a:cubicBezTo>
                  <a:cubicBezTo>
                    <a:pt x="53" y="2356"/>
                    <a:pt x="33" y="2372"/>
                    <a:pt x="17" y="2392"/>
                  </a:cubicBezTo>
                  <a:cubicBezTo>
                    <a:pt x="17" y="2408"/>
                    <a:pt x="17" y="2408"/>
                    <a:pt x="1" y="2408"/>
                  </a:cubicBezTo>
                  <a:cubicBezTo>
                    <a:pt x="1" y="2424"/>
                    <a:pt x="1" y="2424"/>
                    <a:pt x="17" y="2441"/>
                  </a:cubicBezTo>
                  <a:lnTo>
                    <a:pt x="33" y="2424"/>
                  </a:lnTo>
                  <a:cubicBezTo>
                    <a:pt x="33" y="2424"/>
                    <a:pt x="33" y="2408"/>
                    <a:pt x="53" y="2408"/>
                  </a:cubicBezTo>
                  <a:cubicBezTo>
                    <a:pt x="53" y="2392"/>
                    <a:pt x="69" y="2372"/>
                    <a:pt x="69" y="2372"/>
                  </a:cubicBezTo>
                  <a:lnTo>
                    <a:pt x="86" y="2372"/>
                  </a:lnTo>
                  <a:lnTo>
                    <a:pt x="607" y="2190"/>
                  </a:lnTo>
                  <a:cubicBezTo>
                    <a:pt x="994" y="2069"/>
                    <a:pt x="1398" y="1936"/>
                    <a:pt x="1786" y="1802"/>
                  </a:cubicBezTo>
                  <a:cubicBezTo>
                    <a:pt x="1972" y="1750"/>
                    <a:pt x="2138" y="1685"/>
                    <a:pt x="2307" y="1633"/>
                  </a:cubicBezTo>
                  <a:cubicBezTo>
                    <a:pt x="2695" y="1499"/>
                    <a:pt x="3099" y="1362"/>
                    <a:pt x="3503" y="1229"/>
                  </a:cubicBezTo>
                  <a:cubicBezTo>
                    <a:pt x="3552" y="1213"/>
                    <a:pt x="3604" y="1196"/>
                    <a:pt x="3620" y="1128"/>
                  </a:cubicBezTo>
                  <a:lnTo>
                    <a:pt x="3620" y="304"/>
                  </a:lnTo>
                  <a:lnTo>
                    <a:pt x="3620" y="17"/>
                  </a:ln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1521886" y="2126147"/>
              <a:ext cx="202325" cy="414583"/>
            </a:xfrm>
            <a:custGeom>
              <a:avLst/>
              <a:gdLst/>
              <a:ahLst/>
              <a:cxnLst/>
              <a:rect l="l" t="t" r="r" b="b"/>
              <a:pathLst>
                <a:path w="2037" h="4174" extrusionOk="0">
                  <a:moveTo>
                    <a:pt x="16" y="1"/>
                  </a:moveTo>
                  <a:lnTo>
                    <a:pt x="0" y="17"/>
                  </a:lnTo>
                  <a:cubicBezTo>
                    <a:pt x="0" y="118"/>
                    <a:pt x="53" y="186"/>
                    <a:pt x="117" y="271"/>
                  </a:cubicBezTo>
                  <a:cubicBezTo>
                    <a:pt x="202" y="356"/>
                    <a:pt x="271" y="457"/>
                    <a:pt x="335" y="538"/>
                  </a:cubicBezTo>
                  <a:cubicBezTo>
                    <a:pt x="335" y="574"/>
                    <a:pt x="356" y="590"/>
                    <a:pt x="372" y="607"/>
                  </a:cubicBezTo>
                  <a:cubicBezTo>
                    <a:pt x="558" y="877"/>
                    <a:pt x="739" y="1144"/>
                    <a:pt x="925" y="1398"/>
                  </a:cubicBezTo>
                  <a:cubicBezTo>
                    <a:pt x="1244" y="1871"/>
                    <a:pt x="1584" y="2356"/>
                    <a:pt x="1919" y="2845"/>
                  </a:cubicBezTo>
                  <a:cubicBezTo>
                    <a:pt x="1971" y="2897"/>
                    <a:pt x="1988" y="2962"/>
                    <a:pt x="1988" y="3030"/>
                  </a:cubicBezTo>
                  <a:lnTo>
                    <a:pt x="1988" y="3333"/>
                  </a:lnTo>
                  <a:cubicBezTo>
                    <a:pt x="1988" y="3487"/>
                    <a:pt x="1988" y="3652"/>
                    <a:pt x="1971" y="3806"/>
                  </a:cubicBezTo>
                  <a:lnTo>
                    <a:pt x="1971" y="3854"/>
                  </a:lnTo>
                  <a:cubicBezTo>
                    <a:pt x="1971" y="3955"/>
                    <a:pt x="1971" y="4056"/>
                    <a:pt x="2004" y="4157"/>
                  </a:cubicBezTo>
                  <a:lnTo>
                    <a:pt x="2020" y="4174"/>
                  </a:lnTo>
                  <a:lnTo>
                    <a:pt x="2036" y="4157"/>
                  </a:lnTo>
                  <a:cubicBezTo>
                    <a:pt x="1988" y="4056"/>
                    <a:pt x="1988" y="3955"/>
                    <a:pt x="2004" y="3871"/>
                  </a:cubicBezTo>
                  <a:lnTo>
                    <a:pt x="2004" y="3806"/>
                  </a:lnTo>
                  <a:lnTo>
                    <a:pt x="2004" y="3333"/>
                  </a:lnTo>
                  <a:lnTo>
                    <a:pt x="2004" y="3030"/>
                  </a:lnTo>
                  <a:cubicBezTo>
                    <a:pt x="2004" y="2962"/>
                    <a:pt x="1988" y="2897"/>
                    <a:pt x="1935" y="2828"/>
                  </a:cubicBezTo>
                  <a:cubicBezTo>
                    <a:pt x="1600" y="2340"/>
                    <a:pt x="1265" y="1851"/>
                    <a:pt x="941" y="1398"/>
                  </a:cubicBezTo>
                  <a:cubicBezTo>
                    <a:pt x="760" y="1128"/>
                    <a:pt x="574" y="861"/>
                    <a:pt x="404" y="590"/>
                  </a:cubicBezTo>
                  <a:cubicBezTo>
                    <a:pt x="388" y="574"/>
                    <a:pt x="372" y="558"/>
                    <a:pt x="356" y="522"/>
                  </a:cubicBezTo>
                  <a:cubicBezTo>
                    <a:pt x="287" y="437"/>
                    <a:pt x="218" y="336"/>
                    <a:pt x="133" y="255"/>
                  </a:cubicBezTo>
                  <a:cubicBezTo>
                    <a:pt x="69" y="170"/>
                    <a:pt x="32" y="118"/>
                    <a:pt x="32" y="17"/>
                  </a:cubicBezTo>
                  <a:cubicBezTo>
                    <a:pt x="32" y="17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1267912" y="2191602"/>
              <a:ext cx="143723" cy="158523"/>
            </a:xfrm>
            <a:custGeom>
              <a:avLst/>
              <a:gdLst/>
              <a:ahLst/>
              <a:cxnLst/>
              <a:rect l="l" t="t" r="r" b="b"/>
              <a:pathLst>
                <a:path w="1447" h="1596" extrusionOk="0">
                  <a:moveTo>
                    <a:pt x="1430" y="0"/>
                  </a:moveTo>
                  <a:cubicBezTo>
                    <a:pt x="1361" y="32"/>
                    <a:pt x="1313" y="49"/>
                    <a:pt x="1244" y="81"/>
                  </a:cubicBezTo>
                  <a:cubicBezTo>
                    <a:pt x="1127" y="133"/>
                    <a:pt x="994" y="202"/>
                    <a:pt x="856" y="251"/>
                  </a:cubicBezTo>
                  <a:cubicBezTo>
                    <a:pt x="772" y="303"/>
                    <a:pt x="691" y="335"/>
                    <a:pt x="590" y="384"/>
                  </a:cubicBezTo>
                  <a:cubicBezTo>
                    <a:pt x="436" y="453"/>
                    <a:pt x="267" y="537"/>
                    <a:pt x="117" y="606"/>
                  </a:cubicBezTo>
                  <a:cubicBezTo>
                    <a:pt x="16" y="655"/>
                    <a:pt x="0" y="707"/>
                    <a:pt x="0" y="788"/>
                  </a:cubicBezTo>
                  <a:lnTo>
                    <a:pt x="0" y="1111"/>
                  </a:lnTo>
                  <a:cubicBezTo>
                    <a:pt x="0" y="1260"/>
                    <a:pt x="0" y="1430"/>
                    <a:pt x="16" y="1580"/>
                  </a:cubicBezTo>
                  <a:cubicBezTo>
                    <a:pt x="16" y="1580"/>
                    <a:pt x="16" y="1596"/>
                    <a:pt x="32" y="1596"/>
                  </a:cubicBezTo>
                  <a:lnTo>
                    <a:pt x="32" y="1580"/>
                  </a:lnTo>
                  <a:cubicBezTo>
                    <a:pt x="16" y="1430"/>
                    <a:pt x="16" y="1260"/>
                    <a:pt x="32" y="1111"/>
                  </a:cubicBezTo>
                  <a:cubicBezTo>
                    <a:pt x="32" y="1010"/>
                    <a:pt x="32" y="909"/>
                    <a:pt x="16" y="788"/>
                  </a:cubicBezTo>
                  <a:cubicBezTo>
                    <a:pt x="16" y="723"/>
                    <a:pt x="32" y="671"/>
                    <a:pt x="117" y="622"/>
                  </a:cubicBezTo>
                  <a:cubicBezTo>
                    <a:pt x="287" y="554"/>
                    <a:pt x="452" y="485"/>
                    <a:pt x="606" y="404"/>
                  </a:cubicBezTo>
                  <a:cubicBezTo>
                    <a:pt x="691" y="368"/>
                    <a:pt x="772" y="319"/>
                    <a:pt x="873" y="283"/>
                  </a:cubicBezTo>
                  <a:cubicBezTo>
                    <a:pt x="994" y="218"/>
                    <a:pt x="1127" y="166"/>
                    <a:pt x="1260" y="101"/>
                  </a:cubicBezTo>
                  <a:cubicBezTo>
                    <a:pt x="1313" y="81"/>
                    <a:pt x="1378" y="49"/>
                    <a:pt x="1430" y="16"/>
                  </a:cubicBezTo>
                  <a:cubicBezTo>
                    <a:pt x="1446" y="16"/>
                    <a:pt x="1446" y="16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1944712" y="3485608"/>
              <a:ext cx="6953" cy="55026"/>
            </a:xfrm>
            <a:custGeom>
              <a:avLst/>
              <a:gdLst/>
              <a:ahLst/>
              <a:cxnLst/>
              <a:rect l="l" t="t" r="r" b="b"/>
              <a:pathLst>
                <a:path w="70" h="554" extrusionOk="0">
                  <a:moveTo>
                    <a:pt x="37" y="0"/>
                  </a:moveTo>
                  <a:cubicBezTo>
                    <a:pt x="17" y="101"/>
                    <a:pt x="17" y="182"/>
                    <a:pt x="17" y="283"/>
                  </a:cubicBezTo>
                  <a:cubicBezTo>
                    <a:pt x="17" y="368"/>
                    <a:pt x="17" y="452"/>
                    <a:pt x="1" y="537"/>
                  </a:cubicBezTo>
                  <a:cubicBezTo>
                    <a:pt x="1" y="553"/>
                    <a:pt x="1" y="553"/>
                    <a:pt x="17" y="553"/>
                  </a:cubicBezTo>
                  <a:lnTo>
                    <a:pt x="37" y="553"/>
                  </a:lnTo>
                  <a:cubicBezTo>
                    <a:pt x="53" y="452"/>
                    <a:pt x="53" y="368"/>
                    <a:pt x="53" y="283"/>
                  </a:cubicBezTo>
                  <a:cubicBezTo>
                    <a:pt x="37" y="182"/>
                    <a:pt x="37" y="101"/>
                    <a:pt x="53" y="16"/>
                  </a:cubicBezTo>
                  <a:cubicBezTo>
                    <a:pt x="70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1815987" y="2282783"/>
              <a:ext cx="5264" cy="64164"/>
            </a:xfrm>
            <a:custGeom>
              <a:avLst/>
              <a:gdLst/>
              <a:ahLst/>
              <a:cxnLst/>
              <a:rect l="l" t="t" r="r" b="b"/>
              <a:pathLst>
                <a:path w="53" h="646" extrusionOk="0">
                  <a:moveTo>
                    <a:pt x="41" y="0"/>
                  </a:moveTo>
                  <a:cubicBezTo>
                    <a:pt x="37" y="0"/>
                    <a:pt x="37" y="7"/>
                    <a:pt x="37" y="7"/>
                  </a:cubicBezTo>
                  <a:cubicBezTo>
                    <a:pt x="20" y="108"/>
                    <a:pt x="20" y="209"/>
                    <a:pt x="20" y="310"/>
                  </a:cubicBezTo>
                  <a:lnTo>
                    <a:pt x="20" y="496"/>
                  </a:lnTo>
                  <a:lnTo>
                    <a:pt x="20" y="544"/>
                  </a:lnTo>
                  <a:cubicBezTo>
                    <a:pt x="20" y="577"/>
                    <a:pt x="20" y="597"/>
                    <a:pt x="0" y="629"/>
                  </a:cubicBezTo>
                  <a:cubicBezTo>
                    <a:pt x="0" y="629"/>
                    <a:pt x="0" y="645"/>
                    <a:pt x="20" y="645"/>
                  </a:cubicBezTo>
                  <a:lnTo>
                    <a:pt x="37" y="645"/>
                  </a:lnTo>
                  <a:cubicBezTo>
                    <a:pt x="53" y="613"/>
                    <a:pt x="53" y="577"/>
                    <a:pt x="53" y="544"/>
                  </a:cubicBezTo>
                  <a:lnTo>
                    <a:pt x="53" y="496"/>
                  </a:lnTo>
                  <a:lnTo>
                    <a:pt x="53" y="310"/>
                  </a:lnTo>
                  <a:cubicBezTo>
                    <a:pt x="37" y="209"/>
                    <a:pt x="37" y="108"/>
                    <a:pt x="53" y="7"/>
                  </a:cubicBezTo>
                  <a:cubicBezTo>
                    <a:pt x="47" y="2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500328" y="1019567"/>
              <a:ext cx="1402767" cy="1004772"/>
            </a:xfrm>
            <a:custGeom>
              <a:avLst/>
              <a:gdLst/>
              <a:ahLst/>
              <a:cxnLst/>
              <a:rect l="l" t="t" r="r" b="b"/>
              <a:pathLst>
                <a:path w="14123" h="10116" extrusionOk="0">
                  <a:moveTo>
                    <a:pt x="9174" y="0"/>
                  </a:moveTo>
                  <a:lnTo>
                    <a:pt x="8803" y="235"/>
                  </a:lnTo>
                  <a:cubicBezTo>
                    <a:pt x="8520" y="404"/>
                    <a:pt x="8249" y="590"/>
                    <a:pt x="7978" y="756"/>
                  </a:cubicBezTo>
                  <a:cubicBezTo>
                    <a:pt x="6985" y="1398"/>
                    <a:pt x="5975" y="2036"/>
                    <a:pt x="4985" y="2658"/>
                  </a:cubicBezTo>
                  <a:lnTo>
                    <a:pt x="4731" y="2828"/>
                  </a:lnTo>
                  <a:cubicBezTo>
                    <a:pt x="3854" y="3398"/>
                    <a:pt x="2981" y="3955"/>
                    <a:pt x="2105" y="4508"/>
                  </a:cubicBezTo>
                  <a:cubicBezTo>
                    <a:pt x="1733" y="4747"/>
                    <a:pt x="1349" y="4997"/>
                    <a:pt x="962" y="5236"/>
                  </a:cubicBezTo>
                  <a:cubicBezTo>
                    <a:pt x="659" y="5438"/>
                    <a:pt x="356" y="5640"/>
                    <a:pt x="53" y="5821"/>
                  </a:cubicBezTo>
                  <a:cubicBezTo>
                    <a:pt x="36" y="5842"/>
                    <a:pt x="36" y="5842"/>
                    <a:pt x="16" y="5842"/>
                  </a:cubicBezTo>
                  <a:lnTo>
                    <a:pt x="0" y="5842"/>
                  </a:lnTo>
                  <a:lnTo>
                    <a:pt x="0" y="5858"/>
                  </a:lnTo>
                  <a:cubicBezTo>
                    <a:pt x="0" y="5858"/>
                    <a:pt x="0" y="5874"/>
                    <a:pt x="16" y="5874"/>
                  </a:cubicBezTo>
                  <a:lnTo>
                    <a:pt x="36" y="5858"/>
                  </a:lnTo>
                  <a:lnTo>
                    <a:pt x="53" y="5858"/>
                  </a:lnTo>
                  <a:cubicBezTo>
                    <a:pt x="372" y="5656"/>
                    <a:pt x="675" y="5454"/>
                    <a:pt x="978" y="5268"/>
                  </a:cubicBezTo>
                  <a:cubicBezTo>
                    <a:pt x="1366" y="5013"/>
                    <a:pt x="1753" y="4763"/>
                    <a:pt x="2121" y="4529"/>
                  </a:cubicBezTo>
                  <a:cubicBezTo>
                    <a:pt x="2998" y="3971"/>
                    <a:pt x="3874" y="3418"/>
                    <a:pt x="4747" y="2860"/>
                  </a:cubicBezTo>
                  <a:lnTo>
                    <a:pt x="5001" y="2691"/>
                  </a:lnTo>
                  <a:cubicBezTo>
                    <a:pt x="5995" y="2052"/>
                    <a:pt x="6985" y="1414"/>
                    <a:pt x="7995" y="792"/>
                  </a:cubicBezTo>
                  <a:cubicBezTo>
                    <a:pt x="8265" y="606"/>
                    <a:pt x="8536" y="436"/>
                    <a:pt x="8823" y="251"/>
                  </a:cubicBezTo>
                  <a:lnTo>
                    <a:pt x="9174" y="33"/>
                  </a:lnTo>
                  <a:lnTo>
                    <a:pt x="9190" y="33"/>
                  </a:lnTo>
                  <a:cubicBezTo>
                    <a:pt x="9227" y="65"/>
                    <a:pt x="9243" y="65"/>
                    <a:pt x="9243" y="85"/>
                  </a:cubicBezTo>
                  <a:cubicBezTo>
                    <a:pt x="9207" y="166"/>
                    <a:pt x="9207" y="251"/>
                    <a:pt x="9207" y="319"/>
                  </a:cubicBezTo>
                  <a:lnTo>
                    <a:pt x="9207" y="420"/>
                  </a:lnTo>
                  <a:cubicBezTo>
                    <a:pt x="9207" y="505"/>
                    <a:pt x="9207" y="554"/>
                    <a:pt x="9259" y="638"/>
                  </a:cubicBezTo>
                  <a:cubicBezTo>
                    <a:pt x="9409" y="873"/>
                    <a:pt x="9578" y="1160"/>
                    <a:pt x="9748" y="1515"/>
                  </a:cubicBezTo>
                  <a:cubicBezTo>
                    <a:pt x="9764" y="1547"/>
                    <a:pt x="9796" y="1580"/>
                    <a:pt x="9812" y="1616"/>
                  </a:cubicBezTo>
                  <a:cubicBezTo>
                    <a:pt x="9897" y="1782"/>
                    <a:pt x="9982" y="1951"/>
                    <a:pt x="10067" y="2105"/>
                  </a:cubicBezTo>
                  <a:cubicBezTo>
                    <a:pt x="10136" y="2222"/>
                    <a:pt x="10200" y="2323"/>
                    <a:pt x="10253" y="2424"/>
                  </a:cubicBezTo>
                  <a:cubicBezTo>
                    <a:pt x="10338" y="2557"/>
                    <a:pt x="10402" y="2691"/>
                    <a:pt x="10487" y="2812"/>
                  </a:cubicBezTo>
                  <a:cubicBezTo>
                    <a:pt x="10620" y="3030"/>
                    <a:pt x="10742" y="3264"/>
                    <a:pt x="10859" y="3482"/>
                  </a:cubicBezTo>
                  <a:cubicBezTo>
                    <a:pt x="10923" y="3600"/>
                    <a:pt x="10992" y="3721"/>
                    <a:pt x="11061" y="3838"/>
                  </a:cubicBezTo>
                  <a:cubicBezTo>
                    <a:pt x="11194" y="4072"/>
                    <a:pt x="11327" y="4327"/>
                    <a:pt x="11465" y="4561"/>
                  </a:cubicBezTo>
                  <a:cubicBezTo>
                    <a:pt x="11598" y="4811"/>
                    <a:pt x="11752" y="5066"/>
                    <a:pt x="11885" y="5316"/>
                  </a:cubicBezTo>
                  <a:cubicBezTo>
                    <a:pt x="12071" y="5656"/>
                    <a:pt x="12236" y="5959"/>
                    <a:pt x="12406" y="6246"/>
                  </a:cubicBezTo>
                  <a:cubicBezTo>
                    <a:pt x="12422" y="6278"/>
                    <a:pt x="12438" y="6310"/>
                    <a:pt x="12458" y="6347"/>
                  </a:cubicBezTo>
                  <a:cubicBezTo>
                    <a:pt x="12507" y="6427"/>
                    <a:pt x="12576" y="6512"/>
                    <a:pt x="12559" y="6597"/>
                  </a:cubicBezTo>
                  <a:cubicBezTo>
                    <a:pt x="12539" y="6751"/>
                    <a:pt x="12539" y="6916"/>
                    <a:pt x="12539" y="7070"/>
                  </a:cubicBezTo>
                  <a:lnTo>
                    <a:pt x="12539" y="7373"/>
                  </a:lnTo>
                  <a:cubicBezTo>
                    <a:pt x="12539" y="7421"/>
                    <a:pt x="12539" y="7474"/>
                    <a:pt x="12559" y="7522"/>
                  </a:cubicBezTo>
                  <a:cubicBezTo>
                    <a:pt x="13012" y="8282"/>
                    <a:pt x="13468" y="9073"/>
                    <a:pt x="13921" y="9881"/>
                  </a:cubicBezTo>
                  <a:cubicBezTo>
                    <a:pt x="13921" y="9897"/>
                    <a:pt x="13937" y="9914"/>
                    <a:pt x="13937" y="9930"/>
                  </a:cubicBezTo>
                  <a:cubicBezTo>
                    <a:pt x="13990" y="9998"/>
                    <a:pt x="14022" y="10083"/>
                    <a:pt x="14107" y="10116"/>
                  </a:cubicBezTo>
                  <a:lnTo>
                    <a:pt x="14123" y="10116"/>
                  </a:lnTo>
                  <a:lnTo>
                    <a:pt x="14123" y="10099"/>
                  </a:lnTo>
                  <a:cubicBezTo>
                    <a:pt x="14038" y="10063"/>
                    <a:pt x="14006" y="9998"/>
                    <a:pt x="13973" y="9930"/>
                  </a:cubicBezTo>
                  <a:cubicBezTo>
                    <a:pt x="13953" y="9897"/>
                    <a:pt x="13953" y="9881"/>
                    <a:pt x="13937" y="9861"/>
                  </a:cubicBezTo>
                  <a:cubicBezTo>
                    <a:pt x="13485" y="9073"/>
                    <a:pt x="13028" y="8265"/>
                    <a:pt x="12592" y="7506"/>
                  </a:cubicBezTo>
                  <a:cubicBezTo>
                    <a:pt x="12559" y="7474"/>
                    <a:pt x="12559" y="7421"/>
                    <a:pt x="12559" y="7389"/>
                  </a:cubicBezTo>
                  <a:cubicBezTo>
                    <a:pt x="12576" y="7272"/>
                    <a:pt x="12576" y="7171"/>
                    <a:pt x="12559" y="7070"/>
                  </a:cubicBezTo>
                  <a:cubicBezTo>
                    <a:pt x="12559" y="6916"/>
                    <a:pt x="12559" y="6751"/>
                    <a:pt x="12576" y="6597"/>
                  </a:cubicBezTo>
                  <a:cubicBezTo>
                    <a:pt x="12592" y="6496"/>
                    <a:pt x="12539" y="6411"/>
                    <a:pt x="12491" y="6326"/>
                  </a:cubicBezTo>
                  <a:cubicBezTo>
                    <a:pt x="12458" y="6294"/>
                    <a:pt x="12438" y="6278"/>
                    <a:pt x="12422" y="6246"/>
                  </a:cubicBezTo>
                  <a:cubicBezTo>
                    <a:pt x="12256" y="5943"/>
                    <a:pt x="12103" y="5640"/>
                    <a:pt x="11917" y="5300"/>
                  </a:cubicBezTo>
                  <a:cubicBezTo>
                    <a:pt x="11768" y="5050"/>
                    <a:pt x="11630" y="4795"/>
                    <a:pt x="11481" y="4561"/>
                  </a:cubicBezTo>
                  <a:cubicBezTo>
                    <a:pt x="11348" y="4307"/>
                    <a:pt x="11210" y="4072"/>
                    <a:pt x="11077" y="3822"/>
                  </a:cubicBezTo>
                  <a:cubicBezTo>
                    <a:pt x="11008" y="3701"/>
                    <a:pt x="10944" y="3583"/>
                    <a:pt x="10891" y="3466"/>
                  </a:cubicBezTo>
                  <a:cubicBezTo>
                    <a:pt x="10758" y="3248"/>
                    <a:pt x="10641" y="3014"/>
                    <a:pt x="10503" y="2792"/>
                  </a:cubicBezTo>
                  <a:cubicBezTo>
                    <a:pt x="10418" y="2674"/>
                    <a:pt x="10354" y="2541"/>
                    <a:pt x="10285" y="2424"/>
                  </a:cubicBezTo>
                  <a:cubicBezTo>
                    <a:pt x="10216" y="2307"/>
                    <a:pt x="10168" y="2206"/>
                    <a:pt x="10099" y="2105"/>
                  </a:cubicBezTo>
                  <a:cubicBezTo>
                    <a:pt x="9998" y="1935"/>
                    <a:pt x="9913" y="1766"/>
                    <a:pt x="9833" y="1616"/>
                  </a:cubicBezTo>
                  <a:cubicBezTo>
                    <a:pt x="9812" y="1564"/>
                    <a:pt x="9796" y="1531"/>
                    <a:pt x="9780" y="1499"/>
                  </a:cubicBezTo>
                  <a:cubicBezTo>
                    <a:pt x="9594" y="1143"/>
                    <a:pt x="9445" y="873"/>
                    <a:pt x="9291" y="622"/>
                  </a:cubicBezTo>
                  <a:cubicBezTo>
                    <a:pt x="9243" y="554"/>
                    <a:pt x="9243" y="489"/>
                    <a:pt x="9243" y="420"/>
                  </a:cubicBezTo>
                  <a:lnTo>
                    <a:pt x="9243" y="319"/>
                  </a:lnTo>
                  <a:cubicBezTo>
                    <a:pt x="9227" y="235"/>
                    <a:pt x="9227" y="166"/>
                    <a:pt x="9259" y="101"/>
                  </a:cubicBezTo>
                  <a:cubicBezTo>
                    <a:pt x="9275" y="65"/>
                    <a:pt x="9243" y="33"/>
                    <a:pt x="9207" y="16"/>
                  </a:cubicBezTo>
                  <a:lnTo>
                    <a:pt x="9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1861279" y="2360057"/>
              <a:ext cx="4966" cy="53933"/>
            </a:xfrm>
            <a:custGeom>
              <a:avLst/>
              <a:gdLst/>
              <a:ahLst/>
              <a:cxnLst/>
              <a:rect l="l" t="t" r="r" b="b"/>
              <a:pathLst>
                <a:path w="50" h="543" extrusionOk="0">
                  <a:moveTo>
                    <a:pt x="33" y="1"/>
                  </a:moveTo>
                  <a:cubicBezTo>
                    <a:pt x="33" y="1"/>
                    <a:pt x="17" y="1"/>
                    <a:pt x="17" y="21"/>
                  </a:cubicBezTo>
                  <a:lnTo>
                    <a:pt x="17" y="203"/>
                  </a:lnTo>
                  <a:cubicBezTo>
                    <a:pt x="17" y="324"/>
                    <a:pt x="33" y="425"/>
                    <a:pt x="17" y="526"/>
                  </a:cubicBezTo>
                  <a:cubicBezTo>
                    <a:pt x="1" y="542"/>
                    <a:pt x="17" y="542"/>
                    <a:pt x="17" y="542"/>
                  </a:cubicBezTo>
                  <a:lnTo>
                    <a:pt x="33" y="542"/>
                  </a:lnTo>
                  <a:cubicBezTo>
                    <a:pt x="49" y="425"/>
                    <a:pt x="49" y="324"/>
                    <a:pt x="49" y="203"/>
                  </a:cubicBezTo>
                  <a:lnTo>
                    <a:pt x="49" y="21"/>
                  </a:ln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88610" y="1531091"/>
              <a:ext cx="3278" cy="70322"/>
            </a:xfrm>
            <a:custGeom>
              <a:avLst/>
              <a:gdLst/>
              <a:ahLst/>
              <a:cxnLst/>
              <a:rect l="l" t="t" r="r" b="b"/>
              <a:pathLst>
                <a:path w="33" h="708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lnTo>
                    <a:pt x="0" y="267"/>
                  </a:lnTo>
                  <a:cubicBezTo>
                    <a:pt x="0" y="405"/>
                    <a:pt x="0" y="554"/>
                    <a:pt x="17" y="692"/>
                  </a:cubicBezTo>
                  <a:cubicBezTo>
                    <a:pt x="17" y="692"/>
                    <a:pt x="17" y="708"/>
                    <a:pt x="33" y="708"/>
                  </a:cubicBezTo>
                  <a:lnTo>
                    <a:pt x="33" y="692"/>
                  </a:lnTo>
                  <a:cubicBezTo>
                    <a:pt x="17" y="554"/>
                    <a:pt x="17" y="405"/>
                    <a:pt x="33" y="267"/>
                  </a:cubicBezTo>
                  <a:lnTo>
                    <a:pt x="33" y="17"/>
                  </a:ln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1291154" y="2077577"/>
              <a:ext cx="5264" cy="85618"/>
            </a:xfrm>
            <a:custGeom>
              <a:avLst/>
              <a:gdLst/>
              <a:ahLst/>
              <a:cxnLst/>
              <a:rect l="l" t="t" r="r" b="b"/>
              <a:pathLst>
                <a:path w="53" h="862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54"/>
                    <a:pt x="16" y="288"/>
                    <a:pt x="0" y="421"/>
                  </a:cubicBezTo>
                  <a:lnTo>
                    <a:pt x="0" y="692"/>
                  </a:lnTo>
                  <a:lnTo>
                    <a:pt x="0" y="724"/>
                  </a:lnTo>
                  <a:cubicBezTo>
                    <a:pt x="0" y="776"/>
                    <a:pt x="0" y="809"/>
                    <a:pt x="16" y="861"/>
                  </a:cubicBezTo>
                  <a:lnTo>
                    <a:pt x="33" y="861"/>
                  </a:lnTo>
                  <a:cubicBezTo>
                    <a:pt x="53" y="861"/>
                    <a:pt x="53" y="845"/>
                    <a:pt x="53" y="845"/>
                  </a:cubicBezTo>
                  <a:cubicBezTo>
                    <a:pt x="33" y="809"/>
                    <a:pt x="33" y="776"/>
                    <a:pt x="33" y="724"/>
                  </a:cubicBezTo>
                  <a:lnTo>
                    <a:pt x="33" y="692"/>
                  </a:lnTo>
                  <a:lnTo>
                    <a:pt x="33" y="441"/>
                  </a:lnTo>
                  <a:cubicBezTo>
                    <a:pt x="33" y="288"/>
                    <a:pt x="33" y="154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1643857" y="2186338"/>
              <a:ext cx="6853" cy="6873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37" y="1"/>
                  </a:moveTo>
                  <a:cubicBezTo>
                    <a:pt x="16" y="118"/>
                    <a:pt x="16" y="219"/>
                    <a:pt x="16" y="336"/>
                  </a:cubicBezTo>
                  <a:lnTo>
                    <a:pt x="16" y="538"/>
                  </a:lnTo>
                  <a:lnTo>
                    <a:pt x="16" y="574"/>
                  </a:lnTo>
                  <a:cubicBezTo>
                    <a:pt x="16" y="607"/>
                    <a:pt x="37" y="639"/>
                    <a:pt x="16" y="659"/>
                  </a:cubicBezTo>
                  <a:cubicBezTo>
                    <a:pt x="0" y="675"/>
                    <a:pt x="0" y="675"/>
                    <a:pt x="16" y="691"/>
                  </a:cubicBezTo>
                  <a:lnTo>
                    <a:pt x="37" y="675"/>
                  </a:lnTo>
                  <a:cubicBezTo>
                    <a:pt x="53" y="639"/>
                    <a:pt x="53" y="607"/>
                    <a:pt x="53" y="574"/>
                  </a:cubicBezTo>
                  <a:lnTo>
                    <a:pt x="53" y="538"/>
                  </a:lnTo>
                  <a:lnTo>
                    <a:pt x="53" y="336"/>
                  </a:lnTo>
                  <a:cubicBezTo>
                    <a:pt x="53" y="219"/>
                    <a:pt x="53" y="118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933186" y="2915383"/>
              <a:ext cx="5364" cy="91975"/>
            </a:xfrm>
            <a:custGeom>
              <a:avLst/>
              <a:gdLst/>
              <a:ahLst/>
              <a:cxnLst/>
              <a:rect l="l" t="t" r="r" b="b"/>
              <a:pathLst>
                <a:path w="54" h="926" extrusionOk="0">
                  <a:moveTo>
                    <a:pt x="21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21" y="134"/>
                    <a:pt x="21" y="267"/>
                    <a:pt x="21" y="388"/>
                  </a:cubicBezTo>
                  <a:lnTo>
                    <a:pt x="21" y="607"/>
                  </a:lnTo>
                  <a:lnTo>
                    <a:pt x="21" y="809"/>
                  </a:lnTo>
                  <a:lnTo>
                    <a:pt x="21" y="910"/>
                  </a:lnTo>
                  <a:cubicBezTo>
                    <a:pt x="21" y="926"/>
                    <a:pt x="21" y="926"/>
                    <a:pt x="37" y="926"/>
                  </a:cubicBezTo>
                  <a:lnTo>
                    <a:pt x="37" y="910"/>
                  </a:lnTo>
                  <a:lnTo>
                    <a:pt x="37" y="809"/>
                  </a:lnTo>
                  <a:cubicBezTo>
                    <a:pt x="37" y="740"/>
                    <a:pt x="53" y="671"/>
                    <a:pt x="37" y="607"/>
                  </a:cubicBezTo>
                  <a:lnTo>
                    <a:pt x="37" y="388"/>
                  </a:lnTo>
                  <a:cubicBezTo>
                    <a:pt x="53" y="267"/>
                    <a:pt x="53" y="134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841216" y="2781394"/>
              <a:ext cx="4966" cy="53834"/>
            </a:xfrm>
            <a:custGeom>
              <a:avLst/>
              <a:gdLst/>
              <a:ahLst/>
              <a:cxnLst/>
              <a:rect l="l" t="t" r="r" b="b"/>
              <a:pathLst>
                <a:path w="50" h="542" extrusionOk="0">
                  <a:moveTo>
                    <a:pt x="33" y="0"/>
                  </a:moveTo>
                  <a:cubicBezTo>
                    <a:pt x="33" y="0"/>
                    <a:pt x="17" y="0"/>
                    <a:pt x="17" y="21"/>
                  </a:cubicBezTo>
                  <a:cubicBezTo>
                    <a:pt x="1" y="101"/>
                    <a:pt x="1" y="186"/>
                    <a:pt x="1" y="271"/>
                  </a:cubicBezTo>
                  <a:cubicBezTo>
                    <a:pt x="17" y="356"/>
                    <a:pt x="17" y="441"/>
                    <a:pt x="1" y="526"/>
                  </a:cubicBezTo>
                  <a:lnTo>
                    <a:pt x="1" y="542"/>
                  </a:lnTo>
                  <a:lnTo>
                    <a:pt x="17" y="542"/>
                  </a:lnTo>
                  <a:cubicBezTo>
                    <a:pt x="33" y="441"/>
                    <a:pt x="33" y="356"/>
                    <a:pt x="33" y="271"/>
                  </a:cubicBezTo>
                  <a:cubicBezTo>
                    <a:pt x="33" y="186"/>
                    <a:pt x="33" y="101"/>
                    <a:pt x="49" y="21"/>
                  </a:cubicBezTo>
                  <a:cubicBezTo>
                    <a:pt x="49" y="21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861279" y="2515799"/>
              <a:ext cx="4966" cy="57013"/>
            </a:xfrm>
            <a:custGeom>
              <a:avLst/>
              <a:gdLst/>
              <a:ahLst/>
              <a:cxnLst/>
              <a:rect l="l" t="t" r="r" b="b"/>
              <a:pathLst>
                <a:path w="50" h="574" extrusionOk="0">
                  <a:moveTo>
                    <a:pt x="33" y="0"/>
                  </a:moveTo>
                  <a:lnTo>
                    <a:pt x="17" y="16"/>
                  </a:lnTo>
                  <a:lnTo>
                    <a:pt x="17" y="218"/>
                  </a:lnTo>
                  <a:cubicBezTo>
                    <a:pt x="17" y="335"/>
                    <a:pt x="33" y="436"/>
                    <a:pt x="17" y="554"/>
                  </a:cubicBezTo>
                  <a:cubicBezTo>
                    <a:pt x="1" y="554"/>
                    <a:pt x="17" y="574"/>
                    <a:pt x="17" y="574"/>
                  </a:cubicBezTo>
                  <a:cubicBezTo>
                    <a:pt x="33" y="574"/>
                    <a:pt x="33" y="574"/>
                    <a:pt x="33" y="554"/>
                  </a:cubicBezTo>
                  <a:cubicBezTo>
                    <a:pt x="49" y="453"/>
                    <a:pt x="49" y="335"/>
                    <a:pt x="49" y="218"/>
                  </a:cubicBezTo>
                  <a:lnTo>
                    <a:pt x="49" y="16"/>
                  </a:ln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669085" y="1876941"/>
              <a:ext cx="4966" cy="65554"/>
            </a:xfrm>
            <a:custGeom>
              <a:avLst/>
              <a:gdLst/>
              <a:ahLst/>
              <a:cxnLst/>
              <a:rect l="l" t="t" r="r" b="b"/>
              <a:pathLst>
                <a:path w="50" h="660" extrusionOk="0">
                  <a:moveTo>
                    <a:pt x="33" y="1"/>
                  </a:moveTo>
                  <a:lnTo>
                    <a:pt x="33" y="17"/>
                  </a:lnTo>
                  <a:cubicBezTo>
                    <a:pt x="1" y="155"/>
                    <a:pt x="17" y="272"/>
                    <a:pt x="17" y="405"/>
                  </a:cubicBezTo>
                  <a:lnTo>
                    <a:pt x="17" y="643"/>
                  </a:lnTo>
                  <a:lnTo>
                    <a:pt x="17" y="659"/>
                  </a:lnTo>
                  <a:lnTo>
                    <a:pt x="33" y="659"/>
                  </a:lnTo>
                  <a:lnTo>
                    <a:pt x="33" y="643"/>
                  </a:lnTo>
                  <a:lnTo>
                    <a:pt x="33" y="405"/>
                  </a:lnTo>
                  <a:cubicBezTo>
                    <a:pt x="33" y="272"/>
                    <a:pt x="33" y="155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520197" y="2298277"/>
              <a:ext cx="200736" cy="374853"/>
            </a:xfrm>
            <a:custGeom>
              <a:avLst/>
              <a:gdLst/>
              <a:ahLst/>
              <a:cxnLst/>
              <a:rect l="l" t="t" r="r" b="b"/>
              <a:pathLst>
                <a:path w="2021" h="3774" extrusionOk="0">
                  <a:moveTo>
                    <a:pt x="1" y="1"/>
                  </a:moveTo>
                  <a:lnTo>
                    <a:pt x="1" y="17"/>
                  </a:lnTo>
                  <a:cubicBezTo>
                    <a:pt x="203" y="356"/>
                    <a:pt x="437" y="659"/>
                    <a:pt x="676" y="962"/>
                  </a:cubicBezTo>
                  <a:cubicBezTo>
                    <a:pt x="809" y="1148"/>
                    <a:pt x="942" y="1330"/>
                    <a:pt x="1059" y="1516"/>
                  </a:cubicBezTo>
                  <a:cubicBezTo>
                    <a:pt x="1330" y="1871"/>
                    <a:pt x="1601" y="2239"/>
                    <a:pt x="1887" y="2643"/>
                  </a:cubicBezTo>
                  <a:cubicBezTo>
                    <a:pt x="1952" y="2727"/>
                    <a:pt x="2005" y="2812"/>
                    <a:pt x="1988" y="2929"/>
                  </a:cubicBezTo>
                  <a:cubicBezTo>
                    <a:pt x="1968" y="3099"/>
                    <a:pt x="1988" y="3249"/>
                    <a:pt x="1988" y="3418"/>
                  </a:cubicBezTo>
                  <a:lnTo>
                    <a:pt x="1988" y="3604"/>
                  </a:lnTo>
                  <a:cubicBezTo>
                    <a:pt x="1988" y="3653"/>
                    <a:pt x="1988" y="3705"/>
                    <a:pt x="1952" y="3754"/>
                  </a:cubicBezTo>
                  <a:lnTo>
                    <a:pt x="1952" y="3774"/>
                  </a:lnTo>
                  <a:lnTo>
                    <a:pt x="1968" y="3774"/>
                  </a:lnTo>
                  <a:cubicBezTo>
                    <a:pt x="2005" y="3721"/>
                    <a:pt x="2005" y="3673"/>
                    <a:pt x="2005" y="3604"/>
                  </a:cubicBezTo>
                  <a:lnTo>
                    <a:pt x="2005" y="3418"/>
                  </a:lnTo>
                  <a:cubicBezTo>
                    <a:pt x="2005" y="3249"/>
                    <a:pt x="2005" y="3099"/>
                    <a:pt x="2021" y="2929"/>
                  </a:cubicBezTo>
                  <a:cubicBezTo>
                    <a:pt x="2021" y="2796"/>
                    <a:pt x="1968" y="2711"/>
                    <a:pt x="1920" y="2626"/>
                  </a:cubicBezTo>
                  <a:cubicBezTo>
                    <a:pt x="1617" y="2222"/>
                    <a:pt x="1346" y="1855"/>
                    <a:pt x="1096" y="1499"/>
                  </a:cubicBezTo>
                  <a:cubicBezTo>
                    <a:pt x="958" y="1314"/>
                    <a:pt x="825" y="1128"/>
                    <a:pt x="692" y="946"/>
                  </a:cubicBezTo>
                  <a:cubicBezTo>
                    <a:pt x="474" y="643"/>
                    <a:pt x="235" y="340"/>
                    <a:pt x="17" y="17"/>
                  </a:cubicBez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675542" y="3672538"/>
              <a:ext cx="3675" cy="61879"/>
            </a:xfrm>
            <a:custGeom>
              <a:avLst/>
              <a:gdLst/>
              <a:ahLst/>
              <a:cxnLst/>
              <a:rect l="l" t="t" r="r" b="b"/>
              <a:pathLst>
                <a:path w="37" h="623" extrusionOk="0">
                  <a:moveTo>
                    <a:pt x="37" y="1"/>
                  </a:moveTo>
                  <a:cubicBezTo>
                    <a:pt x="21" y="1"/>
                    <a:pt x="21" y="1"/>
                    <a:pt x="21" y="17"/>
                  </a:cubicBezTo>
                  <a:cubicBezTo>
                    <a:pt x="0" y="138"/>
                    <a:pt x="0" y="271"/>
                    <a:pt x="0" y="388"/>
                  </a:cubicBezTo>
                  <a:lnTo>
                    <a:pt x="0" y="606"/>
                  </a:lnTo>
                  <a:cubicBezTo>
                    <a:pt x="0" y="623"/>
                    <a:pt x="0" y="623"/>
                    <a:pt x="21" y="623"/>
                  </a:cubicBezTo>
                  <a:lnTo>
                    <a:pt x="37" y="606"/>
                  </a:lnTo>
                  <a:cubicBezTo>
                    <a:pt x="37" y="542"/>
                    <a:pt x="37" y="457"/>
                    <a:pt x="21" y="388"/>
                  </a:cubicBezTo>
                  <a:cubicBezTo>
                    <a:pt x="21" y="271"/>
                    <a:pt x="21" y="138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518608" y="2639359"/>
              <a:ext cx="185539" cy="329461"/>
            </a:xfrm>
            <a:custGeom>
              <a:avLst/>
              <a:gdLst/>
              <a:ahLst/>
              <a:cxnLst/>
              <a:rect l="l" t="t" r="r" b="b"/>
              <a:pathLst>
                <a:path w="1868" h="3317" extrusionOk="0">
                  <a:moveTo>
                    <a:pt x="17" y="0"/>
                  </a:moveTo>
                  <a:lnTo>
                    <a:pt x="17" y="17"/>
                  </a:lnTo>
                  <a:cubicBezTo>
                    <a:pt x="17" y="37"/>
                    <a:pt x="17" y="53"/>
                    <a:pt x="33" y="53"/>
                  </a:cubicBezTo>
                  <a:cubicBezTo>
                    <a:pt x="49" y="138"/>
                    <a:pt x="65" y="202"/>
                    <a:pt x="49" y="303"/>
                  </a:cubicBezTo>
                  <a:cubicBezTo>
                    <a:pt x="1" y="404"/>
                    <a:pt x="86" y="473"/>
                    <a:pt x="134" y="521"/>
                  </a:cubicBezTo>
                  <a:cubicBezTo>
                    <a:pt x="166" y="558"/>
                    <a:pt x="187" y="574"/>
                    <a:pt x="203" y="590"/>
                  </a:cubicBezTo>
                  <a:cubicBezTo>
                    <a:pt x="368" y="808"/>
                    <a:pt x="554" y="1010"/>
                    <a:pt x="724" y="1228"/>
                  </a:cubicBezTo>
                  <a:cubicBezTo>
                    <a:pt x="1027" y="1600"/>
                    <a:pt x="1330" y="1972"/>
                    <a:pt x="1633" y="2339"/>
                  </a:cubicBezTo>
                  <a:cubicBezTo>
                    <a:pt x="1782" y="2509"/>
                    <a:pt x="1835" y="2663"/>
                    <a:pt x="1819" y="2828"/>
                  </a:cubicBezTo>
                  <a:cubicBezTo>
                    <a:pt x="1802" y="2913"/>
                    <a:pt x="1802" y="2998"/>
                    <a:pt x="1802" y="3083"/>
                  </a:cubicBezTo>
                  <a:cubicBezTo>
                    <a:pt x="1819" y="3115"/>
                    <a:pt x="1819" y="3147"/>
                    <a:pt x="1819" y="3184"/>
                  </a:cubicBezTo>
                  <a:lnTo>
                    <a:pt x="1819" y="3216"/>
                  </a:lnTo>
                  <a:cubicBezTo>
                    <a:pt x="1819" y="3248"/>
                    <a:pt x="1819" y="3285"/>
                    <a:pt x="1782" y="3301"/>
                  </a:cubicBezTo>
                  <a:lnTo>
                    <a:pt x="1782" y="3317"/>
                  </a:lnTo>
                  <a:lnTo>
                    <a:pt x="1802" y="3317"/>
                  </a:lnTo>
                  <a:cubicBezTo>
                    <a:pt x="1835" y="3285"/>
                    <a:pt x="1835" y="3248"/>
                    <a:pt x="1835" y="3216"/>
                  </a:cubicBezTo>
                  <a:lnTo>
                    <a:pt x="1835" y="3184"/>
                  </a:lnTo>
                  <a:lnTo>
                    <a:pt x="1835" y="3083"/>
                  </a:lnTo>
                  <a:lnTo>
                    <a:pt x="1835" y="2828"/>
                  </a:lnTo>
                  <a:cubicBezTo>
                    <a:pt x="1867" y="2610"/>
                    <a:pt x="1766" y="2461"/>
                    <a:pt x="1665" y="2323"/>
                  </a:cubicBezTo>
                  <a:cubicBezTo>
                    <a:pt x="1346" y="1956"/>
                    <a:pt x="1043" y="1584"/>
                    <a:pt x="740" y="1212"/>
                  </a:cubicBezTo>
                  <a:cubicBezTo>
                    <a:pt x="570" y="994"/>
                    <a:pt x="405" y="792"/>
                    <a:pt x="219" y="574"/>
                  </a:cubicBezTo>
                  <a:cubicBezTo>
                    <a:pt x="203" y="558"/>
                    <a:pt x="187" y="521"/>
                    <a:pt x="166" y="505"/>
                  </a:cubicBezTo>
                  <a:cubicBezTo>
                    <a:pt x="102" y="457"/>
                    <a:pt x="33" y="404"/>
                    <a:pt x="65" y="303"/>
                  </a:cubicBezTo>
                  <a:cubicBezTo>
                    <a:pt x="102" y="202"/>
                    <a:pt x="65" y="118"/>
                    <a:pt x="49" y="53"/>
                  </a:cubicBezTo>
                  <a:cubicBezTo>
                    <a:pt x="49" y="37"/>
                    <a:pt x="49" y="17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1792646" y="2718025"/>
              <a:ext cx="5364" cy="53437"/>
            </a:xfrm>
            <a:custGeom>
              <a:avLst/>
              <a:gdLst/>
              <a:ahLst/>
              <a:cxnLst/>
              <a:rect l="l" t="t" r="r" b="b"/>
              <a:pathLst>
                <a:path w="54" h="538" extrusionOk="0">
                  <a:moveTo>
                    <a:pt x="17" y="0"/>
                  </a:moveTo>
                  <a:cubicBezTo>
                    <a:pt x="1" y="85"/>
                    <a:pt x="1" y="186"/>
                    <a:pt x="17" y="271"/>
                  </a:cubicBezTo>
                  <a:cubicBezTo>
                    <a:pt x="17" y="356"/>
                    <a:pt x="17" y="436"/>
                    <a:pt x="1" y="521"/>
                  </a:cubicBezTo>
                  <a:lnTo>
                    <a:pt x="1" y="537"/>
                  </a:lnTo>
                  <a:lnTo>
                    <a:pt x="17" y="537"/>
                  </a:lnTo>
                  <a:lnTo>
                    <a:pt x="17" y="521"/>
                  </a:lnTo>
                  <a:cubicBezTo>
                    <a:pt x="33" y="436"/>
                    <a:pt x="33" y="356"/>
                    <a:pt x="33" y="271"/>
                  </a:cubicBezTo>
                  <a:cubicBezTo>
                    <a:pt x="33" y="186"/>
                    <a:pt x="33" y="101"/>
                    <a:pt x="53" y="16"/>
                  </a:cubicBezTo>
                  <a:cubicBezTo>
                    <a:pt x="53" y="0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1183982" y="2643332"/>
              <a:ext cx="6953" cy="86413"/>
            </a:xfrm>
            <a:custGeom>
              <a:avLst/>
              <a:gdLst/>
              <a:ahLst/>
              <a:cxnLst/>
              <a:rect l="l" t="t" r="r" b="b"/>
              <a:pathLst>
                <a:path w="70" h="870" extrusionOk="0">
                  <a:moveTo>
                    <a:pt x="23" y="1"/>
                  </a:moveTo>
                  <a:cubicBezTo>
                    <a:pt x="21" y="1"/>
                    <a:pt x="21" y="5"/>
                    <a:pt x="21" y="13"/>
                  </a:cubicBezTo>
                  <a:cubicBezTo>
                    <a:pt x="1" y="13"/>
                    <a:pt x="1" y="13"/>
                    <a:pt x="1" y="29"/>
                  </a:cubicBezTo>
                  <a:cubicBezTo>
                    <a:pt x="37" y="61"/>
                    <a:pt x="37" y="114"/>
                    <a:pt x="37" y="146"/>
                  </a:cubicBezTo>
                  <a:lnTo>
                    <a:pt x="37" y="179"/>
                  </a:lnTo>
                  <a:lnTo>
                    <a:pt x="37" y="417"/>
                  </a:lnTo>
                  <a:cubicBezTo>
                    <a:pt x="37" y="566"/>
                    <a:pt x="21" y="720"/>
                    <a:pt x="53" y="853"/>
                  </a:cubicBezTo>
                  <a:lnTo>
                    <a:pt x="53" y="869"/>
                  </a:lnTo>
                  <a:cubicBezTo>
                    <a:pt x="69" y="869"/>
                    <a:pt x="69" y="853"/>
                    <a:pt x="69" y="853"/>
                  </a:cubicBezTo>
                  <a:cubicBezTo>
                    <a:pt x="53" y="704"/>
                    <a:pt x="53" y="566"/>
                    <a:pt x="53" y="417"/>
                  </a:cubicBezTo>
                  <a:cubicBezTo>
                    <a:pt x="53" y="348"/>
                    <a:pt x="69" y="263"/>
                    <a:pt x="53" y="179"/>
                  </a:cubicBezTo>
                  <a:lnTo>
                    <a:pt x="53" y="146"/>
                  </a:lnTo>
                  <a:cubicBezTo>
                    <a:pt x="53" y="98"/>
                    <a:pt x="53" y="61"/>
                    <a:pt x="37" y="13"/>
                  </a:cubicBezTo>
                  <a:cubicBezTo>
                    <a:pt x="29" y="5"/>
                    <a:pt x="25" y="1"/>
                    <a:pt x="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888292" y="3099135"/>
              <a:ext cx="3278" cy="93663"/>
            </a:xfrm>
            <a:custGeom>
              <a:avLst/>
              <a:gdLst/>
              <a:ahLst/>
              <a:cxnLst/>
              <a:rect l="l" t="t" r="r" b="b"/>
              <a:pathLst>
                <a:path w="33" h="943" extrusionOk="0">
                  <a:moveTo>
                    <a:pt x="0" y="1"/>
                  </a:moveTo>
                  <a:lnTo>
                    <a:pt x="0" y="17"/>
                  </a:lnTo>
                  <a:cubicBezTo>
                    <a:pt x="17" y="154"/>
                    <a:pt x="17" y="288"/>
                    <a:pt x="17" y="405"/>
                  </a:cubicBezTo>
                  <a:cubicBezTo>
                    <a:pt x="17" y="473"/>
                    <a:pt x="0" y="538"/>
                    <a:pt x="17" y="623"/>
                  </a:cubicBezTo>
                  <a:lnTo>
                    <a:pt x="17" y="825"/>
                  </a:lnTo>
                  <a:lnTo>
                    <a:pt x="17" y="926"/>
                  </a:lnTo>
                  <a:lnTo>
                    <a:pt x="17" y="942"/>
                  </a:lnTo>
                  <a:cubicBezTo>
                    <a:pt x="33" y="942"/>
                    <a:pt x="33" y="926"/>
                    <a:pt x="33" y="926"/>
                  </a:cubicBezTo>
                  <a:lnTo>
                    <a:pt x="33" y="825"/>
                  </a:lnTo>
                  <a:lnTo>
                    <a:pt x="33" y="607"/>
                  </a:lnTo>
                  <a:lnTo>
                    <a:pt x="33" y="405"/>
                  </a:lnTo>
                  <a:cubicBezTo>
                    <a:pt x="33" y="272"/>
                    <a:pt x="33" y="154"/>
                    <a:pt x="17" y="17"/>
                  </a:cubicBezTo>
                  <a:cubicBezTo>
                    <a:pt x="17" y="17"/>
                    <a:pt x="1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1262647" y="3431774"/>
              <a:ext cx="147398" cy="142134"/>
            </a:xfrm>
            <a:custGeom>
              <a:avLst/>
              <a:gdLst/>
              <a:ahLst/>
              <a:cxnLst/>
              <a:rect l="l" t="t" r="r" b="b"/>
              <a:pathLst>
                <a:path w="1484" h="1431" extrusionOk="0">
                  <a:moveTo>
                    <a:pt x="1467" y="1"/>
                  </a:moveTo>
                  <a:cubicBezTo>
                    <a:pt x="1063" y="118"/>
                    <a:pt x="659" y="239"/>
                    <a:pt x="271" y="356"/>
                  </a:cubicBezTo>
                  <a:lnTo>
                    <a:pt x="255" y="356"/>
                  </a:lnTo>
                  <a:cubicBezTo>
                    <a:pt x="239" y="372"/>
                    <a:pt x="202" y="372"/>
                    <a:pt x="186" y="372"/>
                  </a:cubicBezTo>
                  <a:cubicBezTo>
                    <a:pt x="118" y="389"/>
                    <a:pt x="69" y="389"/>
                    <a:pt x="37" y="457"/>
                  </a:cubicBezTo>
                  <a:cubicBezTo>
                    <a:pt x="0" y="506"/>
                    <a:pt x="0" y="574"/>
                    <a:pt x="0" y="643"/>
                  </a:cubicBezTo>
                  <a:cubicBezTo>
                    <a:pt x="0" y="659"/>
                    <a:pt x="17" y="692"/>
                    <a:pt x="17" y="708"/>
                  </a:cubicBezTo>
                  <a:cubicBezTo>
                    <a:pt x="17" y="793"/>
                    <a:pt x="17" y="861"/>
                    <a:pt x="0" y="946"/>
                  </a:cubicBezTo>
                  <a:cubicBezTo>
                    <a:pt x="0" y="1095"/>
                    <a:pt x="0" y="1265"/>
                    <a:pt x="17" y="1431"/>
                  </a:cubicBezTo>
                  <a:lnTo>
                    <a:pt x="53" y="1431"/>
                  </a:lnTo>
                  <a:cubicBezTo>
                    <a:pt x="37" y="1265"/>
                    <a:pt x="37" y="1095"/>
                    <a:pt x="37" y="946"/>
                  </a:cubicBezTo>
                  <a:lnTo>
                    <a:pt x="37" y="708"/>
                  </a:lnTo>
                  <a:lnTo>
                    <a:pt x="37" y="643"/>
                  </a:lnTo>
                  <a:cubicBezTo>
                    <a:pt x="17" y="574"/>
                    <a:pt x="17" y="506"/>
                    <a:pt x="53" y="457"/>
                  </a:cubicBezTo>
                  <a:cubicBezTo>
                    <a:pt x="85" y="421"/>
                    <a:pt x="138" y="405"/>
                    <a:pt x="186" y="405"/>
                  </a:cubicBezTo>
                  <a:cubicBezTo>
                    <a:pt x="219" y="389"/>
                    <a:pt x="239" y="389"/>
                    <a:pt x="255" y="389"/>
                  </a:cubicBezTo>
                  <a:cubicBezTo>
                    <a:pt x="271" y="389"/>
                    <a:pt x="271" y="372"/>
                    <a:pt x="271" y="372"/>
                  </a:cubicBezTo>
                  <a:cubicBezTo>
                    <a:pt x="675" y="255"/>
                    <a:pt x="1079" y="138"/>
                    <a:pt x="1467" y="17"/>
                  </a:cubicBezTo>
                  <a:cubicBezTo>
                    <a:pt x="1483" y="17"/>
                    <a:pt x="1483" y="17"/>
                    <a:pt x="1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1762550" y="3602315"/>
              <a:ext cx="5364" cy="67144"/>
            </a:xfrm>
            <a:custGeom>
              <a:avLst/>
              <a:gdLst/>
              <a:ahLst/>
              <a:cxnLst/>
              <a:rect l="l" t="t" r="r" b="b"/>
              <a:pathLst>
                <a:path w="54" h="676" extrusionOk="0">
                  <a:moveTo>
                    <a:pt x="33" y="1"/>
                  </a:moveTo>
                  <a:cubicBezTo>
                    <a:pt x="17" y="118"/>
                    <a:pt x="17" y="219"/>
                    <a:pt x="17" y="320"/>
                  </a:cubicBezTo>
                  <a:lnTo>
                    <a:pt x="17" y="522"/>
                  </a:lnTo>
                  <a:lnTo>
                    <a:pt x="17" y="574"/>
                  </a:lnTo>
                  <a:cubicBezTo>
                    <a:pt x="17" y="607"/>
                    <a:pt x="17" y="643"/>
                    <a:pt x="1" y="659"/>
                  </a:cubicBezTo>
                  <a:cubicBezTo>
                    <a:pt x="1" y="675"/>
                    <a:pt x="1" y="675"/>
                    <a:pt x="17" y="675"/>
                  </a:cubicBezTo>
                  <a:lnTo>
                    <a:pt x="33" y="675"/>
                  </a:lnTo>
                  <a:cubicBezTo>
                    <a:pt x="53" y="643"/>
                    <a:pt x="53" y="607"/>
                    <a:pt x="53" y="574"/>
                  </a:cubicBezTo>
                  <a:cubicBezTo>
                    <a:pt x="33" y="558"/>
                    <a:pt x="33" y="542"/>
                    <a:pt x="33" y="522"/>
                  </a:cubicBezTo>
                  <a:cubicBezTo>
                    <a:pt x="53" y="457"/>
                    <a:pt x="53" y="388"/>
                    <a:pt x="33" y="320"/>
                  </a:cubicBezTo>
                  <a:cubicBezTo>
                    <a:pt x="33" y="219"/>
                    <a:pt x="33" y="118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518608" y="2686340"/>
              <a:ext cx="220799" cy="331050"/>
            </a:xfrm>
            <a:custGeom>
              <a:avLst/>
              <a:gdLst/>
              <a:ahLst/>
              <a:cxnLst/>
              <a:rect l="l" t="t" r="r" b="b"/>
              <a:pathLst>
                <a:path w="2223" h="3333" extrusionOk="0">
                  <a:moveTo>
                    <a:pt x="65" y="0"/>
                  </a:moveTo>
                  <a:cubicBezTo>
                    <a:pt x="33" y="32"/>
                    <a:pt x="33" y="85"/>
                    <a:pt x="33" y="117"/>
                  </a:cubicBezTo>
                  <a:lnTo>
                    <a:pt x="33" y="133"/>
                  </a:lnTo>
                  <a:cubicBezTo>
                    <a:pt x="33" y="186"/>
                    <a:pt x="49" y="218"/>
                    <a:pt x="49" y="250"/>
                  </a:cubicBezTo>
                  <a:cubicBezTo>
                    <a:pt x="49" y="335"/>
                    <a:pt x="49" y="436"/>
                    <a:pt x="33" y="521"/>
                  </a:cubicBezTo>
                  <a:cubicBezTo>
                    <a:pt x="1" y="824"/>
                    <a:pt x="150" y="1010"/>
                    <a:pt x="304" y="1180"/>
                  </a:cubicBezTo>
                  <a:cubicBezTo>
                    <a:pt x="506" y="1382"/>
                    <a:pt x="692" y="1600"/>
                    <a:pt x="857" y="1818"/>
                  </a:cubicBezTo>
                  <a:cubicBezTo>
                    <a:pt x="942" y="1919"/>
                    <a:pt x="1027" y="2004"/>
                    <a:pt x="1096" y="2105"/>
                  </a:cubicBezTo>
                  <a:lnTo>
                    <a:pt x="1245" y="2270"/>
                  </a:lnTo>
                  <a:cubicBezTo>
                    <a:pt x="1500" y="2593"/>
                    <a:pt x="1782" y="2913"/>
                    <a:pt x="2037" y="3232"/>
                  </a:cubicBezTo>
                  <a:cubicBezTo>
                    <a:pt x="2053" y="3232"/>
                    <a:pt x="2053" y="3232"/>
                    <a:pt x="2069" y="3248"/>
                  </a:cubicBezTo>
                  <a:cubicBezTo>
                    <a:pt x="2105" y="3280"/>
                    <a:pt x="2138" y="3333"/>
                    <a:pt x="2206" y="3333"/>
                  </a:cubicBezTo>
                  <a:lnTo>
                    <a:pt x="2223" y="3333"/>
                  </a:lnTo>
                  <a:cubicBezTo>
                    <a:pt x="2223" y="3317"/>
                    <a:pt x="2206" y="3317"/>
                    <a:pt x="2206" y="3317"/>
                  </a:cubicBezTo>
                  <a:cubicBezTo>
                    <a:pt x="2154" y="3317"/>
                    <a:pt x="2122" y="3264"/>
                    <a:pt x="2085" y="3232"/>
                  </a:cubicBezTo>
                  <a:lnTo>
                    <a:pt x="2069" y="3216"/>
                  </a:lnTo>
                  <a:cubicBezTo>
                    <a:pt x="1802" y="2896"/>
                    <a:pt x="1532" y="2573"/>
                    <a:pt x="1261" y="2254"/>
                  </a:cubicBezTo>
                  <a:lnTo>
                    <a:pt x="1112" y="2089"/>
                  </a:lnTo>
                  <a:cubicBezTo>
                    <a:pt x="1043" y="1988"/>
                    <a:pt x="958" y="1903"/>
                    <a:pt x="873" y="1802"/>
                  </a:cubicBezTo>
                  <a:cubicBezTo>
                    <a:pt x="708" y="1584"/>
                    <a:pt x="522" y="1361"/>
                    <a:pt x="320" y="1159"/>
                  </a:cubicBezTo>
                  <a:cubicBezTo>
                    <a:pt x="118" y="941"/>
                    <a:pt x="33" y="755"/>
                    <a:pt x="65" y="521"/>
                  </a:cubicBezTo>
                  <a:lnTo>
                    <a:pt x="65" y="250"/>
                  </a:lnTo>
                  <a:lnTo>
                    <a:pt x="65" y="133"/>
                  </a:lnTo>
                  <a:lnTo>
                    <a:pt x="65" y="117"/>
                  </a:lnTo>
                  <a:cubicBezTo>
                    <a:pt x="65" y="85"/>
                    <a:pt x="65" y="48"/>
                    <a:pt x="86" y="32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792646" y="2567547"/>
              <a:ext cx="5364" cy="55423"/>
            </a:xfrm>
            <a:custGeom>
              <a:avLst/>
              <a:gdLst/>
              <a:ahLst/>
              <a:cxnLst/>
              <a:rect l="l" t="t" r="r" b="b"/>
              <a:pathLst>
                <a:path w="54" h="558" extrusionOk="0">
                  <a:moveTo>
                    <a:pt x="17" y="0"/>
                  </a:moveTo>
                  <a:cubicBezTo>
                    <a:pt x="1" y="101"/>
                    <a:pt x="1" y="186"/>
                    <a:pt x="17" y="287"/>
                  </a:cubicBezTo>
                  <a:cubicBezTo>
                    <a:pt x="17" y="372"/>
                    <a:pt x="17" y="457"/>
                    <a:pt x="1" y="538"/>
                  </a:cubicBezTo>
                  <a:lnTo>
                    <a:pt x="1" y="558"/>
                  </a:lnTo>
                  <a:lnTo>
                    <a:pt x="17" y="558"/>
                  </a:lnTo>
                  <a:cubicBezTo>
                    <a:pt x="53" y="457"/>
                    <a:pt x="33" y="372"/>
                    <a:pt x="33" y="287"/>
                  </a:cubicBezTo>
                  <a:cubicBezTo>
                    <a:pt x="33" y="186"/>
                    <a:pt x="33" y="101"/>
                    <a:pt x="53" y="16"/>
                  </a:cubicBezTo>
                  <a:cubicBezTo>
                    <a:pt x="53" y="0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734143" y="3258055"/>
              <a:ext cx="175805" cy="255663"/>
            </a:xfrm>
            <a:custGeom>
              <a:avLst/>
              <a:gdLst/>
              <a:ahLst/>
              <a:cxnLst/>
              <a:rect l="l" t="t" r="r" b="b"/>
              <a:pathLst>
                <a:path w="1770" h="2574" extrusionOk="0">
                  <a:moveTo>
                    <a:pt x="69" y="1"/>
                  </a:moveTo>
                  <a:cubicBezTo>
                    <a:pt x="36" y="33"/>
                    <a:pt x="36" y="85"/>
                    <a:pt x="36" y="118"/>
                  </a:cubicBezTo>
                  <a:lnTo>
                    <a:pt x="36" y="134"/>
                  </a:lnTo>
                  <a:lnTo>
                    <a:pt x="36" y="235"/>
                  </a:lnTo>
                  <a:lnTo>
                    <a:pt x="36" y="437"/>
                  </a:lnTo>
                  <a:cubicBezTo>
                    <a:pt x="0" y="655"/>
                    <a:pt x="69" y="825"/>
                    <a:pt x="255" y="994"/>
                  </a:cubicBezTo>
                  <a:cubicBezTo>
                    <a:pt x="505" y="1245"/>
                    <a:pt x="760" y="1499"/>
                    <a:pt x="994" y="1750"/>
                  </a:cubicBezTo>
                  <a:cubicBezTo>
                    <a:pt x="1095" y="1851"/>
                    <a:pt x="1196" y="1968"/>
                    <a:pt x="1297" y="2069"/>
                  </a:cubicBezTo>
                  <a:cubicBezTo>
                    <a:pt x="1349" y="2105"/>
                    <a:pt x="1382" y="2154"/>
                    <a:pt x="1414" y="2190"/>
                  </a:cubicBezTo>
                  <a:cubicBezTo>
                    <a:pt x="1499" y="2271"/>
                    <a:pt x="1584" y="2372"/>
                    <a:pt x="1668" y="2441"/>
                  </a:cubicBezTo>
                  <a:cubicBezTo>
                    <a:pt x="1701" y="2457"/>
                    <a:pt x="1701" y="2493"/>
                    <a:pt x="1717" y="2525"/>
                  </a:cubicBezTo>
                  <a:cubicBezTo>
                    <a:pt x="1717" y="2542"/>
                    <a:pt x="1717" y="2558"/>
                    <a:pt x="1733" y="2574"/>
                  </a:cubicBezTo>
                  <a:lnTo>
                    <a:pt x="1753" y="2574"/>
                  </a:lnTo>
                  <a:cubicBezTo>
                    <a:pt x="1769" y="2574"/>
                    <a:pt x="1769" y="2574"/>
                    <a:pt x="1753" y="2558"/>
                  </a:cubicBezTo>
                  <a:cubicBezTo>
                    <a:pt x="1753" y="2542"/>
                    <a:pt x="1753" y="2525"/>
                    <a:pt x="1733" y="2509"/>
                  </a:cubicBezTo>
                  <a:cubicBezTo>
                    <a:pt x="1733" y="2473"/>
                    <a:pt x="1717" y="2441"/>
                    <a:pt x="1685" y="2424"/>
                  </a:cubicBezTo>
                  <a:cubicBezTo>
                    <a:pt x="1600" y="2340"/>
                    <a:pt x="1515" y="2255"/>
                    <a:pt x="1450" y="2170"/>
                  </a:cubicBezTo>
                  <a:cubicBezTo>
                    <a:pt x="1398" y="2138"/>
                    <a:pt x="1366" y="2089"/>
                    <a:pt x="1329" y="2053"/>
                  </a:cubicBezTo>
                  <a:cubicBezTo>
                    <a:pt x="1212" y="1936"/>
                    <a:pt x="1111" y="1835"/>
                    <a:pt x="1010" y="1734"/>
                  </a:cubicBezTo>
                  <a:cubicBezTo>
                    <a:pt x="776" y="1483"/>
                    <a:pt x="521" y="1212"/>
                    <a:pt x="271" y="978"/>
                  </a:cubicBezTo>
                  <a:cubicBezTo>
                    <a:pt x="85" y="808"/>
                    <a:pt x="36" y="655"/>
                    <a:pt x="53" y="453"/>
                  </a:cubicBezTo>
                  <a:cubicBezTo>
                    <a:pt x="69" y="372"/>
                    <a:pt x="69" y="304"/>
                    <a:pt x="69" y="235"/>
                  </a:cubicBezTo>
                  <a:cubicBezTo>
                    <a:pt x="53" y="203"/>
                    <a:pt x="53" y="170"/>
                    <a:pt x="53" y="134"/>
                  </a:cubicBezTo>
                  <a:lnTo>
                    <a:pt x="53" y="118"/>
                  </a:lnTo>
                  <a:cubicBezTo>
                    <a:pt x="53" y="85"/>
                    <a:pt x="53" y="49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852932" y="1365417"/>
              <a:ext cx="363232" cy="326283"/>
            </a:xfrm>
            <a:custGeom>
              <a:avLst/>
              <a:gdLst/>
              <a:ahLst/>
              <a:cxnLst/>
              <a:rect l="l" t="t" r="r" b="b"/>
              <a:pathLst>
                <a:path w="3657" h="3285" extrusionOk="0">
                  <a:moveTo>
                    <a:pt x="3604" y="0"/>
                  </a:moveTo>
                  <a:lnTo>
                    <a:pt x="3604" y="17"/>
                  </a:lnTo>
                  <a:cubicBezTo>
                    <a:pt x="3621" y="37"/>
                    <a:pt x="3621" y="69"/>
                    <a:pt x="3621" y="101"/>
                  </a:cubicBezTo>
                  <a:lnTo>
                    <a:pt x="3621" y="138"/>
                  </a:lnTo>
                  <a:lnTo>
                    <a:pt x="3621" y="542"/>
                  </a:lnTo>
                  <a:lnTo>
                    <a:pt x="3621" y="962"/>
                  </a:lnTo>
                  <a:cubicBezTo>
                    <a:pt x="3621" y="1047"/>
                    <a:pt x="3604" y="1095"/>
                    <a:pt x="3520" y="1148"/>
                  </a:cubicBezTo>
                  <a:cubicBezTo>
                    <a:pt x="3051" y="1414"/>
                    <a:pt x="2578" y="1701"/>
                    <a:pt x="2122" y="1972"/>
                  </a:cubicBezTo>
                  <a:cubicBezTo>
                    <a:pt x="1770" y="2190"/>
                    <a:pt x="1383" y="2408"/>
                    <a:pt x="1011" y="2626"/>
                  </a:cubicBezTo>
                  <a:lnTo>
                    <a:pt x="760" y="2780"/>
                  </a:lnTo>
                  <a:cubicBezTo>
                    <a:pt x="542" y="2913"/>
                    <a:pt x="304" y="3067"/>
                    <a:pt x="70" y="3168"/>
                  </a:cubicBezTo>
                  <a:cubicBezTo>
                    <a:pt x="37" y="3200"/>
                    <a:pt x="1" y="3232"/>
                    <a:pt x="1" y="3269"/>
                  </a:cubicBezTo>
                  <a:cubicBezTo>
                    <a:pt x="1" y="3285"/>
                    <a:pt x="1" y="3285"/>
                    <a:pt x="21" y="3285"/>
                  </a:cubicBezTo>
                  <a:cubicBezTo>
                    <a:pt x="37" y="3248"/>
                    <a:pt x="54" y="3216"/>
                    <a:pt x="86" y="3200"/>
                  </a:cubicBezTo>
                  <a:cubicBezTo>
                    <a:pt x="324" y="3083"/>
                    <a:pt x="558" y="2945"/>
                    <a:pt x="777" y="2812"/>
                  </a:cubicBezTo>
                  <a:cubicBezTo>
                    <a:pt x="861" y="2764"/>
                    <a:pt x="946" y="2695"/>
                    <a:pt x="1031" y="2642"/>
                  </a:cubicBezTo>
                  <a:cubicBezTo>
                    <a:pt x="1399" y="2440"/>
                    <a:pt x="1770" y="2206"/>
                    <a:pt x="2142" y="1988"/>
                  </a:cubicBezTo>
                  <a:cubicBezTo>
                    <a:pt x="2594" y="1717"/>
                    <a:pt x="3067" y="1451"/>
                    <a:pt x="3536" y="1164"/>
                  </a:cubicBezTo>
                  <a:cubicBezTo>
                    <a:pt x="3637" y="1111"/>
                    <a:pt x="3657" y="1063"/>
                    <a:pt x="3657" y="962"/>
                  </a:cubicBezTo>
                  <a:lnTo>
                    <a:pt x="3657" y="542"/>
                  </a:lnTo>
                  <a:lnTo>
                    <a:pt x="3657" y="138"/>
                  </a:lnTo>
                  <a:lnTo>
                    <a:pt x="3657" y="101"/>
                  </a:lnTo>
                  <a:cubicBezTo>
                    <a:pt x="3657" y="69"/>
                    <a:pt x="3657" y="37"/>
                    <a:pt x="36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523475" y="1786753"/>
              <a:ext cx="177394" cy="378031"/>
            </a:xfrm>
            <a:custGeom>
              <a:avLst/>
              <a:gdLst/>
              <a:ahLst/>
              <a:cxnLst/>
              <a:rect l="l" t="t" r="r" b="b"/>
              <a:pathLst>
                <a:path w="1786" h="3806" extrusionOk="0">
                  <a:moveTo>
                    <a:pt x="69" y="0"/>
                  </a:moveTo>
                  <a:cubicBezTo>
                    <a:pt x="53" y="0"/>
                    <a:pt x="53" y="16"/>
                    <a:pt x="53" y="16"/>
                  </a:cubicBezTo>
                  <a:cubicBezTo>
                    <a:pt x="0" y="202"/>
                    <a:pt x="16" y="339"/>
                    <a:pt x="117" y="473"/>
                  </a:cubicBezTo>
                  <a:cubicBezTo>
                    <a:pt x="271" y="691"/>
                    <a:pt x="420" y="925"/>
                    <a:pt x="558" y="1147"/>
                  </a:cubicBezTo>
                  <a:cubicBezTo>
                    <a:pt x="590" y="1212"/>
                    <a:pt x="622" y="1264"/>
                    <a:pt x="659" y="1313"/>
                  </a:cubicBezTo>
                  <a:cubicBezTo>
                    <a:pt x="776" y="1483"/>
                    <a:pt x="877" y="1668"/>
                    <a:pt x="994" y="1818"/>
                  </a:cubicBezTo>
                  <a:cubicBezTo>
                    <a:pt x="1026" y="1870"/>
                    <a:pt x="1063" y="1919"/>
                    <a:pt x="1095" y="1971"/>
                  </a:cubicBezTo>
                  <a:cubicBezTo>
                    <a:pt x="1196" y="2137"/>
                    <a:pt x="1297" y="2307"/>
                    <a:pt x="1414" y="2476"/>
                  </a:cubicBezTo>
                  <a:lnTo>
                    <a:pt x="1717" y="2929"/>
                  </a:lnTo>
                  <a:cubicBezTo>
                    <a:pt x="1733" y="2981"/>
                    <a:pt x="1753" y="3030"/>
                    <a:pt x="1753" y="3082"/>
                  </a:cubicBezTo>
                  <a:cubicBezTo>
                    <a:pt x="1770" y="3300"/>
                    <a:pt x="1770" y="3519"/>
                    <a:pt x="1770" y="3737"/>
                  </a:cubicBezTo>
                  <a:cubicBezTo>
                    <a:pt x="1770" y="3737"/>
                    <a:pt x="1753" y="3753"/>
                    <a:pt x="1753" y="3773"/>
                  </a:cubicBezTo>
                  <a:cubicBezTo>
                    <a:pt x="1733" y="3773"/>
                    <a:pt x="1733" y="3773"/>
                    <a:pt x="1733" y="3789"/>
                  </a:cubicBezTo>
                  <a:lnTo>
                    <a:pt x="1733" y="3805"/>
                  </a:lnTo>
                  <a:lnTo>
                    <a:pt x="1753" y="3805"/>
                  </a:lnTo>
                  <a:lnTo>
                    <a:pt x="1753" y="3789"/>
                  </a:lnTo>
                  <a:lnTo>
                    <a:pt x="1770" y="3773"/>
                  </a:lnTo>
                  <a:cubicBezTo>
                    <a:pt x="1786" y="3773"/>
                    <a:pt x="1786" y="3753"/>
                    <a:pt x="1786" y="3737"/>
                  </a:cubicBezTo>
                  <a:lnTo>
                    <a:pt x="1786" y="3082"/>
                  </a:lnTo>
                  <a:cubicBezTo>
                    <a:pt x="1786" y="3014"/>
                    <a:pt x="1770" y="2965"/>
                    <a:pt x="1733" y="2913"/>
                  </a:cubicBezTo>
                  <a:lnTo>
                    <a:pt x="1430" y="2460"/>
                  </a:lnTo>
                  <a:cubicBezTo>
                    <a:pt x="1329" y="2291"/>
                    <a:pt x="1212" y="2121"/>
                    <a:pt x="1111" y="1955"/>
                  </a:cubicBezTo>
                  <a:cubicBezTo>
                    <a:pt x="1079" y="1903"/>
                    <a:pt x="1047" y="1854"/>
                    <a:pt x="1010" y="1818"/>
                  </a:cubicBezTo>
                  <a:cubicBezTo>
                    <a:pt x="909" y="1652"/>
                    <a:pt x="792" y="1483"/>
                    <a:pt x="691" y="1313"/>
                  </a:cubicBezTo>
                  <a:cubicBezTo>
                    <a:pt x="659" y="1248"/>
                    <a:pt x="606" y="1196"/>
                    <a:pt x="574" y="1147"/>
                  </a:cubicBezTo>
                  <a:cubicBezTo>
                    <a:pt x="441" y="909"/>
                    <a:pt x="303" y="675"/>
                    <a:pt x="138" y="457"/>
                  </a:cubicBezTo>
                  <a:cubicBezTo>
                    <a:pt x="37" y="303"/>
                    <a:pt x="37" y="170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1792646" y="2244940"/>
              <a:ext cx="5364" cy="65058"/>
            </a:xfrm>
            <a:custGeom>
              <a:avLst/>
              <a:gdLst/>
              <a:ahLst/>
              <a:cxnLst/>
              <a:rect l="l" t="t" r="r" b="b"/>
              <a:pathLst>
                <a:path w="54" h="655" extrusionOk="0">
                  <a:moveTo>
                    <a:pt x="33" y="0"/>
                  </a:moveTo>
                  <a:cubicBezTo>
                    <a:pt x="33" y="0"/>
                    <a:pt x="17" y="0"/>
                    <a:pt x="17" y="17"/>
                  </a:cubicBezTo>
                  <a:cubicBezTo>
                    <a:pt x="1" y="118"/>
                    <a:pt x="1" y="219"/>
                    <a:pt x="17" y="303"/>
                  </a:cubicBezTo>
                  <a:lnTo>
                    <a:pt x="17" y="505"/>
                  </a:lnTo>
                  <a:cubicBezTo>
                    <a:pt x="1" y="521"/>
                    <a:pt x="17" y="521"/>
                    <a:pt x="17" y="538"/>
                  </a:cubicBezTo>
                  <a:cubicBezTo>
                    <a:pt x="17" y="574"/>
                    <a:pt x="17" y="606"/>
                    <a:pt x="1" y="622"/>
                  </a:cubicBezTo>
                  <a:lnTo>
                    <a:pt x="1" y="639"/>
                  </a:lnTo>
                  <a:lnTo>
                    <a:pt x="17" y="655"/>
                  </a:lnTo>
                  <a:lnTo>
                    <a:pt x="17" y="639"/>
                  </a:lnTo>
                  <a:cubicBezTo>
                    <a:pt x="53" y="606"/>
                    <a:pt x="33" y="574"/>
                    <a:pt x="33" y="538"/>
                  </a:cubicBezTo>
                  <a:lnTo>
                    <a:pt x="33" y="505"/>
                  </a:lnTo>
                  <a:lnTo>
                    <a:pt x="33" y="303"/>
                  </a:lnTo>
                  <a:cubicBezTo>
                    <a:pt x="33" y="219"/>
                    <a:pt x="33" y="118"/>
                    <a:pt x="53" y="17"/>
                  </a:cubicBezTo>
                  <a:cubicBezTo>
                    <a:pt x="53" y="17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1133823" y="2833540"/>
              <a:ext cx="6953" cy="93564"/>
            </a:xfrm>
            <a:custGeom>
              <a:avLst/>
              <a:gdLst/>
              <a:ahLst/>
              <a:cxnLst/>
              <a:rect l="l" t="t" r="r" b="b"/>
              <a:pathLst>
                <a:path w="70" h="942" extrusionOk="0">
                  <a:moveTo>
                    <a:pt x="21" y="1"/>
                  </a:moveTo>
                  <a:cubicBezTo>
                    <a:pt x="21" y="17"/>
                    <a:pt x="1" y="17"/>
                    <a:pt x="1" y="17"/>
                  </a:cubicBezTo>
                  <a:cubicBezTo>
                    <a:pt x="37" y="182"/>
                    <a:pt x="21" y="336"/>
                    <a:pt x="21" y="485"/>
                  </a:cubicBezTo>
                  <a:lnTo>
                    <a:pt x="21" y="772"/>
                  </a:lnTo>
                  <a:lnTo>
                    <a:pt x="21" y="809"/>
                  </a:lnTo>
                  <a:cubicBezTo>
                    <a:pt x="21" y="857"/>
                    <a:pt x="21" y="889"/>
                    <a:pt x="53" y="942"/>
                  </a:cubicBezTo>
                  <a:lnTo>
                    <a:pt x="69" y="942"/>
                  </a:lnTo>
                  <a:lnTo>
                    <a:pt x="69" y="910"/>
                  </a:lnTo>
                  <a:cubicBezTo>
                    <a:pt x="53" y="889"/>
                    <a:pt x="53" y="857"/>
                    <a:pt x="53" y="809"/>
                  </a:cubicBezTo>
                  <a:lnTo>
                    <a:pt x="53" y="772"/>
                  </a:lnTo>
                  <a:lnTo>
                    <a:pt x="53" y="485"/>
                  </a:lnTo>
                  <a:cubicBezTo>
                    <a:pt x="53" y="336"/>
                    <a:pt x="53" y="166"/>
                    <a:pt x="37" y="17"/>
                  </a:cubicBezTo>
                  <a:cubicBezTo>
                    <a:pt x="37" y="17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1140676" y="1460868"/>
              <a:ext cx="5264" cy="53536"/>
            </a:xfrm>
            <a:custGeom>
              <a:avLst/>
              <a:gdLst/>
              <a:ahLst/>
              <a:cxnLst/>
              <a:rect l="l" t="t" r="r" b="b"/>
              <a:pathLst>
                <a:path w="53" h="539" extrusionOk="0">
                  <a:moveTo>
                    <a:pt x="17" y="1"/>
                  </a:moveTo>
                  <a:lnTo>
                    <a:pt x="0" y="17"/>
                  </a:lnTo>
                  <a:cubicBezTo>
                    <a:pt x="17" y="86"/>
                    <a:pt x="17" y="166"/>
                    <a:pt x="0" y="235"/>
                  </a:cubicBezTo>
                  <a:cubicBezTo>
                    <a:pt x="0" y="336"/>
                    <a:pt x="0" y="437"/>
                    <a:pt x="17" y="538"/>
                  </a:cubicBezTo>
                  <a:lnTo>
                    <a:pt x="33" y="538"/>
                  </a:lnTo>
                  <a:cubicBezTo>
                    <a:pt x="53" y="538"/>
                    <a:pt x="53" y="538"/>
                    <a:pt x="53" y="522"/>
                  </a:cubicBezTo>
                  <a:cubicBezTo>
                    <a:pt x="17" y="437"/>
                    <a:pt x="33" y="336"/>
                    <a:pt x="33" y="235"/>
                  </a:cubicBezTo>
                  <a:lnTo>
                    <a:pt x="33" y="17"/>
                  </a:ln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574127" y="3373172"/>
              <a:ext cx="4867" cy="68733"/>
            </a:xfrm>
            <a:custGeom>
              <a:avLst/>
              <a:gdLst/>
              <a:ahLst/>
              <a:cxnLst/>
              <a:rect l="l" t="t" r="r" b="b"/>
              <a:pathLst>
                <a:path w="49" h="692" extrusionOk="0">
                  <a:moveTo>
                    <a:pt x="17" y="1"/>
                  </a:moveTo>
                  <a:cubicBezTo>
                    <a:pt x="0" y="1"/>
                    <a:pt x="0" y="21"/>
                    <a:pt x="0" y="21"/>
                  </a:cubicBezTo>
                  <a:cubicBezTo>
                    <a:pt x="17" y="154"/>
                    <a:pt x="17" y="304"/>
                    <a:pt x="17" y="441"/>
                  </a:cubicBezTo>
                  <a:lnTo>
                    <a:pt x="17" y="676"/>
                  </a:lnTo>
                  <a:cubicBezTo>
                    <a:pt x="17" y="692"/>
                    <a:pt x="17" y="692"/>
                    <a:pt x="33" y="692"/>
                  </a:cubicBezTo>
                  <a:lnTo>
                    <a:pt x="33" y="676"/>
                  </a:lnTo>
                  <a:lnTo>
                    <a:pt x="33" y="441"/>
                  </a:lnTo>
                  <a:cubicBezTo>
                    <a:pt x="33" y="288"/>
                    <a:pt x="49" y="154"/>
                    <a:pt x="33" y="2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379851" y="2744842"/>
              <a:ext cx="6853" cy="85221"/>
            </a:xfrm>
            <a:custGeom>
              <a:avLst/>
              <a:gdLst/>
              <a:ahLst/>
              <a:cxnLst/>
              <a:rect l="l" t="t" r="r" b="b"/>
              <a:pathLst>
                <a:path w="69" h="858" extrusionOk="0">
                  <a:moveTo>
                    <a:pt x="0" y="1"/>
                  </a:moveTo>
                  <a:lnTo>
                    <a:pt x="0" y="187"/>
                  </a:lnTo>
                  <a:lnTo>
                    <a:pt x="0" y="671"/>
                  </a:lnTo>
                  <a:cubicBezTo>
                    <a:pt x="0" y="740"/>
                    <a:pt x="16" y="793"/>
                    <a:pt x="32" y="841"/>
                  </a:cubicBezTo>
                  <a:lnTo>
                    <a:pt x="49" y="857"/>
                  </a:lnTo>
                  <a:cubicBezTo>
                    <a:pt x="49" y="857"/>
                    <a:pt x="69" y="841"/>
                    <a:pt x="49" y="841"/>
                  </a:cubicBezTo>
                  <a:cubicBezTo>
                    <a:pt x="32" y="793"/>
                    <a:pt x="32" y="740"/>
                    <a:pt x="32" y="671"/>
                  </a:cubicBezTo>
                  <a:lnTo>
                    <a:pt x="32" y="18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841216" y="3672538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cubicBezTo>
                    <a:pt x="1" y="138"/>
                    <a:pt x="1" y="271"/>
                    <a:pt x="1" y="388"/>
                  </a:cubicBezTo>
                  <a:cubicBezTo>
                    <a:pt x="17" y="457"/>
                    <a:pt x="17" y="542"/>
                    <a:pt x="1" y="606"/>
                  </a:cubicBezTo>
                  <a:cubicBezTo>
                    <a:pt x="1" y="623"/>
                    <a:pt x="17" y="623"/>
                    <a:pt x="17" y="623"/>
                  </a:cubicBezTo>
                  <a:cubicBezTo>
                    <a:pt x="33" y="623"/>
                    <a:pt x="33" y="623"/>
                    <a:pt x="33" y="606"/>
                  </a:cubicBezTo>
                  <a:lnTo>
                    <a:pt x="33" y="388"/>
                  </a:lnTo>
                  <a:cubicBezTo>
                    <a:pt x="33" y="271"/>
                    <a:pt x="33" y="138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944712" y="3348341"/>
              <a:ext cx="6953" cy="57112"/>
            </a:xfrm>
            <a:custGeom>
              <a:avLst/>
              <a:gdLst/>
              <a:ahLst/>
              <a:cxnLst/>
              <a:rect l="l" t="t" r="r" b="b"/>
              <a:pathLst>
                <a:path w="70" h="575" extrusionOk="0">
                  <a:moveTo>
                    <a:pt x="37" y="0"/>
                  </a:moveTo>
                  <a:cubicBezTo>
                    <a:pt x="17" y="101"/>
                    <a:pt x="17" y="186"/>
                    <a:pt x="17" y="287"/>
                  </a:cubicBezTo>
                  <a:cubicBezTo>
                    <a:pt x="17" y="372"/>
                    <a:pt x="17" y="453"/>
                    <a:pt x="1" y="554"/>
                  </a:cubicBezTo>
                  <a:lnTo>
                    <a:pt x="17" y="574"/>
                  </a:lnTo>
                  <a:lnTo>
                    <a:pt x="37" y="554"/>
                  </a:lnTo>
                  <a:cubicBezTo>
                    <a:pt x="53" y="473"/>
                    <a:pt x="53" y="372"/>
                    <a:pt x="53" y="287"/>
                  </a:cubicBezTo>
                  <a:cubicBezTo>
                    <a:pt x="37" y="186"/>
                    <a:pt x="37" y="101"/>
                    <a:pt x="53" y="17"/>
                  </a:cubicBezTo>
                  <a:cubicBezTo>
                    <a:pt x="70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851343" y="2438723"/>
              <a:ext cx="356477" cy="264502"/>
            </a:xfrm>
            <a:custGeom>
              <a:avLst/>
              <a:gdLst/>
              <a:ahLst/>
              <a:cxnLst/>
              <a:rect l="l" t="t" r="r" b="b"/>
              <a:pathLst>
                <a:path w="3589" h="2663" extrusionOk="0">
                  <a:moveTo>
                    <a:pt x="3572" y="1"/>
                  </a:moveTo>
                  <a:cubicBezTo>
                    <a:pt x="3386" y="53"/>
                    <a:pt x="3200" y="154"/>
                    <a:pt x="3031" y="219"/>
                  </a:cubicBezTo>
                  <a:cubicBezTo>
                    <a:pt x="2946" y="271"/>
                    <a:pt x="2881" y="304"/>
                    <a:pt x="2796" y="340"/>
                  </a:cubicBezTo>
                  <a:cubicBezTo>
                    <a:pt x="2324" y="542"/>
                    <a:pt x="1835" y="776"/>
                    <a:pt x="1382" y="978"/>
                  </a:cubicBezTo>
                  <a:cubicBezTo>
                    <a:pt x="1229" y="1047"/>
                    <a:pt x="1079" y="1111"/>
                    <a:pt x="926" y="1180"/>
                  </a:cubicBezTo>
                  <a:cubicBezTo>
                    <a:pt x="623" y="1330"/>
                    <a:pt x="340" y="1451"/>
                    <a:pt x="86" y="1584"/>
                  </a:cubicBezTo>
                  <a:lnTo>
                    <a:pt x="70" y="1584"/>
                  </a:lnTo>
                  <a:cubicBezTo>
                    <a:pt x="37" y="1600"/>
                    <a:pt x="1" y="1616"/>
                    <a:pt x="1" y="1669"/>
                  </a:cubicBezTo>
                  <a:lnTo>
                    <a:pt x="1" y="2259"/>
                  </a:lnTo>
                  <a:lnTo>
                    <a:pt x="1" y="2594"/>
                  </a:lnTo>
                  <a:cubicBezTo>
                    <a:pt x="1" y="2610"/>
                    <a:pt x="17" y="2626"/>
                    <a:pt x="17" y="2626"/>
                  </a:cubicBezTo>
                  <a:lnTo>
                    <a:pt x="37" y="2642"/>
                  </a:lnTo>
                  <a:lnTo>
                    <a:pt x="37" y="2663"/>
                  </a:lnTo>
                  <a:lnTo>
                    <a:pt x="53" y="2663"/>
                  </a:lnTo>
                  <a:lnTo>
                    <a:pt x="53" y="2642"/>
                  </a:lnTo>
                  <a:lnTo>
                    <a:pt x="53" y="2626"/>
                  </a:lnTo>
                  <a:cubicBezTo>
                    <a:pt x="37" y="2610"/>
                    <a:pt x="37" y="2594"/>
                    <a:pt x="37" y="2594"/>
                  </a:cubicBezTo>
                  <a:lnTo>
                    <a:pt x="37" y="2259"/>
                  </a:lnTo>
                  <a:lnTo>
                    <a:pt x="37" y="1669"/>
                  </a:lnTo>
                  <a:cubicBezTo>
                    <a:pt x="17" y="1633"/>
                    <a:pt x="53" y="1616"/>
                    <a:pt x="70" y="1616"/>
                  </a:cubicBezTo>
                  <a:lnTo>
                    <a:pt x="86" y="1600"/>
                  </a:lnTo>
                  <a:cubicBezTo>
                    <a:pt x="356" y="1483"/>
                    <a:pt x="643" y="1350"/>
                    <a:pt x="946" y="1212"/>
                  </a:cubicBezTo>
                  <a:cubicBezTo>
                    <a:pt x="1096" y="1148"/>
                    <a:pt x="1249" y="1079"/>
                    <a:pt x="1382" y="1010"/>
                  </a:cubicBezTo>
                  <a:cubicBezTo>
                    <a:pt x="1855" y="792"/>
                    <a:pt x="2324" y="574"/>
                    <a:pt x="2812" y="356"/>
                  </a:cubicBezTo>
                  <a:cubicBezTo>
                    <a:pt x="2881" y="320"/>
                    <a:pt x="2966" y="287"/>
                    <a:pt x="3031" y="255"/>
                  </a:cubicBezTo>
                  <a:cubicBezTo>
                    <a:pt x="3216" y="170"/>
                    <a:pt x="3386" y="85"/>
                    <a:pt x="3572" y="17"/>
                  </a:cubicBezTo>
                  <a:cubicBezTo>
                    <a:pt x="3588" y="17"/>
                    <a:pt x="3588" y="17"/>
                    <a:pt x="3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852932" y="1525926"/>
              <a:ext cx="361245" cy="341181"/>
            </a:xfrm>
            <a:custGeom>
              <a:avLst/>
              <a:gdLst/>
              <a:ahLst/>
              <a:cxnLst/>
              <a:rect l="l" t="t" r="r" b="b"/>
              <a:pathLst>
                <a:path w="3637" h="3435" extrusionOk="0">
                  <a:moveTo>
                    <a:pt x="3604" y="0"/>
                  </a:moveTo>
                  <a:cubicBezTo>
                    <a:pt x="3588" y="69"/>
                    <a:pt x="3536" y="85"/>
                    <a:pt x="3471" y="117"/>
                  </a:cubicBezTo>
                  <a:cubicBezTo>
                    <a:pt x="3455" y="117"/>
                    <a:pt x="3435" y="138"/>
                    <a:pt x="3402" y="138"/>
                  </a:cubicBezTo>
                  <a:cubicBezTo>
                    <a:pt x="3152" y="303"/>
                    <a:pt x="2865" y="457"/>
                    <a:pt x="2594" y="590"/>
                  </a:cubicBezTo>
                  <a:cubicBezTo>
                    <a:pt x="2409" y="691"/>
                    <a:pt x="2223" y="792"/>
                    <a:pt x="2041" y="909"/>
                  </a:cubicBezTo>
                  <a:cubicBezTo>
                    <a:pt x="1787" y="1047"/>
                    <a:pt x="1516" y="1196"/>
                    <a:pt x="1282" y="1350"/>
                  </a:cubicBezTo>
                  <a:cubicBezTo>
                    <a:pt x="1096" y="1451"/>
                    <a:pt x="930" y="1552"/>
                    <a:pt x="744" y="1653"/>
                  </a:cubicBezTo>
                  <a:cubicBezTo>
                    <a:pt x="591" y="1733"/>
                    <a:pt x="389" y="1854"/>
                    <a:pt x="187" y="1955"/>
                  </a:cubicBezTo>
                  <a:cubicBezTo>
                    <a:pt x="54" y="2020"/>
                    <a:pt x="1" y="2105"/>
                    <a:pt x="21" y="2238"/>
                  </a:cubicBezTo>
                  <a:lnTo>
                    <a:pt x="21" y="2711"/>
                  </a:lnTo>
                  <a:cubicBezTo>
                    <a:pt x="21" y="2929"/>
                    <a:pt x="1" y="3131"/>
                    <a:pt x="37" y="3349"/>
                  </a:cubicBezTo>
                  <a:cubicBezTo>
                    <a:pt x="37" y="3369"/>
                    <a:pt x="21" y="3369"/>
                    <a:pt x="21" y="3386"/>
                  </a:cubicBezTo>
                  <a:cubicBezTo>
                    <a:pt x="21" y="3402"/>
                    <a:pt x="1" y="3402"/>
                    <a:pt x="1" y="3418"/>
                  </a:cubicBezTo>
                  <a:lnTo>
                    <a:pt x="1" y="3434"/>
                  </a:lnTo>
                  <a:lnTo>
                    <a:pt x="21" y="3434"/>
                  </a:lnTo>
                  <a:lnTo>
                    <a:pt x="21" y="3418"/>
                  </a:lnTo>
                  <a:cubicBezTo>
                    <a:pt x="37" y="3418"/>
                    <a:pt x="37" y="3402"/>
                    <a:pt x="37" y="3402"/>
                  </a:cubicBezTo>
                  <a:cubicBezTo>
                    <a:pt x="54" y="3386"/>
                    <a:pt x="70" y="3369"/>
                    <a:pt x="54" y="3349"/>
                  </a:cubicBezTo>
                  <a:cubicBezTo>
                    <a:pt x="37" y="3131"/>
                    <a:pt x="37" y="2929"/>
                    <a:pt x="37" y="2711"/>
                  </a:cubicBezTo>
                  <a:cubicBezTo>
                    <a:pt x="37" y="2561"/>
                    <a:pt x="54" y="2392"/>
                    <a:pt x="37" y="2238"/>
                  </a:cubicBezTo>
                  <a:cubicBezTo>
                    <a:pt x="37" y="2121"/>
                    <a:pt x="70" y="2036"/>
                    <a:pt x="187" y="1988"/>
                  </a:cubicBezTo>
                  <a:cubicBezTo>
                    <a:pt x="405" y="1871"/>
                    <a:pt x="591" y="1770"/>
                    <a:pt x="760" y="1669"/>
                  </a:cubicBezTo>
                  <a:cubicBezTo>
                    <a:pt x="946" y="1568"/>
                    <a:pt x="1112" y="1467"/>
                    <a:pt x="1282" y="1366"/>
                  </a:cubicBezTo>
                  <a:cubicBezTo>
                    <a:pt x="1536" y="1228"/>
                    <a:pt x="1787" y="1079"/>
                    <a:pt x="2057" y="925"/>
                  </a:cubicBezTo>
                  <a:cubicBezTo>
                    <a:pt x="2243" y="824"/>
                    <a:pt x="2425" y="723"/>
                    <a:pt x="2611" y="622"/>
                  </a:cubicBezTo>
                  <a:cubicBezTo>
                    <a:pt x="2881" y="473"/>
                    <a:pt x="3152" y="319"/>
                    <a:pt x="3419" y="170"/>
                  </a:cubicBezTo>
                  <a:cubicBezTo>
                    <a:pt x="3435" y="154"/>
                    <a:pt x="3471" y="154"/>
                    <a:pt x="3487" y="138"/>
                  </a:cubicBezTo>
                  <a:cubicBezTo>
                    <a:pt x="3536" y="117"/>
                    <a:pt x="3604" y="85"/>
                    <a:pt x="3637" y="16"/>
                  </a:cubicBezTo>
                  <a:cubicBezTo>
                    <a:pt x="3637" y="0"/>
                    <a:pt x="3637" y="0"/>
                    <a:pt x="36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794827" y="1795097"/>
              <a:ext cx="4867" cy="93663"/>
            </a:xfrm>
            <a:custGeom>
              <a:avLst/>
              <a:gdLst/>
              <a:ahLst/>
              <a:cxnLst/>
              <a:rect l="l" t="t" r="r" b="b"/>
              <a:pathLst>
                <a:path w="49" h="943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34"/>
                    <a:pt x="16" y="255"/>
                    <a:pt x="0" y="373"/>
                  </a:cubicBezTo>
                  <a:lnTo>
                    <a:pt x="0" y="591"/>
                  </a:lnTo>
                  <a:cubicBezTo>
                    <a:pt x="16" y="623"/>
                    <a:pt x="0" y="659"/>
                    <a:pt x="0" y="708"/>
                  </a:cubicBezTo>
                  <a:cubicBezTo>
                    <a:pt x="0" y="777"/>
                    <a:pt x="0" y="861"/>
                    <a:pt x="16" y="926"/>
                  </a:cubicBezTo>
                  <a:lnTo>
                    <a:pt x="33" y="942"/>
                  </a:lnTo>
                  <a:lnTo>
                    <a:pt x="49" y="926"/>
                  </a:lnTo>
                  <a:cubicBezTo>
                    <a:pt x="33" y="841"/>
                    <a:pt x="33" y="777"/>
                    <a:pt x="33" y="708"/>
                  </a:cubicBezTo>
                  <a:lnTo>
                    <a:pt x="33" y="591"/>
                  </a:lnTo>
                  <a:lnTo>
                    <a:pt x="33" y="373"/>
                  </a:lnTo>
                  <a:cubicBezTo>
                    <a:pt x="33" y="255"/>
                    <a:pt x="33" y="134"/>
                    <a:pt x="16" y="17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1202457" y="3670253"/>
              <a:ext cx="3675" cy="64164"/>
            </a:xfrm>
            <a:custGeom>
              <a:avLst/>
              <a:gdLst/>
              <a:ahLst/>
              <a:cxnLst/>
              <a:rect l="l" t="t" r="r" b="b"/>
              <a:pathLst>
                <a:path w="37" h="646" extrusionOk="0">
                  <a:moveTo>
                    <a:pt x="12" y="0"/>
                  </a:moveTo>
                  <a:cubicBezTo>
                    <a:pt x="10" y="0"/>
                    <a:pt x="6" y="2"/>
                    <a:pt x="1" y="7"/>
                  </a:cubicBezTo>
                  <a:cubicBezTo>
                    <a:pt x="17" y="141"/>
                    <a:pt x="17" y="278"/>
                    <a:pt x="1" y="395"/>
                  </a:cubicBezTo>
                  <a:lnTo>
                    <a:pt x="1" y="629"/>
                  </a:lnTo>
                  <a:cubicBezTo>
                    <a:pt x="1" y="646"/>
                    <a:pt x="17" y="646"/>
                    <a:pt x="17" y="646"/>
                  </a:cubicBezTo>
                  <a:cubicBezTo>
                    <a:pt x="37" y="646"/>
                    <a:pt x="37" y="646"/>
                    <a:pt x="37" y="629"/>
                  </a:cubicBezTo>
                  <a:lnTo>
                    <a:pt x="37" y="395"/>
                  </a:lnTo>
                  <a:cubicBezTo>
                    <a:pt x="37" y="278"/>
                    <a:pt x="37" y="141"/>
                    <a:pt x="17" y="7"/>
                  </a:cubicBezTo>
                  <a:cubicBezTo>
                    <a:pt x="17" y="7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574127" y="2452330"/>
              <a:ext cx="4867" cy="51947"/>
            </a:xfrm>
            <a:custGeom>
              <a:avLst/>
              <a:gdLst/>
              <a:ahLst/>
              <a:cxnLst/>
              <a:rect l="l" t="t" r="r" b="b"/>
              <a:pathLst>
                <a:path w="49" h="523" extrusionOk="0">
                  <a:moveTo>
                    <a:pt x="17" y="1"/>
                  </a:moveTo>
                  <a:lnTo>
                    <a:pt x="17" y="17"/>
                  </a:lnTo>
                  <a:lnTo>
                    <a:pt x="17" y="183"/>
                  </a:lnTo>
                  <a:cubicBezTo>
                    <a:pt x="17" y="304"/>
                    <a:pt x="0" y="405"/>
                    <a:pt x="33" y="506"/>
                  </a:cubicBezTo>
                  <a:lnTo>
                    <a:pt x="33" y="522"/>
                  </a:lnTo>
                  <a:cubicBezTo>
                    <a:pt x="49" y="522"/>
                    <a:pt x="49" y="506"/>
                    <a:pt x="49" y="506"/>
                  </a:cubicBezTo>
                  <a:cubicBezTo>
                    <a:pt x="33" y="405"/>
                    <a:pt x="33" y="304"/>
                    <a:pt x="33" y="183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7498" y="2153064"/>
              <a:ext cx="4867" cy="86711"/>
            </a:xfrm>
            <a:custGeom>
              <a:avLst/>
              <a:gdLst/>
              <a:ahLst/>
              <a:cxnLst/>
              <a:rect l="l" t="t" r="r" b="b"/>
              <a:pathLst>
                <a:path w="49" h="873" extrusionOk="0">
                  <a:moveTo>
                    <a:pt x="16" y="0"/>
                  </a:moveTo>
                  <a:lnTo>
                    <a:pt x="0" y="16"/>
                  </a:lnTo>
                  <a:cubicBezTo>
                    <a:pt x="16" y="202"/>
                    <a:pt x="16" y="368"/>
                    <a:pt x="16" y="538"/>
                  </a:cubicBezTo>
                  <a:lnTo>
                    <a:pt x="16" y="857"/>
                  </a:lnTo>
                  <a:cubicBezTo>
                    <a:pt x="16" y="857"/>
                    <a:pt x="16" y="873"/>
                    <a:pt x="32" y="873"/>
                  </a:cubicBezTo>
                  <a:lnTo>
                    <a:pt x="32" y="857"/>
                  </a:lnTo>
                  <a:lnTo>
                    <a:pt x="32" y="538"/>
                  </a:lnTo>
                  <a:cubicBezTo>
                    <a:pt x="49" y="368"/>
                    <a:pt x="49" y="186"/>
                    <a:pt x="32" y="16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383029" y="2226465"/>
              <a:ext cx="3675" cy="68733"/>
            </a:xfrm>
            <a:custGeom>
              <a:avLst/>
              <a:gdLst/>
              <a:ahLst/>
              <a:cxnLst/>
              <a:rect l="l" t="t" r="r" b="b"/>
              <a:pathLst>
                <a:path w="37" h="692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lnTo>
                    <a:pt x="0" y="255"/>
                  </a:lnTo>
                  <a:cubicBezTo>
                    <a:pt x="0" y="388"/>
                    <a:pt x="0" y="538"/>
                    <a:pt x="17" y="675"/>
                  </a:cubicBezTo>
                  <a:cubicBezTo>
                    <a:pt x="17" y="675"/>
                    <a:pt x="17" y="691"/>
                    <a:pt x="37" y="691"/>
                  </a:cubicBezTo>
                  <a:lnTo>
                    <a:pt x="37" y="675"/>
                  </a:lnTo>
                  <a:cubicBezTo>
                    <a:pt x="17" y="538"/>
                    <a:pt x="17" y="388"/>
                    <a:pt x="37" y="255"/>
                  </a:cubicBezTo>
                  <a:lnTo>
                    <a:pt x="37" y="17"/>
                  </a:ln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1520197" y="1957195"/>
              <a:ext cx="204014" cy="429879"/>
            </a:xfrm>
            <a:custGeom>
              <a:avLst/>
              <a:gdLst/>
              <a:ahLst/>
              <a:cxnLst/>
              <a:rect l="l" t="t" r="r" b="b"/>
              <a:pathLst>
                <a:path w="2054" h="4328" extrusionOk="0">
                  <a:moveTo>
                    <a:pt x="17" y="1"/>
                  </a:moveTo>
                  <a:lnTo>
                    <a:pt x="1" y="17"/>
                  </a:lnTo>
                  <a:lnTo>
                    <a:pt x="1" y="37"/>
                  </a:lnTo>
                  <a:cubicBezTo>
                    <a:pt x="70" y="86"/>
                    <a:pt x="86" y="154"/>
                    <a:pt x="70" y="239"/>
                  </a:cubicBezTo>
                  <a:cubicBezTo>
                    <a:pt x="49" y="272"/>
                    <a:pt x="49" y="304"/>
                    <a:pt x="49" y="340"/>
                  </a:cubicBezTo>
                  <a:cubicBezTo>
                    <a:pt x="70" y="506"/>
                    <a:pt x="49" y="676"/>
                    <a:pt x="49" y="845"/>
                  </a:cubicBezTo>
                  <a:cubicBezTo>
                    <a:pt x="33" y="979"/>
                    <a:pt x="33" y="1112"/>
                    <a:pt x="33" y="1249"/>
                  </a:cubicBezTo>
                  <a:cubicBezTo>
                    <a:pt x="33" y="1314"/>
                    <a:pt x="49" y="1382"/>
                    <a:pt x="102" y="1451"/>
                  </a:cubicBezTo>
                  <a:lnTo>
                    <a:pt x="118" y="1467"/>
                  </a:lnTo>
                  <a:cubicBezTo>
                    <a:pt x="474" y="1972"/>
                    <a:pt x="825" y="2493"/>
                    <a:pt x="1197" y="3015"/>
                  </a:cubicBezTo>
                  <a:cubicBezTo>
                    <a:pt x="1298" y="3168"/>
                    <a:pt x="1383" y="3318"/>
                    <a:pt x="1484" y="3451"/>
                  </a:cubicBezTo>
                  <a:cubicBezTo>
                    <a:pt x="1585" y="3604"/>
                    <a:pt x="1686" y="3774"/>
                    <a:pt x="1803" y="3923"/>
                  </a:cubicBezTo>
                  <a:cubicBezTo>
                    <a:pt x="1819" y="3956"/>
                    <a:pt x="1851" y="3976"/>
                    <a:pt x="1867" y="4008"/>
                  </a:cubicBezTo>
                  <a:cubicBezTo>
                    <a:pt x="1936" y="4109"/>
                    <a:pt x="2021" y="4194"/>
                    <a:pt x="2021" y="4311"/>
                  </a:cubicBezTo>
                  <a:cubicBezTo>
                    <a:pt x="2021" y="4327"/>
                    <a:pt x="2037" y="4327"/>
                    <a:pt x="2037" y="4327"/>
                  </a:cubicBezTo>
                  <a:cubicBezTo>
                    <a:pt x="2053" y="4327"/>
                    <a:pt x="2053" y="4327"/>
                    <a:pt x="2053" y="4311"/>
                  </a:cubicBezTo>
                  <a:cubicBezTo>
                    <a:pt x="2037" y="4178"/>
                    <a:pt x="1968" y="4093"/>
                    <a:pt x="1887" y="3992"/>
                  </a:cubicBezTo>
                  <a:cubicBezTo>
                    <a:pt x="1867" y="3956"/>
                    <a:pt x="1835" y="3940"/>
                    <a:pt x="1819" y="3907"/>
                  </a:cubicBezTo>
                  <a:cubicBezTo>
                    <a:pt x="1718" y="3754"/>
                    <a:pt x="1617" y="3588"/>
                    <a:pt x="1516" y="3435"/>
                  </a:cubicBezTo>
                  <a:cubicBezTo>
                    <a:pt x="1415" y="3301"/>
                    <a:pt x="1314" y="3148"/>
                    <a:pt x="1213" y="2998"/>
                  </a:cubicBezTo>
                  <a:cubicBezTo>
                    <a:pt x="857" y="2477"/>
                    <a:pt x="490" y="1956"/>
                    <a:pt x="134" y="1451"/>
                  </a:cubicBezTo>
                  <a:lnTo>
                    <a:pt x="118" y="1431"/>
                  </a:lnTo>
                  <a:cubicBezTo>
                    <a:pt x="86" y="1382"/>
                    <a:pt x="70" y="1330"/>
                    <a:pt x="70" y="1249"/>
                  </a:cubicBezTo>
                  <a:cubicBezTo>
                    <a:pt x="49" y="1112"/>
                    <a:pt x="70" y="979"/>
                    <a:pt x="70" y="845"/>
                  </a:cubicBezTo>
                  <a:cubicBezTo>
                    <a:pt x="86" y="676"/>
                    <a:pt x="102" y="506"/>
                    <a:pt x="86" y="320"/>
                  </a:cubicBezTo>
                  <a:lnTo>
                    <a:pt x="86" y="255"/>
                  </a:lnTo>
                  <a:cubicBezTo>
                    <a:pt x="118" y="154"/>
                    <a:pt x="102" y="70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1246160" y="3435449"/>
              <a:ext cx="168654" cy="148491"/>
            </a:xfrm>
            <a:custGeom>
              <a:avLst/>
              <a:gdLst/>
              <a:ahLst/>
              <a:cxnLst/>
              <a:rect l="l" t="t" r="r" b="b"/>
              <a:pathLst>
                <a:path w="1698" h="1495" extrusionOk="0">
                  <a:moveTo>
                    <a:pt x="1698" y="0"/>
                  </a:moveTo>
                  <a:cubicBezTo>
                    <a:pt x="1681" y="0"/>
                    <a:pt x="1681" y="0"/>
                    <a:pt x="1681" y="16"/>
                  </a:cubicBezTo>
                  <a:cubicBezTo>
                    <a:pt x="1649" y="117"/>
                    <a:pt x="1665" y="218"/>
                    <a:pt x="1665" y="319"/>
                  </a:cubicBezTo>
                  <a:lnTo>
                    <a:pt x="1665" y="485"/>
                  </a:lnTo>
                  <a:lnTo>
                    <a:pt x="1665" y="788"/>
                  </a:lnTo>
                  <a:cubicBezTo>
                    <a:pt x="1665" y="909"/>
                    <a:pt x="1649" y="974"/>
                    <a:pt x="1516" y="1010"/>
                  </a:cubicBezTo>
                  <a:cubicBezTo>
                    <a:pt x="1245" y="1075"/>
                    <a:pt x="991" y="1159"/>
                    <a:pt x="740" y="1244"/>
                  </a:cubicBezTo>
                  <a:cubicBezTo>
                    <a:pt x="587" y="1277"/>
                    <a:pt x="437" y="1329"/>
                    <a:pt x="284" y="1378"/>
                  </a:cubicBezTo>
                  <a:cubicBezTo>
                    <a:pt x="203" y="1394"/>
                    <a:pt x="118" y="1430"/>
                    <a:pt x="17" y="1479"/>
                  </a:cubicBezTo>
                  <a:cubicBezTo>
                    <a:pt x="1" y="1479"/>
                    <a:pt x="1" y="1479"/>
                    <a:pt x="1" y="1495"/>
                  </a:cubicBezTo>
                  <a:lnTo>
                    <a:pt x="17" y="1495"/>
                  </a:lnTo>
                  <a:cubicBezTo>
                    <a:pt x="134" y="1462"/>
                    <a:pt x="219" y="1430"/>
                    <a:pt x="304" y="1394"/>
                  </a:cubicBezTo>
                  <a:cubicBezTo>
                    <a:pt x="453" y="1361"/>
                    <a:pt x="607" y="1313"/>
                    <a:pt x="756" y="1260"/>
                  </a:cubicBezTo>
                  <a:cubicBezTo>
                    <a:pt x="991" y="1176"/>
                    <a:pt x="1261" y="1091"/>
                    <a:pt x="1516" y="1026"/>
                  </a:cubicBezTo>
                  <a:cubicBezTo>
                    <a:pt x="1681" y="990"/>
                    <a:pt x="1698" y="909"/>
                    <a:pt x="1681" y="788"/>
                  </a:cubicBezTo>
                  <a:lnTo>
                    <a:pt x="1681" y="485"/>
                  </a:lnTo>
                  <a:cubicBezTo>
                    <a:pt x="1698" y="436"/>
                    <a:pt x="1681" y="368"/>
                    <a:pt x="1681" y="319"/>
                  </a:cubicBezTo>
                  <a:cubicBezTo>
                    <a:pt x="1681" y="218"/>
                    <a:pt x="1681" y="117"/>
                    <a:pt x="1698" y="16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1254205" y="1805427"/>
              <a:ext cx="164184" cy="218912"/>
            </a:xfrm>
            <a:custGeom>
              <a:avLst/>
              <a:gdLst/>
              <a:ahLst/>
              <a:cxnLst/>
              <a:rect l="l" t="t" r="r" b="b"/>
              <a:pathLst>
                <a:path w="1653" h="2204" extrusionOk="0">
                  <a:moveTo>
                    <a:pt x="1557" y="1"/>
                  </a:moveTo>
                  <a:cubicBezTo>
                    <a:pt x="1522" y="1"/>
                    <a:pt x="1485" y="25"/>
                    <a:pt x="1451" y="50"/>
                  </a:cubicBezTo>
                  <a:lnTo>
                    <a:pt x="1435" y="50"/>
                  </a:lnTo>
                  <a:cubicBezTo>
                    <a:pt x="994" y="285"/>
                    <a:pt x="542" y="503"/>
                    <a:pt x="122" y="721"/>
                  </a:cubicBezTo>
                  <a:cubicBezTo>
                    <a:pt x="37" y="757"/>
                    <a:pt x="21" y="806"/>
                    <a:pt x="21" y="907"/>
                  </a:cubicBezTo>
                  <a:cubicBezTo>
                    <a:pt x="21" y="1262"/>
                    <a:pt x="1" y="1614"/>
                    <a:pt x="1" y="1949"/>
                  </a:cubicBezTo>
                  <a:lnTo>
                    <a:pt x="1" y="2034"/>
                  </a:lnTo>
                  <a:cubicBezTo>
                    <a:pt x="21" y="2086"/>
                    <a:pt x="21" y="2135"/>
                    <a:pt x="1" y="2187"/>
                  </a:cubicBezTo>
                  <a:lnTo>
                    <a:pt x="1" y="2204"/>
                  </a:lnTo>
                  <a:lnTo>
                    <a:pt x="21" y="2204"/>
                  </a:lnTo>
                  <a:cubicBezTo>
                    <a:pt x="37" y="2151"/>
                    <a:pt x="37" y="2086"/>
                    <a:pt x="37" y="2034"/>
                  </a:cubicBezTo>
                  <a:cubicBezTo>
                    <a:pt x="37" y="2018"/>
                    <a:pt x="21" y="1985"/>
                    <a:pt x="21" y="1949"/>
                  </a:cubicBezTo>
                  <a:cubicBezTo>
                    <a:pt x="37" y="1614"/>
                    <a:pt x="37" y="1262"/>
                    <a:pt x="37" y="907"/>
                  </a:cubicBezTo>
                  <a:cubicBezTo>
                    <a:pt x="37" y="822"/>
                    <a:pt x="69" y="790"/>
                    <a:pt x="122" y="757"/>
                  </a:cubicBezTo>
                  <a:cubicBezTo>
                    <a:pt x="558" y="535"/>
                    <a:pt x="1011" y="301"/>
                    <a:pt x="1451" y="67"/>
                  </a:cubicBezTo>
                  <a:cubicBezTo>
                    <a:pt x="1504" y="53"/>
                    <a:pt x="1538" y="26"/>
                    <a:pt x="1567" y="26"/>
                  </a:cubicBezTo>
                  <a:cubicBezTo>
                    <a:pt x="1573" y="26"/>
                    <a:pt x="1579" y="27"/>
                    <a:pt x="1584" y="30"/>
                  </a:cubicBezTo>
                  <a:cubicBezTo>
                    <a:pt x="1600" y="200"/>
                    <a:pt x="1584" y="370"/>
                    <a:pt x="1584" y="519"/>
                  </a:cubicBezTo>
                  <a:cubicBezTo>
                    <a:pt x="1568" y="806"/>
                    <a:pt x="1568" y="1093"/>
                    <a:pt x="1617" y="1379"/>
                  </a:cubicBezTo>
                  <a:cubicBezTo>
                    <a:pt x="1617" y="1379"/>
                    <a:pt x="1626" y="1387"/>
                    <a:pt x="1631" y="1387"/>
                  </a:cubicBezTo>
                  <a:cubicBezTo>
                    <a:pt x="1634" y="1387"/>
                    <a:pt x="1637" y="1385"/>
                    <a:pt x="1637" y="1379"/>
                  </a:cubicBezTo>
                  <a:lnTo>
                    <a:pt x="1653" y="1379"/>
                  </a:lnTo>
                  <a:cubicBezTo>
                    <a:pt x="1600" y="1093"/>
                    <a:pt x="1600" y="806"/>
                    <a:pt x="1617" y="519"/>
                  </a:cubicBezTo>
                  <a:lnTo>
                    <a:pt x="1617" y="30"/>
                  </a:lnTo>
                  <a:lnTo>
                    <a:pt x="1600" y="14"/>
                  </a:lnTo>
                  <a:cubicBezTo>
                    <a:pt x="1586" y="5"/>
                    <a:pt x="1572" y="1"/>
                    <a:pt x="1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687655" y="2773349"/>
              <a:ext cx="133691" cy="158622"/>
            </a:xfrm>
            <a:custGeom>
              <a:avLst/>
              <a:gdLst/>
              <a:ahLst/>
              <a:cxnLst/>
              <a:rect l="l" t="t" r="r" b="b"/>
              <a:pathLst>
                <a:path w="1346" h="1597" extrusionOk="0">
                  <a:moveTo>
                    <a:pt x="1314" y="1"/>
                  </a:moveTo>
                  <a:lnTo>
                    <a:pt x="1297" y="17"/>
                  </a:lnTo>
                  <a:cubicBezTo>
                    <a:pt x="1281" y="49"/>
                    <a:pt x="1297" y="102"/>
                    <a:pt x="1297" y="134"/>
                  </a:cubicBezTo>
                  <a:cubicBezTo>
                    <a:pt x="1314" y="182"/>
                    <a:pt x="1314" y="235"/>
                    <a:pt x="1281" y="267"/>
                  </a:cubicBezTo>
                  <a:cubicBezTo>
                    <a:pt x="1229" y="304"/>
                    <a:pt x="1180" y="320"/>
                    <a:pt x="1112" y="336"/>
                  </a:cubicBezTo>
                  <a:cubicBezTo>
                    <a:pt x="1095" y="352"/>
                    <a:pt x="1059" y="352"/>
                    <a:pt x="1043" y="368"/>
                  </a:cubicBezTo>
                  <a:cubicBezTo>
                    <a:pt x="756" y="485"/>
                    <a:pt x="453" y="623"/>
                    <a:pt x="118" y="740"/>
                  </a:cubicBezTo>
                  <a:cubicBezTo>
                    <a:pt x="33" y="772"/>
                    <a:pt x="1" y="825"/>
                    <a:pt x="1" y="926"/>
                  </a:cubicBezTo>
                  <a:lnTo>
                    <a:pt x="1" y="1192"/>
                  </a:lnTo>
                  <a:cubicBezTo>
                    <a:pt x="1" y="1330"/>
                    <a:pt x="1" y="1447"/>
                    <a:pt x="17" y="1580"/>
                  </a:cubicBezTo>
                  <a:cubicBezTo>
                    <a:pt x="17" y="1596"/>
                    <a:pt x="17" y="1596"/>
                    <a:pt x="33" y="1596"/>
                  </a:cubicBezTo>
                  <a:cubicBezTo>
                    <a:pt x="33" y="1596"/>
                    <a:pt x="49" y="1596"/>
                    <a:pt x="49" y="1580"/>
                  </a:cubicBezTo>
                  <a:cubicBezTo>
                    <a:pt x="33" y="1447"/>
                    <a:pt x="33" y="1314"/>
                    <a:pt x="33" y="1192"/>
                  </a:cubicBezTo>
                  <a:lnTo>
                    <a:pt x="33" y="926"/>
                  </a:lnTo>
                  <a:cubicBezTo>
                    <a:pt x="17" y="841"/>
                    <a:pt x="49" y="809"/>
                    <a:pt x="134" y="772"/>
                  </a:cubicBezTo>
                  <a:cubicBezTo>
                    <a:pt x="453" y="639"/>
                    <a:pt x="756" y="522"/>
                    <a:pt x="1043" y="384"/>
                  </a:cubicBezTo>
                  <a:cubicBezTo>
                    <a:pt x="1079" y="384"/>
                    <a:pt x="1095" y="368"/>
                    <a:pt x="1128" y="352"/>
                  </a:cubicBezTo>
                  <a:cubicBezTo>
                    <a:pt x="1180" y="336"/>
                    <a:pt x="1245" y="320"/>
                    <a:pt x="1297" y="283"/>
                  </a:cubicBezTo>
                  <a:cubicBezTo>
                    <a:pt x="1346" y="235"/>
                    <a:pt x="1330" y="182"/>
                    <a:pt x="1330" y="134"/>
                  </a:cubicBezTo>
                  <a:cubicBezTo>
                    <a:pt x="1314" y="102"/>
                    <a:pt x="1314" y="49"/>
                    <a:pt x="1330" y="17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1254205" y="1988979"/>
              <a:ext cx="164184" cy="195869"/>
            </a:xfrm>
            <a:custGeom>
              <a:avLst/>
              <a:gdLst/>
              <a:ahLst/>
              <a:cxnLst/>
              <a:rect l="l" t="t" r="r" b="b"/>
              <a:pathLst>
                <a:path w="1653" h="1972" extrusionOk="0">
                  <a:moveTo>
                    <a:pt x="1637" y="0"/>
                  </a:moveTo>
                  <a:lnTo>
                    <a:pt x="1350" y="137"/>
                  </a:lnTo>
                  <a:cubicBezTo>
                    <a:pt x="1132" y="255"/>
                    <a:pt x="910" y="356"/>
                    <a:pt x="675" y="473"/>
                  </a:cubicBezTo>
                  <a:cubicBezTo>
                    <a:pt x="627" y="505"/>
                    <a:pt x="558" y="541"/>
                    <a:pt x="489" y="574"/>
                  </a:cubicBezTo>
                  <a:cubicBezTo>
                    <a:pt x="372" y="642"/>
                    <a:pt x="239" y="707"/>
                    <a:pt x="102" y="760"/>
                  </a:cubicBezTo>
                  <a:cubicBezTo>
                    <a:pt x="21" y="808"/>
                    <a:pt x="1" y="844"/>
                    <a:pt x="1" y="929"/>
                  </a:cubicBezTo>
                  <a:lnTo>
                    <a:pt x="1" y="1551"/>
                  </a:lnTo>
                  <a:lnTo>
                    <a:pt x="1" y="1818"/>
                  </a:lnTo>
                  <a:lnTo>
                    <a:pt x="1" y="1854"/>
                  </a:lnTo>
                  <a:cubicBezTo>
                    <a:pt x="1" y="1887"/>
                    <a:pt x="1" y="1919"/>
                    <a:pt x="21" y="1971"/>
                  </a:cubicBezTo>
                  <a:lnTo>
                    <a:pt x="37" y="1971"/>
                  </a:lnTo>
                  <a:cubicBezTo>
                    <a:pt x="53" y="1971"/>
                    <a:pt x="53" y="1955"/>
                    <a:pt x="53" y="1955"/>
                  </a:cubicBezTo>
                  <a:cubicBezTo>
                    <a:pt x="21" y="1919"/>
                    <a:pt x="21" y="1887"/>
                    <a:pt x="21" y="1854"/>
                  </a:cubicBezTo>
                  <a:lnTo>
                    <a:pt x="21" y="1818"/>
                  </a:lnTo>
                  <a:lnTo>
                    <a:pt x="21" y="1551"/>
                  </a:lnTo>
                  <a:cubicBezTo>
                    <a:pt x="37" y="1349"/>
                    <a:pt x="37" y="1131"/>
                    <a:pt x="21" y="929"/>
                  </a:cubicBezTo>
                  <a:cubicBezTo>
                    <a:pt x="21" y="861"/>
                    <a:pt x="37" y="828"/>
                    <a:pt x="122" y="792"/>
                  </a:cubicBezTo>
                  <a:cubicBezTo>
                    <a:pt x="239" y="727"/>
                    <a:pt x="372" y="659"/>
                    <a:pt x="506" y="590"/>
                  </a:cubicBezTo>
                  <a:cubicBezTo>
                    <a:pt x="574" y="558"/>
                    <a:pt x="627" y="525"/>
                    <a:pt x="691" y="489"/>
                  </a:cubicBezTo>
                  <a:cubicBezTo>
                    <a:pt x="910" y="388"/>
                    <a:pt x="1132" y="271"/>
                    <a:pt x="1366" y="170"/>
                  </a:cubicBezTo>
                  <a:lnTo>
                    <a:pt x="1637" y="20"/>
                  </a:lnTo>
                  <a:cubicBezTo>
                    <a:pt x="1653" y="20"/>
                    <a:pt x="1653" y="20"/>
                    <a:pt x="16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819563" y="3348341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33" y="0"/>
                  </a:moveTo>
                  <a:lnTo>
                    <a:pt x="17" y="17"/>
                  </a:lnTo>
                  <a:cubicBezTo>
                    <a:pt x="1" y="101"/>
                    <a:pt x="1" y="202"/>
                    <a:pt x="17" y="287"/>
                  </a:cubicBezTo>
                  <a:lnTo>
                    <a:pt x="17" y="473"/>
                  </a:lnTo>
                  <a:lnTo>
                    <a:pt x="17" y="522"/>
                  </a:lnTo>
                  <a:cubicBezTo>
                    <a:pt x="17" y="538"/>
                    <a:pt x="17" y="574"/>
                    <a:pt x="1" y="606"/>
                  </a:cubicBezTo>
                  <a:lnTo>
                    <a:pt x="1" y="623"/>
                  </a:lnTo>
                  <a:lnTo>
                    <a:pt x="17" y="623"/>
                  </a:lnTo>
                  <a:lnTo>
                    <a:pt x="17" y="606"/>
                  </a:lnTo>
                  <a:cubicBezTo>
                    <a:pt x="49" y="574"/>
                    <a:pt x="33" y="538"/>
                    <a:pt x="33" y="505"/>
                  </a:cubicBezTo>
                  <a:lnTo>
                    <a:pt x="33" y="473"/>
                  </a:lnTo>
                  <a:lnTo>
                    <a:pt x="33" y="287"/>
                  </a:lnTo>
                  <a:cubicBezTo>
                    <a:pt x="33" y="202"/>
                    <a:pt x="33" y="101"/>
                    <a:pt x="49" y="17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1087339" y="3024144"/>
              <a:ext cx="6456" cy="91975"/>
            </a:xfrm>
            <a:custGeom>
              <a:avLst/>
              <a:gdLst/>
              <a:ahLst/>
              <a:cxnLst/>
              <a:rect l="l" t="t" r="r" b="b"/>
              <a:pathLst>
                <a:path w="65" h="926" extrusionOk="0">
                  <a:moveTo>
                    <a:pt x="16" y="0"/>
                  </a:moveTo>
                  <a:cubicBezTo>
                    <a:pt x="16" y="0"/>
                    <a:pt x="0" y="0"/>
                    <a:pt x="0" y="17"/>
                  </a:cubicBezTo>
                  <a:cubicBezTo>
                    <a:pt x="32" y="166"/>
                    <a:pt x="16" y="320"/>
                    <a:pt x="16" y="469"/>
                  </a:cubicBezTo>
                  <a:lnTo>
                    <a:pt x="16" y="740"/>
                  </a:lnTo>
                  <a:lnTo>
                    <a:pt x="16" y="756"/>
                  </a:lnTo>
                  <a:cubicBezTo>
                    <a:pt x="16" y="808"/>
                    <a:pt x="16" y="873"/>
                    <a:pt x="49" y="926"/>
                  </a:cubicBezTo>
                  <a:lnTo>
                    <a:pt x="65" y="926"/>
                  </a:lnTo>
                  <a:lnTo>
                    <a:pt x="65" y="909"/>
                  </a:lnTo>
                  <a:cubicBezTo>
                    <a:pt x="49" y="857"/>
                    <a:pt x="49" y="808"/>
                    <a:pt x="49" y="756"/>
                  </a:cubicBezTo>
                  <a:lnTo>
                    <a:pt x="49" y="740"/>
                  </a:lnTo>
                  <a:lnTo>
                    <a:pt x="49" y="469"/>
                  </a:lnTo>
                  <a:cubicBezTo>
                    <a:pt x="49" y="320"/>
                    <a:pt x="49" y="166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1815987" y="2602808"/>
              <a:ext cx="5264" cy="55125"/>
            </a:xfrm>
            <a:custGeom>
              <a:avLst/>
              <a:gdLst/>
              <a:ahLst/>
              <a:cxnLst/>
              <a:rect l="l" t="t" r="r" b="b"/>
              <a:pathLst>
                <a:path w="53" h="555" extrusionOk="0">
                  <a:moveTo>
                    <a:pt x="37" y="1"/>
                  </a:moveTo>
                  <a:cubicBezTo>
                    <a:pt x="20" y="102"/>
                    <a:pt x="20" y="183"/>
                    <a:pt x="20" y="267"/>
                  </a:cubicBezTo>
                  <a:cubicBezTo>
                    <a:pt x="20" y="368"/>
                    <a:pt x="20" y="453"/>
                    <a:pt x="0" y="538"/>
                  </a:cubicBezTo>
                  <a:cubicBezTo>
                    <a:pt x="0" y="554"/>
                    <a:pt x="0" y="554"/>
                    <a:pt x="20" y="554"/>
                  </a:cubicBezTo>
                  <a:lnTo>
                    <a:pt x="37" y="554"/>
                  </a:lnTo>
                  <a:cubicBezTo>
                    <a:pt x="53" y="453"/>
                    <a:pt x="53" y="368"/>
                    <a:pt x="53" y="267"/>
                  </a:cubicBezTo>
                  <a:cubicBezTo>
                    <a:pt x="37" y="183"/>
                    <a:pt x="37" y="102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792646" y="2407038"/>
              <a:ext cx="5364" cy="63469"/>
            </a:xfrm>
            <a:custGeom>
              <a:avLst/>
              <a:gdLst/>
              <a:ahLst/>
              <a:cxnLst/>
              <a:rect l="l" t="t" r="r" b="b"/>
              <a:pathLst>
                <a:path w="54" h="639" extrusionOk="0">
                  <a:moveTo>
                    <a:pt x="33" y="0"/>
                  </a:moveTo>
                  <a:cubicBezTo>
                    <a:pt x="33" y="0"/>
                    <a:pt x="17" y="0"/>
                    <a:pt x="17" y="17"/>
                  </a:cubicBezTo>
                  <a:cubicBezTo>
                    <a:pt x="1" y="118"/>
                    <a:pt x="1" y="202"/>
                    <a:pt x="17" y="303"/>
                  </a:cubicBezTo>
                  <a:lnTo>
                    <a:pt x="17" y="489"/>
                  </a:lnTo>
                  <a:cubicBezTo>
                    <a:pt x="1" y="505"/>
                    <a:pt x="17" y="522"/>
                    <a:pt x="17" y="538"/>
                  </a:cubicBezTo>
                  <a:cubicBezTo>
                    <a:pt x="17" y="558"/>
                    <a:pt x="17" y="590"/>
                    <a:pt x="1" y="623"/>
                  </a:cubicBezTo>
                  <a:lnTo>
                    <a:pt x="1" y="639"/>
                  </a:lnTo>
                  <a:lnTo>
                    <a:pt x="17" y="639"/>
                  </a:lnTo>
                  <a:cubicBezTo>
                    <a:pt x="53" y="606"/>
                    <a:pt x="33" y="574"/>
                    <a:pt x="33" y="538"/>
                  </a:cubicBezTo>
                  <a:lnTo>
                    <a:pt x="33" y="489"/>
                  </a:lnTo>
                  <a:lnTo>
                    <a:pt x="33" y="303"/>
                  </a:lnTo>
                  <a:cubicBezTo>
                    <a:pt x="33" y="202"/>
                    <a:pt x="33" y="118"/>
                    <a:pt x="53" y="17"/>
                  </a:cubicBezTo>
                  <a:cubicBezTo>
                    <a:pt x="53" y="17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1583666" y="1741759"/>
              <a:ext cx="5264" cy="60290"/>
            </a:xfrm>
            <a:custGeom>
              <a:avLst/>
              <a:gdLst/>
              <a:ahLst/>
              <a:cxnLst/>
              <a:rect l="l" t="t" r="r" b="b"/>
              <a:pathLst>
                <a:path w="53" h="607" extrusionOk="0">
                  <a:moveTo>
                    <a:pt x="37" y="1"/>
                  </a:moveTo>
                  <a:cubicBezTo>
                    <a:pt x="37" y="1"/>
                    <a:pt x="16" y="1"/>
                    <a:pt x="16" y="17"/>
                  </a:cubicBezTo>
                  <a:cubicBezTo>
                    <a:pt x="0" y="134"/>
                    <a:pt x="0" y="251"/>
                    <a:pt x="0" y="368"/>
                  </a:cubicBezTo>
                  <a:cubicBezTo>
                    <a:pt x="0" y="453"/>
                    <a:pt x="16" y="522"/>
                    <a:pt x="0" y="590"/>
                  </a:cubicBezTo>
                  <a:cubicBezTo>
                    <a:pt x="0" y="607"/>
                    <a:pt x="16" y="607"/>
                    <a:pt x="16" y="607"/>
                  </a:cubicBezTo>
                  <a:cubicBezTo>
                    <a:pt x="37" y="607"/>
                    <a:pt x="37" y="607"/>
                    <a:pt x="37" y="590"/>
                  </a:cubicBezTo>
                  <a:lnTo>
                    <a:pt x="37" y="368"/>
                  </a:lnTo>
                  <a:cubicBezTo>
                    <a:pt x="37" y="251"/>
                    <a:pt x="37" y="134"/>
                    <a:pt x="53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970040" y="2671044"/>
              <a:ext cx="4867" cy="53834"/>
            </a:xfrm>
            <a:custGeom>
              <a:avLst/>
              <a:gdLst/>
              <a:ahLst/>
              <a:cxnLst/>
              <a:rect l="l" t="t" r="r" b="b"/>
              <a:pathLst>
                <a:path w="49" h="542" extrusionOk="0">
                  <a:moveTo>
                    <a:pt x="33" y="1"/>
                  </a:moveTo>
                  <a:lnTo>
                    <a:pt x="17" y="21"/>
                  </a:lnTo>
                  <a:cubicBezTo>
                    <a:pt x="0" y="102"/>
                    <a:pt x="0" y="186"/>
                    <a:pt x="17" y="271"/>
                  </a:cubicBezTo>
                  <a:cubicBezTo>
                    <a:pt x="17" y="356"/>
                    <a:pt x="17" y="441"/>
                    <a:pt x="0" y="526"/>
                  </a:cubicBezTo>
                  <a:lnTo>
                    <a:pt x="0" y="542"/>
                  </a:lnTo>
                  <a:lnTo>
                    <a:pt x="17" y="542"/>
                  </a:lnTo>
                  <a:lnTo>
                    <a:pt x="17" y="526"/>
                  </a:lnTo>
                  <a:cubicBezTo>
                    <a:pt x="33" y="441"/>
                    <a:pt x="33" y="356"/>
                    <a:pt x="33" y="271"/>
                  </a:cubicBezTo>
                  <a:cubicBezTo>
                    <a:pt x="33" y="186"/>
                    <a:pt x="33" y="102"/>
                    <a:pt x="49" y="21"/>
                  </a:cubicBezTo>
                  <a:cubicBezTo>
                    <a:pt x="49" y="2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841216" y="3517293"/>
              <a:ext cx="4966" cy="66647"/>
            </a:xfrm>
            <a:custGeom>
              <a:avLst/>
              <a:gdLst/>
              <a:ahLst/>
              <a:cxnLst/>
              <a:rect l="l" t="t" r="r" b="b"/>
              <a:pathLst>
                <a:path w="50" h="671" extrusionOk="0">
                  <a:moveTo>
                    <a:pt x="33" y="0"/>
                  </a:moveTo>
                  <a:cubicBezTo>
                    <a:pt x="33" y="0"/>
                    <a:pt x="17" y="0"/>
                    <a:pt x="17" y="16"/>
                  </a:cubicBezTo>
                  <a:cubicBezTo>
                    <a:pt x="1" y="117"/>
                    <a:pt x="1" y="218"/>
                    <a:pt x="1" y="319"/>
                  </a:cubicBezTo>
                  <a:cubicBezTo>
                    <a:pt x="17" y="388"/>
                    <a:pt x="17" y="453"/>
                    <a:pt x="1" y="521"/>
                  </a:cubicBezTo>
                  <a:cubicBezTo>
                    <a:pt x="1" y="537"/>
                    <a:pt x="1" y="554"/>
                    <a:pt x="17" y="570"/>
                  </a:cubicBezTo>
                  <a:cubicBezTo>
                    <a:pt x="17" y="606"/>
                    <a:pt x="17" y="622"/>
                    <a:pt x="1" y="655"/>
                  </a:cubicBezTo>
                  <a:lnTo>
                    <a:pt x="1" y="671"/>
                  </a:lnTo>
                  <a:lnTo>
                    <a:pt x="17" y="671"/>
                  </a:lnTo>
                  <a:cubicBezTo>
                    <a:pt x="33" y="638"/>
                    <a:pt x="33" y="606"/>
                    <a:pt x="33" y="570"/>
                  </a:cubicBezTo>
                  <a:lnTo>
                    <a:pt x="33" y="521"/>
                  </a:lnTo>
                  <a:lnTo>
                    <a:pt x="33" y="319"/>
                  </a:lnTo>
                  <a:cubicBezTo>
                    <a:pt x="33" y="218"/>
                    <a:pt x="33" y="117"/>
                    <a:pt x="49" y="16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518608" y="2522553"/>
              <a:ext cx="202325" cy="324296"/>
            </a:xfrm>
            <a:custGeom>
              <a:avLst/>
              <a:gdLst/>
              <a:ahLst/>
              <a:cxnLst/>
              <a:rect l="l" t="t" r="r" b="b"/>
              <a:pathLst>
                <a:path w="2037" h="3265" extrusionOk="0">
                  <a:moveTo>
                    <a:pt x="86" y="1"/>
                  </a:moveTo>
                  <a:cubicBezTo>
                    <a:pt x="49" y="17"/>
                    <a:pt x="33" y="65"/>
                    <a:pt x="33" y="118"/>
                  </a:cubicBezTo>
                  <a:cubicBezTo>
                    <a:pt x="49" y="166"/>
                    <a:pt x="49" y="219"/>
                    <a:pt x="33" y="251"/>
                  </a:cubicBezTo>
                  <a:cubicBezTo>
                    <a:pt x="1" y="570"/>
                    <a:pt x="102" y="825"/>
                    <a:pt x="336" y="1112"/>
                  </a:cubicBezTo>
                  <a:cubicBezTo>
                    <a:pt x="623" y="1431"/>
                    <a:pt x="894" y="1782"/>
                    <a:pt x="1160" y="2138"/>
                  </a:cubicBezTo>
                  <a:cubicBezTo>
                    <a:pt x="1229" y="2223"/>
                    <a:pt x="1298" y="2303"/>
                    <a:pt x="1362" y="2404"/>
                  </a:cubicBezTo>
                  <a:cubicBezTo>
                    <a:pt x="1415" y="2457"/>
                    <a:pt x="1447" y="2505"/>
                    <a:pt x="1500" y="2558"/>
                  </a:cubicBezTo>
                  <a:cubicBezTo>
                    <a:pt x="1633" y="2744"/>
                    <a:pt x="1782" y="2930"/>
                    <a:pt x="1952" y="3095"/>
                  </a:cubicBezTo>
                  <a:cubicBezTo>
                    <a:pt x="1968" y="3111"/>
                    <a:pt x="1984" y="3148"/>
                    <a:pt x="1984" y="3180"/>
                  </a:cubicBezTo>
                  <a:cubicBezTo>
                    <a:pt x="1984" y="3196"/>
                    <a:pt x="2004" y="3233"/>
                    <a:pt x="2021" y="3249"/>
                  </a:cubicBezTo>
                  <a:lnTo>
                    <a:pt x="2021" y="3265"/>
                  </a:lnTo>
                  <a:lnTo>
                    <a:pt x="2037" y="3265"/>
                  </a:lnTo>
                  <a:lnTo>
                    <a:pt x="2037" y="3233"/>
                  </a:lnTo>
                  <a:cubicBezTo>
                    <a:pt x="2021" y="3212"/>
                    <a:pt x="2021" y="3196"/>
                    <a:pt x="2021" y="3164"/>
                  </a:cubicBezTo>
                  <a:cubicBezTo>
                    <a:pt x="2004" y="3132"/>
                    <a:pt x="2004" y="3095"/>
                    <a:pt x="1968" y="3079"/>
                  </a:cubicBezTo>
                  <a:cubicBezTo>
                    <a:pt x="1802" y="2909"/>
                    <a:pt x="1649" y="2728"/>
                    <a:pt x="1516" y="2542"/>
                  </a:cubicBezTo>
                  <a:cubicBezTo>
                    <a:pt x="1479" y="2489"/>
                    <a:pt x="1431" y="2441"/>
                    <a:pt x="1399" y="2388"/>
                  </a:cubicBezTo>
                  <a:cubicBezTo>
                    <a:pt x="1314" y="2287"/>
                    <a:pt x="1245" y="2202"/>
                    <a:pt x="1176" y="2122"/>
                  </a:cubicBezTo>
                  <a:cubicBezTo>
                    <a:pt x="910" y="1766"/>
                    <a:pt x="639" y="1415"/>
                    <a:pt x="352" y="1075"/>
                  </a:cubicBezTo>
                  <a:cubicBezTo>
                    <a:pt x="118" y="825"/>
                    <a:pt x="33" y="570"/>
                    <a:pt x="65" y="267"/>
                  </a:cubicBezTo>
                  <a:lnTo>
                    <a:pt x="65" y="118"/>
                  </a:lnTo>
                  <a:cubicBezTo>
                    <a:pt x="65" y="65"/>
                    <a:pt x="65" y="33"/>
                    <a:pt x="102" y="17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794334" y="3321424"/>
              <a:ext cx="6853" cy="63965"/>
            </a:xfrm>
            <a:custGeom>
              <a:avLst/>
              <a:gdLst/>
              <a:ahLst/>
              <a:cxnLst/>
              <a:rect l="l" t="t" r="r" b="b"/>
              <a:pathLst>
                <a:path w="69" h="644" extrusionOk="0">
                  <a:moveTo>
                    <a:pt x="36" y="1"/>
                  </a:moveTo>
                  <a:cubicBezTo>
                    <a:pt x="16" y="102"/>
                    <a:pt x="16" y="203"/>
                    <a:pt x="16" y="288"/>
                  </a:cubicBezTo>
                  <a:lnTo>
                    <a:pt x="16" y="473"/>
                  </a:lnTo>
                  <a:lnTo>
                    <a:pt x="16" y="522"/>
                  </a:lnTo>
                  <a:cubicBezTo>
                    <a:pt x="16" y="558"/>
                    <a:pt x="16" y="591"/>
                    <a:pt x="0" y="607"/>
                  </a:cubicBezTo>
                  <a:cubicBezTo>
                    <a:pt x="0" y="623"/>
                    <a:pt x="0" y="623"/>
                    <a:pt x="16" y="623"/>
                  </a:cubicBezTo>
                  <a:lnTo>
                    <a:pt x="16" y="643"/>
                  </a:lnTo>
                  <a:lnTo>
                    <a:pt x="36" y="623"/>
                  </a:lnTo>
                  <a:cubicBezTo>
                    <a:pt x="53" y="591"/>
                    <a:pt x="53" y="558"/>
                    <a:pt x="53" y="522"/>
                  </a:cubicBezTo>
                  <a:lnTo>
                    <a:pt x="53" y="473"/>
                  </a:lnTo>
                  <a:lnTo>
                    <a:pt x="53" y="288"/>
                  </a:lnTo>
                  <a:cubicBezTo>
                    <a:pt x="53" y="203"/>
                    <a:pt x="36" y="102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185969" y="2299866"/>
              <a:ext cx="4966" cy="85618"/>
            </a:xfrm>
            <a:custGeom>
              <a:avLst/>
              <a:gdLst/>
              <a:ahLst/>
              <a:cxnLst/>
              <a:rect l="l" t="t" r="r" b="b"/>
              <a:pathLst>
                <a:path w="50" h="862" extrusionOk="0">
                  <a:moveTo>
                    <a:pt x="17" y="1"/>
                  </a:moveTo>
                  <a:cubicBezTo>
                    <a:pt x="1" y="1"/>
                    <a:pt x="1" y="1"/>
                    <a:pt x="1" y="21"/>
                  </a:cubicBezTo>
                  <a:cubicBezTo>
                    <a:pt x="17" y="154"/>
                    <a:pt x="17" y="304"/>
                    <a:pt x="17" y="441"/>
                  </a:cubicBezTo>
                  <a:lnTo>
                    <a:pt x="17" y="708"/>
                  </a:lnTo>
                  <a:lnTo>
                    <a:pt x="17" y="744"/>
                  </a:lnTo>
                  <a:cubicBezTo>
                    <a:pt x="17" y="776"/>
                    <a:pt x="17" y="829"/>
                    <a:pt x="33" y="861"/>
                  </a:cubicBezTo>
                  <a:lnTo>
                    <a:pt x="49" y="861"/>
                  </a:lnTo>
                  <a:lnTo>
                    <a:pt x="49" y="845"/>
                  </a:lnTo>
                  <a:cubicBezTo>
                    <a:pt x="33" y="809"/>
                    <a:pt x="33" y="776"/>
                    <a:pt x="33" y="744"/>
                  </a:cubicBezTo>
                  <a:lnTo>
                    <a:pt x="33" y="708"/>
                  </a:lnTo>
                  <a:lnTo>
                    <a:pt x="33" y="441"/>
                  </a:lnTo>
                  <a:cubicBezTo>
                    <a:pt x="33" y="304"/>
                    <a:pt x="49" y="154"/>
                    <a:pt x="33" y="2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1528640" y="1482521"/>
              <a:ext cx="175507" cy="338003"/>
            </a:xfrm>
            <a:custGeom>
              <a:avLst/>
              <a:gdLst/>
              <a:ahLst/>
              <a:cxnLst/>
              <a:rect l="l" t="t" r="r" b="b"/>
              <a:pathLst>
                <a:path w="1767" h="3403" extrusionOk="0">
                  <a:moveTo>
                    <a:pt x="1" y="1"/>
                  </a:moveTo>
                  <a:lnTo>
                    <a:pt x="1" y="17"/>
                  </a:lnTo>
                  <a:lnTo>
                    <a:pt x="1" y="33"/>
                  </a:lnTo>
                  <a:cubicBezTo>
                    <a:pt x="49" y="33"/>
                    <a:pt x="65" y="70"/>
                    <a:pt x="86" y="102"/>
                  </a:cubicBezTo>
                  <a:lnTo>
                    <a:pt x="86" y="118"/>
                  </a:lnTo>
                  <a:cubicBezTo>
                    <a:pt x="267" y="453"/>
                    <a:pt x="437" y="724"/>
                    <a:pt x="591" y="995"/>
                  </a:cubicBezTo>
                  <a:cubicBezTo>
                    <a:pt x="756" y="1261"/>
                    <a:pt x="926" y="1532"/>
                    <a:pt x="1075" y="1787"/>
                  </a:cubicBezTo>
                  <a:cubicBezTo>
                    <a:pt x="1245" y="2090"/>
                    <a:pt x="1431" y="2392"/>
                    <a:pt x="1601" y="2675"/>
                  </a:cubicBezTo>
                  <a:cubicBezTo>
                    <a:pt x="1734" y="2897"/>
                    <a:pt x="1734" y="3116"/>
                    <a:pt x="1681" y="3382"/>
                  </a:cubicBezTo>
                  <a:cubicBezTo>
                    <a:pt x="1665" y="3382"/>
                    <a:pt x="1681" y="3382"/>
                    <a:pt x="1681" y="3402"/>
                  </a:cubicBezTo>
                  <a:cubicBezTo>
                    <a:pt x="1701" y="3402"/>
                    <a:pt x="1701" y="3382"/>
                    <a:pt x="1701" y="3382"/>
                  </a:cubicBezTo>
                  <a:cubicBezTo>
                    <a:pt x="1766" y="3116"/>
                    <a:pt x="1766" y="2897"/>
                    <a:pt x="1633" y="2675"/>
                  </a:cubicBezTo>
                  <a:cubicBezTo>
                    <a:pt x="1447" y="2372"/>
                    <a:pt x="1261" y="2069"/>
                    <a:pt x="1096" y="1766"/>
                  </a:cubicBezTo>
                  <a:cubicBezTo>
                    <a:pt x="942" y="1516"/>
                    <a:pt x="772" y="1245"/>
                    <a:pt x="623" y="979"/>
                  </a:cubicBezTo>
                  <a:cubicBezTo>
                    <a:pt x="453" y="708"/>
                    <a:pt x="304" y="437"/>
                    <a:pt x="118" y="102"/>
                  </a:cubicBezTo>
                  <a:lnTo>
                    <a:pt x="102" y="86"/>
                  </a:lnTo>
                  <a:cubicBezTo>
                    <a:pt x="86" y="49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1381440" y="2383796"/>
              <a:ext cx="5264" cy="91975"/>
            </a:xfrm>
            <a:custGeom>
              <a:avLst/>
              <a:gdLst/>
              <a:ahLst/>
              <a:cxnLst/>
              <a:rect l="l" t="t" r="r" b="b"/>
              <a:pathLst>
                <a:path w="53" h="926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16" y="166"/>
                    <a:pt x="16" y="319"/>
                    <a:pt x="16" y="469"/>
                  </a:cubicBezTo>
                  <a:lnTo>
                    <a:pt x="16" y="756"/>
                  </a:lnTo>
                  <a:lnTo>
                    <a:pt x="16" y="857"/>
                  </a:lnTo>
                  <a:cubicBezTo>
                    <a:pt x="33" y="873"/>
                    <a:pt x="33" y="893"/>
                    <a:pt x="33" y="909"/>
                  </a:cubicBezTo>
                  <a:cubicBezTo>
                    <a:pt x="33" y="925"/>
                    <a:pt x="33" y="925"/>
                    <a:pt x="53" y="925"/>
                  </a:cubicBezTo>
                  <a:lnTo>
                    <a:pt x="53" y="909"/>
                  </a:lnTo>
                  <a:lnTo>
                    <a:pt x="53" y="857"/>
                  </a:lnTo>
                  <a:lnTo>
                    <a:pt x="53" y="756"/>
                  </a:lnTo>
                  <a:cubicBezTo>
                    <a:pt x="33" y="655"/>
                    <a:pt x="33" y="554"/>
                    <a:pt x="53" y="469"/>
                  </a:cubicBezTo>
                  <a:cubicBezTo>
                    <a:pt x="53" y="319"/>
                    <a:pt x="53" y="166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1841216" y="2634492"/>
              <a:ext cx="4966" cy="56715"/>
            </a:xfrm>
            <a:custGeom>
              <a:avLst/>
              <a:gdLst/>
              <a:ahLst/>
              <a:cxnLst/>
              <a:rect l="l" t="t" r="r" b="b"/>
              <a:pathLst>
                <a:path w="50" h="571" extrusionOk="0">
                  <a:moveTo>
                    <a:pt x="17" y="1"/>
                  </a:moveTo>
                  <a:cubicBezTo>
                    <a:pt x="1" y="102"/>
                    <a:pt x="1" y="187"/>
                    <a:pt x="1" y="288"/>
                  </a:cubicBezTo>
                  <a:cubicBezTo>
                    <a:pt x="17" y="369"/>
                    <a:pt x="17" y="453"/>
                    <a:pt x="1" y="554"/>
                  </a:cubicBezTo>
                  <a:lnTo>
                    <a:pt x="1" y="570"/>
                  </a:lnTo>
                  <a:cubicBezTo>
                    <a:pt x="17" y="570"/>
                    <a:pt x="17" y="554"/>
                    <a:pt x="17" y="554"/>
                  </a:cubicBezTo>
                  <a:cubicBezTo>
                    <a:pt x="33" y="470"/>
                    <a:pt x="33" y="369"/>
                    <a:pt x="33" y="288"/>
                  </a:cubicBezTo>
                  <a:cubicBezTo>
                    <a:pt x="33" y="187"/>
                    <a:pt x="33" y="102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1379851" y="2915383"/>
              <a:ext cx="4867" cy="96842"/>
            </a:xfrm>
            <a:custGeom>
              <a:avLst/>
              <a:gdLst/>
              <a:ahLst/>
              <a:cxnLst/>
              <a:rect l="l" t="t" r="r" b="b"/>
              <a:pathLst>
                <a:path w="49" h="975" extrusionOk="0">
                  <a:moveTo>
                    <a:pt x="0" y="1"/>
                  </a:moveTo>
                  <a:cubicBezTo>
                    <a:pt x="16" y="166"/>
                    <a:pt x="0" y="336"/>
                    <a:pt x="0" y="506"/>
                  </a:cubicBezTo>
                  <a:lnTo>
                    <a:pt x="0" y="809"/>
                  </a:lnTo>
                  <a:cubicBezTo>
                    <a:pt x="0" y="841"/>
                    <a:pt x="16" y="873"/>
                    <a:pt x="16" y="910"/>
                  </a:cubicBezTo>
                  <a:lnTo>
                    <a:pt x="16" y="958"/>
                  </a:lnTo>
                  <a:cubicBezTo>
                    <a:pt x="16" y="974"/>
                    <a:pt x="32" y="974"/>
                    <a:pt x="32" y="974"/>
                  </a:cubicBezTo>
                  <a:cubicBezTo>
                    <a:pt x="32" y="974"/>
                    <a:pt x="49" y="974"/>
                    <a:pt x="49" y="958"/>
                  </a:cubicBezTo>
                  <a:cubicBezTo>
                    <a:pt x="49" y="942"/>
                    <a:pt x="49" y="926"/>
                    <a:pt x="32" y="910"/>
                  </a:cubicBezTo>
                  <a:lnTo>
                    <a:pt x="32" y="809"/>
                  </a:lnTo>
                  <a:lnTo>
                    <a:pt x="32" y="506"/>
                  </a:lnTo>
                  <a:cubicBezTo>
                    <a:pt x="32" y="336"/>
                    <a:pt x="32" y="166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851343" y="2604397"/>
              <a:ext cx="358067" cy="265794"/>
            </a:xfrm>
            <a:custGeom>
              <a:avLst/>
              <a:gdLst/>
              <a:ahLst/>
              <a:cxnLst/>
              <a:rect l="l" t="t" r="r" b="b"/>
              <a:pathLst>
                <a:path w="3605" h="2676" extrusionOk="0">
                  <a:moveTo>
                    <a:pt x="3604" y="1"/>
                  </a:moveTo>
                  <a:cubicBezTo>
                    <a:pt x="3588" y="1"/>
                    <a:pt x="3588" y="1"/>
                    <a:pt x="3588" y="17"/>
                  </a:cubicBezTo>
                  <a:cubicBezTo>
                    <a:pt x="3572" y="49"/>
                    <a:pt x="3552" y="66"/>
                    <a:pt x="3503" y="86"/>
                  </a:cubicBezTo>
                  <a:cubicBezTo>
                    <a:pt x="2982" y="304"/>
                    <a:pt x="2441" y="538"/>
                    <a:pt x="1936" y="756"/>
                  </a:cubicBezTo>
                  <a:cubicBezTo>
                    <a:pt x="1617" y="894"/>
                    <a:pt x="1298" y="1027"/>
                    <a:pt x="978" y="1160"/>
                  </a:cubicBezTo>
                  <a:cubicBezTo>
                    <a:pt x="744" y="1277"/>
                    <a:pt x="441" y="1399"/>
                    <a:pt x="138" y="1516"/>
                  </a:cubicBezTo>
                  <a:cubicBezTo>
                    <a:pt x="37" y="1548"/>
                    <a:pt x="1" y="1601"/>
                    <a:pt x="1" y="1702"/>
                  </a:cubicBezTo>
                  <a:lnTo>
                    <a:pt x="1" y="2489"/>
                  </a:lnTo>
                  <a:cubicBezTo>
                    <a:pt x="1" y="2510"/>
                    <a:pt x="1" y="2526"/>
                    <a:pt x="17" y="2558"/>
                  </a:cubicBezTo>
                  <a:cubicBezTo>
                    <a:pt x="17" y="2590"/>
                    <a:pt x="37" y="2627"/>
                    <a:pt x="1" y="2659"/>
                  </a:cubicBezTo>
                  <a:lnTo>
                    <a:pt x="1" y="2675"/>
                  </a:lnTo>
                  <a:lnTo>
                    <a:pt x="37" y="2675"/>
                  </a:lnTo>
                  <a:cubicBezTo>
                    <a:pt x="53" y="2627"/>
                    <a:pt x="53" y="2590"/>
                    <a:pt x="37" y="2542"/>
                  </a:cubicBezTo>
                  <a:cubicBezTo>
                    <a:pt x="37" y="2526"/>
                    <a:pt x="17" y="2510"/>
                    <a:pt x="17" y="2489"/>
                  </a:cubicBezTo>
                  <a:cubicBezTo>
                    <a:pt x="37" y="2239"/>
                    <a:pt x="37" y="1984"/>
                    <a:pt x="37" y="1702"/>
                  </a:cubicBezTo>
                  <a:cubicBezTo>
                    <a:pt x="17" y="1617"/>
                    <a:pt x="53" y="1564"/>
                    <a:pt x="138" y="1532"/>
                  </a:cubicBezTo>
                  <a:cubicBezTo>
                    <a:pt x="457" y="1415"/>
                    <a:pt x="744" y="1298"/>
                    <a:pt x="995" y="1197"/>
                  </a:cubicBezTo>
                  <a:cubicBezTo>
                    <a:pt x="1314" y="1059"/>
                    <a:pt x="1617" y="926"/>
                    <a:pt x="1936" y="793"/>
                  </a:cubicBezTo>
                  <a:cubicBezTo>
                    <a:pt x="2461" y="554"/>
                    <a:pt x="2982" y="336"/>
                    <a:pt x="3503" y="118"/>
                  </a:cubicBezTo>
                  <a:lnTo>
                    <a:pt x="3519" y="102"/>
                  </a:lnTo>
                  <a:cubicBezTo>
                    <a:pt x="3572" y="86"/>
                    <a:pt x="3604" y="66"/>
                    <a:pt x="3604" y="17"/>
                  </a:cubicBez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1615351" y="2475672"/>
              <a:ext cx="5264" cy="60290"/>
            </a:xfrm>
            <a:custGeom>
              <a:avLst/>
              <a:gdLst/>
              <a:ahLst/>
              <a:cxnLst/>
              <a:rect l="l" t="t" r="r" b="b"/>
              <a:pathLst>
                <a:path w="53" h="607" extrusionOk="0">
                  <a:moveTo>
                    <a:pt x="37" y="0"/>
                  </a:moveTo>
                  <a:lnTo>
                    <a:pt x="21" y="16"/>
                  </a:lnTo>
                  <a:cubicBezTo>
                    <a:pt x="0" y="101"/>
                    <a:pt x="0" y="186"/>
                    <a:pt x="21" y="287"/>
                  </a:cubicBezTo>
                  <a:lnTo>
                    <a:pt x="21" y="453"/>
                  </a:lnTo>
                  <a:lnTo>
                    <a:pt x="21" y="489"/>
                  </a:lnTo>
                  <a:cubicBezTo>
                    <a:pt x="21" y="521"/>
                    <a:pt x="21" y="554"/>
                    <a:pt x="0" y="590"/>
                  </a:cubicBezTo>
                  <a:lnTo>
                    <a:pt x="0" y="606"/>
                  </a:lnTo>
                  <a:lnTo>
                    <a:pt x="21" y="606"/>
                  </a:lnTo>
                  <a:cubicBezTo>
                    <a:pt x="53" y="574"/>
                    <a:pt x="37" y="521"/>
                    <a:pt x="37" y="489"/>
                  </a:cubicBezTo>
                  <a:lnTo>
                    <a:pt x="37" y="453"/>
                  </a:lnTo>
                  <a:lnTo>
                    <a:pt x="37" y="287"/>
                  </a:lnTo>
                  <a:cubicBezTo>
                    <a:pt x="37" y="202"/>
                    <a:pt x="37" y="101"/>
                    <a:pt x="53" y="16"/>
                  </a:cubicBezTo>
                  <a:cubicBezTo>
                    <a:pt x="53" y="16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1859690" y="3393236"/>
              <a:ext cx="4867" cy="63965"/>
            </a:xfrm>
            <a:custGeom>
              <a:avLst/>
              <a:gdLst/>
              <a:ahLst/>
              <a:cxnLst/>
              <a:rect l="l" t="t" r="r" b="b"/>
              <a:pathLst>
                <a:path w="49" h="644" extrusionOk="0">
                  <a:moveTo>
                    <a:pt x="33" y="1"/>
                  </a:moveTo>
                  <a:lnTo>
                    <a:pt x="33" y="21"/>
                  </a:lnTo>
                  <a:cubicBezTo>
                    <a:pt x="1" y="122"/>
                    <a:pt x="17" y="203"/>
                    <a:pt x="17" y="304"/>
                  </a:cubicBezTo>
                  <a:lnTo>
                    <a:pt x="17" y="474"/>
                  </a:lnTo>
                  <a:lnTo>
                    <a:pt x="17" y="526"/>
                  </a:lnTo>
                  <a:cubicBezTo>
                    <a:pt x="17" y="558"/>
                    <a:pt x="17" y="591"/>
                    <a:pt x="1" y="627"/>
                  </a:cubicBezTo>
                  <a:lnTo>
                    <a:pt x="1" y="643"/>
                  </a:lnTo>
                  <a:lnTo>
                    <a:pt x="17" y="643"/>
                  </a:lnTo>
                  <a:lnTo>
                    <a:pt x="17" y="627"/>
                  </a:lnTo>
                  <a:cubicBezTo>
                    <a:pt x="33" y="591"/>
                    <a:pt x="33" y="558"/>
                    <a:pt x="33" y="526"/>
                  </a:cubicBezTo>
                  <a:lnTo>
                    <a:pt x="33" y="474"/>
                  </a:lnTo>
                  <a:lnTo>
                    <a:pt x="33" y="304"/>
                  </a:lnTo>
                  <a:cubicBezTo>
                    <a:pt x="33" y="203"/>
                    <a:pt x="33" y="122"/>
                    <a:pt x="49" y="21"/>
                  </a:cubicBezTo>
                  <a:cubicBezTo>
                    <a:pt x="49" y="2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1521886" y="3197864"/>
              <a:ext cx="197458" cy="279401"/>
            </a:xfrm>
            <a:custGeom>
              <a:avLst/>
              <a:gdLst/>
              <a:ahLst/>
              <a:cxnLst/>
              <a:rect l="l" t="t" r="r" b="b"/>
              <a:pathLst>
                <a:path w="1988" h="2813" extrusionOk="0">
                  <a:moveTo>
                    <a:pt x="32" y="1"/>
                  </a:moveTo>
                  <a:cubicBezTo>
                    <a:pt x="32" y="1"/>
                    <a:pt x="16" y="1"/>
                    <a:pt x="16" y="17"/>
                  </a:cubicBezTo>
                  <a:cubicBezTo>
                    <a:pt x="0" y="186"/>
                    <a:pt x="0" y="372"/>
                    <a:pt x="0" y="538"/>
                  </a:cubicBezTo>
                  <a:cubicBezTo>
                    <a:pt x="16" y="639"/>
                    <a:pt x="16" y="740"/>
                    <a:pt x="0" y="857"/>
                  </a:cubicBezTo>
                  <a:cubicBezTo>
                    <a:pt x="0" y="893"/>
                    <a:pt x="32" y="926"/>
                    <a:pt x="69" y="958"/>
                  </a:cubicBezTo>
                  <a:lnTo>
                    <a:pt x="85" y="978"/>
                  </a:lnTo>
                  <a:cubicBezTo>
                    <a:pt x="590" y="1447"/>
                    <a:pt x="1111" y="1936"/>
                    <a:pt x="1616" y="2424"/>
                  </a:cubicBezTo>
                  <a:cubicBezTo>
                    <a:pt x="1632" y="2441"/>
                    <a:pt x="1669" y="2473"/>
                    <a:pt x="1685" y="2493"/>
                  </a:cubicBezTo>
                  <a:cubicBezTo>
                    <a:pt x="1733" y="2542"/>
                    <a:pt x="1786" y="2594"/>
                    <a:pt x="1834" y="2626"/>
                  </a:cubicBezTo>
                  <a:cubicBezTo>
                    <a:pt x="1887" y="2675"/>
                    <a:pt x="1935" y="2727"/>
                    <a:pt x="1951" y="2796"/>
                  </a:cubicBezTo>
                  <a:lnTo>
                    <a:pt x="1971" y="2812"/>
                  </a:lnTo>
                  <a:lnTo>
                    <a:pt x="1988" y="2796"/>
                  </a:lnTo>
                  <a:cubicBezTo>
                    <a:pt x="1951" y="2711"/>
                    <a:pt x="1919" y="2659"/>
                    <a:pt x="1850" y="2610"/>
                  </a:cubicBezTo>
                  <a:cubicBezTo>
                    <a:pt x="1802" y="2558"/>
                    <a:pt x="1749" y="2509"/>
                    <a:pt x="1701" y="2473"/>
                  </a:cubicBezTo>
                  <a:cubicBezTo>
                    <a:pt x="1685" y="2441"/>
                    <a:pt x="1648" y="2424"/>
                    <a:pt x="1632" y="2408"/>
                  </a:cubicBezTo>
                  <a:cubicBezTo>
                    <a:pt x="1127" y="1919"/>
                    <a:pt x="606" y="1431"/>
                    <a:pt x="101" y="942"/>
                  </a:cubicBezTo>
                  <a:lnTo>
                    <a:pt x="85" y="942"/>
                  </a:lnTo>
                  <a:cubicBezTo>
                    <a:pt x="69" y="910"/>
                    <a:pt x="32" y="893"/>
                    <a:pt x="32" y="857"/>
                  </a:cubicBezTo>
                  <a:lnTo>
                    <a:pt x="32" y="538"/>
                  </a:lnTo>
                  <a:cubicBezTo>
                    <a:pt x="32" y="372"/>
                    <a:pt x="32" y="186"/>
                    <a:pt x="53" y="17"/>
                  </a:cubicBezTo>
                  <a:cubicBezTo>
                    <a:pt x="53" y="1"/>
                    <a:pt x="53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1737719" y="2749709"/>
              <a:ext cx="172230" cy="316251"/>
            </a:xfrm>
            <a:custGeom>
              <a:avLst/>
              <a:gdLst/>
              <a:ahLst/>
              <a:cxnLst/>
              <a:rect l="l" t="t" r="r" b="b"/>
              <a:pathLst>
                <a:path w="1734" h="3184" extrusionOk="0">
                  <a:moveTo>
                    <a:pt x="17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17" y="138"/>
                    <a:pt x="81" y="218"/>
                    <a:pt x="166" y="303"/>
                  </a:cubicBezTo>
                  <a:cubicBezTo>
                    <a:pt x="182" y="319"/>
                    <a:pt x="202" y="356"/>
                    <a:pt x="219" y="372"/>
                  </a:cubicBezTo>
                  <a:cubicBezTo>
                    <a:pt x="453" y="675"/>
                    <a:pt x="687" y="962"/>
                    <a:pt x="909" y="1265"/>
                  </a:cubicBezTo>
                  <a:lnTo>
                    <a:pt x="1229" y="1669"/>
                  </a:lnTo>
                  <a:cubicBezTo>
                    <a:pt x="1277" y="1717"/>
                    <a:pt x="1313" y="1786"/>
                    <a:pt x="1362" y="1834"/>
                  </a:cubicBezTo>
                  <a:cubicBezTo>
                    <a:pt x="1447" y="1955"/>
                    <a:pt x="1532" y="2056"/>
                    <a:pt x="1616" y="2174"/>
                  </a:cubicBezTo>
                  <a:cubicBezTo>
                    <a:pt x="1697" y="2275"/>
                    <a:pt x="1681" y="2376"/>
                    <a:pt x="1681" y="2493"/>
                  </a:cubicBezTo>
                  <a:cubicBezTo>
                    <a:pt x="1681" y="2561"/>
                    <a:pt x="1665" y="2610"/>
                    <a:pt x="1681" y="2679"/>
                  </a:cubicBezTo>
                  <a:cubicBezTo>
                    <a:pt x="1697" y="2844"/>
                    <a:pt x="1717" y="3014"/>
                    <a:pt x="1649" y="3167"/>
                  </a:cubicBezTo>
                  <a:lnTo>
                    <a:pt x="1649" y="3184"/>
                  </a:lnTo>
                  <a:lnTo>
                    <a:pt x="1665" y="3184"/>
                  </a:lnTo>
                  <a:cubicBezTo>
                    <a:pt x="1733" y="3014"/>
                    <a:pt x="1733" y="2844"/>
                    <a:pt x="1697" y="2679"/>
                  </a:cubicBezTo>
                  <a:lnTo>
                    <a:pt x="1697" y="2493"/>
                  </a:lnTo>
                  <a:cubicBezTo>
                    <a:pt x="1717" y="2376"/>
                    <a:pt x="1717" y="2258"/>
                    <a:pt x="1649" y="2157"/>
                  </a:cubicBezTo>
                  <a:cubicBezTo>
                    <a:pt x="1564" y="2036"/>
                    <a:pt x="1463" y="1935"/>
                    <a:pt x="1378" y="1818"/>
                  </a:cubicBezTo>
                  <a:cubicBezTo>
                    <a:pt x="1346" y="1770"/>
                    <a:pt x="1293" y="1701"/>
                    <a:pt x="1245" y="1653"/>
                  </a:cubicBezTo>
                  <a:lnTo>
                    <a:pt x="942" y="1249"/>
                  </a:lnTo>
                  <a:cubicBezTo>
                    <a:pt x="707" y="962"/>
                    <a:pt x="469" y="659"/>
                    <a:pt x="235" y="356"/>
                  </a:cubicBezTo>
                  <a:cubicBezTo>
                    <a:pt x="219" y="340"/>
                    <a:pt x="202" y="303"/>
                    <a:pt x="182" y="287"/>
                  </a:cubicBezTo>
                  <a:cubicBezTo>
                    <a:pt x="118" y="202"/>
                    <a:pt x="33" y="117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1765828" y="3289044"/>
              <a:ext cx="5264" cy="67839"/>
            </a:xfrm>
            <a:custGeom>
              <a:avLst/>
              <a:gdLst/>
              <a:ahLst/>
              <a:cxnLst/>
              <a:rect l="l" t="t" r="r" b="b"/>
              <a:pathLst>
                <a:path w="53" h="683" extrusionOk="0">
                  <a:moveTo>
                    <a:pt x="32" y="1"/>
                  </a:moveTo>
                  <a:cubicBezTo>
                    <a:pt x="28" y="1"/>
                    <a:pt x="20" y="8"/>
                    <a:pt x="20" y="8"/>
                  </a:cubicBezTo>
                  <a:cubicBezTo>
                    <a:pt x="0" y="109"/>
                    <a:pt x="0" y="226"/>
                    <a:pt x="20" y="327"/>
                  </a:cubicBezTo>
                  <a:cubicBezTo>
                    <a:pt x="20" y="395"/>
                    <a:pt x="20" y="464"/>
                    <a:pt x="0" y="529"/>
                  </a:cubicBezTo>
                  <a:cubicBezTo>
                    <a:pt x="0" y="545"/>
                    <a:pt x="0" y="565"/>
                    <a:pt x="20" y="565"/>
                  </a:cubicBezTo>
                  <a:cubicBezTo>
                    <a:pt x="20" y="597"/>
                    <a:pt x="20" y="630"/>
                    <a:pt x="0" y="646"/>
                  </a:cubicBezTo>
                  <a:lnTo>
                    <a:pt x="0" y="682"/>
                  </a:lnTo>
                  <a:lnTo>
                    <a:pt x="20" y="682"/>
                  </a:lnTo>
                  <a:lnTo>
                    <a:pt x="20" y="666"/>
                  </a:lnTo>
                  <a:cubicBezTo>
                    <a:pt x="37" y="630"/>
                    <a:pt x="37" y="597"/>
                    <a:pt x="37" y="565"/>
                  </a:cubicBezTo>
                  <a:lnTo>
                    <a:pt x="37" y="529"/>
                  </a:lnTo>
                  <a:lnTo>
                    <a:pt x="37" y="327"/>
                  </a:lnTo>
                  <a:cubicBezTo>
                    <a:pt x="37" y="226"/>
                    <a:pt x="37" y="125"/>
                    <a:pt x="53" y="8"/>
                  </a:cubicBezTo>
                  <a:lnTo>
                    <a:pt x="37" y="8"/>
                  </a:lnTo>
                  <a:cubicBezTo>
                    <a:pt x="37" y="2"/>
                    <a:pt x="35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1861279" y="2666276"/>
              <a:ext cx="6953" cy="51848"/>
            </a:xfrm>
            <a:custGeom>
              <a:avLst/>
              <a:gdLst/>
              <a:ahLst/>
              <a:cxnLst/>
              <a:rect l="l" t="t" r="r" b="b"/>
              <a:pathLst>
                <a:path w="70" h="522" extrusionOk="0">
                  <a:moveTo>
                    <a:pt x="49" y="0"/>
                  </a:moveTo>
                  <a:cubicBezTo>
                    <a:pt x="49" y="0"/>
                    <a:pt x="33" y="0"/>
                    <a:pt x="33" y="16"/>
                  </a:cubicBezTo>
                  <a:cubicBezTo>
                    <a:pt x="17" y="101"/>
                    <a:pt x="17" y="186"/>
                    <a:pt x="17" y="250"/>
                  </a:cubicBezTo>
                  <a:cubicBezTo>
                    <a:pt x="17" y="335"/>
                    <a:pt x="33" y="420"/>
                    <a:pt x="17" y="505"/>
                  </a:cubicBezTo>
                  <a:cubicBezTo>
                    <a:pt x="1" y="505"/>
                    <a:pt x="17" y="505"/>
                    <a:pt x="17" y="521"/>
                  </a:cubicBezTo>
                  <a:lnTo>
                    <a:pt x="33" y="505"/>
                  </a:lnTo>
                  <a:cubicBezTo>
                    <a:pt x="49" y="420"/>
                    <a:pt x="49" y="335"/>
                    <a:pt x="49" y="250"/>
                  </a:cubicBezTo>
                  <a:cubicBezTo>
                    <a:pt x="49" y="186"/>
                    <a:pt x="49" y="101"/>
                    <a:pt x="69" y="16"/>
                  </a:cubicBezTo>
                  <a:cubicBezTo>
                    <a:pt x="69" y="16"/>
                    <a:pt x="69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852932" y="1711664"/>
              <a:ext cx="359656" cy="334328"/>
            </a:xfrm>
            <a:custGeom>
              <a:avLst/>
              <a:gdLst/>
              <a:ahLst/>
              <a:cxnLst/>
              <a:rect l="l" t="t" r="r" b="b"/>
              <a:pathLst>
                <a:path w="3621" h="3366" extrusionOk="0">
                  <a:moveTo>
                    <a:pt x="3604" y="1"/>
                  </a:moveTo>
                  <a:cubicBezTo>
                    <a:pt x="3588" y="1"/>
                    <a:pt x="3588" y="17"/>
                    <a:pt x="3588" y="33"/>
                  </a:cubicBezTo>
                  <a:cubicBezTo>
                    <a:pt x="3572" y="49"/>
                    <a:pt x="3572" y="49"/>
                    <a:pt x="3556" y="65"/>
                  </a:cubicBezTo>
                  <a:cubicBezTo>
                    <a:pt x="2461" y="655"/>
                    <a:pt x="1467" y="1176"/>
                    <a:pt x="526" y="1701"/>
                  </a:cubicBezTo>
                  <a:cubicBezTo>
                    <a:pt x="490" y="1718"/>
                    <a:pt x="441" y="1750"/>
                    <a:pt x="405" y="1766"/>
                  </a:cubicBezTo>
                  <a:cubicBezTo>
                    <a:pt x="304" y="1819"/>
                    <a:pt x="203" y="1867"/>
                    <a:pt x="102" y="1936"/>
                  </a:cubicBezTo>
                  <a:cubicBezTo>
                    <a:pt x="37" y="1968"/>
                    <a:pt x="21" y="2004"/>
                    <a:pt x="21" y="2069"/>
                  </a:cubicBezTo>
                  <a:lnTo>
                    <a:pt x="21" y="2558"/>
                  </a:lnTo>
                  <a:cubicBezTo>
                    <a:pt x="21" y="2792"/>
                    <a:pt x="1" y="3047"/>
                    <a:pt x="21" y="3281"/>
                  </a:cubicBezTo>
                  <a:lnTo>
                    <a:pt x="21" y="3333"/>
                  </a:lnTo>
                  <a:cubicBezTo>
                    <a:pt x="1" y="3333"/>
                    <a:pt x="1" y="3350"/>
                    <a:pt x="1" y="3350"/>
                  </a:cubicBezTo>
                  <a:lnTo>
                    <a:pt x="1" y="3366"/>
                  </a:lnTo>
                  <a:lnTo>
                    <a:pt x="21" y="3366"/>
                  </a:lnTo>
                  <a:cubicBezTo>
                    <a:pt x="37" y="3350"/>
                    <a:pt x="37" y="3350"/>
                    <a:pt x="37" y="3333"/>
                  </a:cubicBezTo>
                  <a:cubicBezTo>
                    <a:pt x="54" y="3317"/>
                    <a:pt x="54" y="3297"/>
                    <a:pt x="54" y="3281"/>
                  </a:cubicBezTo>
                  <a:cubicBezTo>
                    <a:pt x="37" y="3047"/>
                    <a:pt x="37" y="2792"/>
                    <a:pt x="37" y="2558"/>
                  </a:cubicBezTo>
                  <a:lnTo>
                    <a:pt x="37" y="2069"/>
                  </a:lnTo>
                  <a:cubicBezTo>
                    <a:pt x="37" y="2020"/>
                    <a:pt x="54" y="1984"/>
                    <a:pt x="122" y="1952"/>
                  </a:cubicBezTo>
                  <a:cubicBezTo>
                    <a:pt x="203" y="1903"/>
                    <a:pt x="324" y="1835"/>
                    <a:pt x="425" y="1782"/>
                  </a:cubicBezTo>
                  <a:cubicBezTo>
                    <a:pt x="457" y="1766"/>
                    <a:pt x="490" y="1750"/>
                    <a:pt x="542" y="1718"/>
                  </a:cubicBezTo>
                  <a:cubicBezTo>
                    <a:pt x="1467" y="1213"/>
                    <a:pt x="2461" y="671"/>
                    <a:pt x="3556" y="85"/>
                  </a:cubicBezTo>
                  <a:cubicBezTo>
                    <a:pt x="3588" y="65"/>
                    <a:pt x="3604" y="49"/>
                    <a:pt x="3604" y="33"/>
                  </a:cubicBezTo>
                  <a:cubicBezTo>
                    <a:pt x="3604" y="33"/>
                    <a:pt x="3604" y="17"/>
                    <a:pt x="3621" y="17"/>
                  </a:cubicBezTo>
                  <a:lnTo>
                    <a:pt x="36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94827" y="2151475"/>
              <a:ext cx="4867" cy="91975"/>
            </a:xfrm>
            <a:custGeom>
              <a:avLst/>
              <a:gdLst/>
              <a:ahLst/>
              <a:cxnLst/>
              <a:rect l="l" t="t" r="r" b="b"/>
              <a:pathLst>
                <a:path w="49" h="926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166"/>
                    <a:pt x="16" y="319"/>
                    <a:pt x="0" y="485"/>
                  </a:cubicBezTo>
                  <a:lnTo>
                    <a:pt x="0" y="772"/>
                  </a:lnTo>
                  <a:lnTo>
                    <a:pt x="0" y="808"/>
                  </a:lnTo>
                  <a:cubicBezTo>
                    <a:pt x="0" y="840"/>
                    <a:pt x="0" y="889"/>
                    <a:pt x="16" y="925"/>
                  </a:cubicBezTo>
                  <a:lnTo>
                    <a:pt x="33" y="925"/>
                  </a:lnTo>
                  <a:cubicBezTo>
                    <a:pt x="49" y="925"/>
                    <a:pt x="49" y="925"/>
                    <a:pt x="49" y="909"/>
                  </a:cubicBezTo>
                  <a:cubicBezTo>
                    <a:pt x="33" y="873"/>
                    <a:pt x="33" y="840"/>
                    <a:pt x="33" y="808"/>
                  </a:cubicBezTo>
                  <a:lnTo>
                    <a:pt x="33" y="772"/>
                  </a:lnTo>
                  <a:lnTo>
                    <a:pt x="33" y="485"/>
                  </a:lnTo>
                  <a:cubicBezTo>
                    <a:pt x="33" y="319"/>
                    <a:pt x="33" y="166"/>
                    <a:pt x="16" y="16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51024" y="2336815"/>
              <a:ext cx="5364" cy="87207"/>
            </a:xfrm>
            <a:custGeom>
              <a:avLst/>
              <a:gdLst/>
              <a:ahLst/>
              <a:cxnLst/>
              <a:rect l="l" t="t" r="r" b="b"/>
              <a:pathLst>
                <a:path w="54" h="878" extrusionOk="0">
                  <a:moveTo>
                    <a:pt x="17" y="0"/>
                  </a:moveTo>
                  <a:lnTo>
                    <a:pt x="1" y="17"/>
                  </a:lnTo>
                  <a:cubicBezTo>
                    <a:pt x="17" y="170"/>
                    <a:pt x="17" y="303"/>
                    <a:pt x="17" y="437"/>
                  </a:cubicBezTo>
                  <a:lnTo>
                    <a:pt x="17" y="691"/>
                  </a:lnTo>
                  <a:lnTo>
                    <a:pt x="17" y="808"/>
                  </a:lnTo>
                  <a:lnTo>
                    <a:pt x="17" y="861"/>
                  </a:lnTo>
                  <a:lnTo>
                    <a:pt x="17" y="877"/>
                  </a:lnTo>
                  <a:cubicBezTo>
                    <a:pt x="37" y="877"/>
                    <a:pt x="37" y="861"/>
                    <a:pt x="37" y="861"/>
                  </a:cubicBezTo>
                  <a:lnTo>
                    <a:pt x="37" y="808"/>
                  </a:lnTo>
                  <a:lnTo>
                    <a:pt x="37" y="691"/>
                  </a:lnTo>
                  <a:lnTo>
                    <a:pt x="37" y="437"/>
                  </a:lnTo>
                  <a:cubicBezTo>
                    <a:pt x="37" y="303"/>
                    <a:pt x="53" y="154"/>
                    <a:pt x="17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1944712" y="2636181"/>
              <a:ext cx="6953" cy="57013"/>
            </a:xfrm>
            <a:custGeom>
              <a:avLst/>
              <a:gdLst/>
              <a:ahLst/>
              <a:cxnLst/>
              <a:rect l="l" t="t" r="r" b="b"/>
              <a:pathLst>
                <a:path w="70" h="574" extrusionOk="0">
                  <a:moveTo>
                    <a:pt x="53" y="0"/>
                  </a:moveTo>
                  <a:cubicBezTo>
                    <a:pt x="37" y="0"/>
                    <a:pt x="37" y="16"/>
                    <a:pt x="37" y="16"/>
                  </a:cubicBezTo>
                  <a:cubicBezTo>
                    <a:pt x="17" y="101"/>
                    <a:pt x="17" y="202"/>
                    <a:pt x="17" y="287"/>
                  </a:cubicBezTo>
                  <a:cubicBezTo>
                    <a:pt x="17" y="388"/>
                    <a:pt x="17" y="473"/>
                    <a:pt x="1" y="553"/>
                  </a:cubicBezTo>
                  <a:cubicBezTo>
                    <a:pt x="1" y="574"/>
                    <a:pt x="1" y="574"/>
                    <a:pt x="17" y="574"/>
                  </a:cubicBezTo>
                  <a:lnTo>
                    <a:pt x="37" y="574"/>
                  </a:lnTo>
                  <a:cubicBezTo>
                    <a:pt x="53" y="473"/>
                    <a:pt x="53" y="388"/>
                    <a:pt x="53" y="287"/>
                  </a:cubicBezTo>
                  <a:cubicBezTo>
                    <a:pt x="37" y="202"/>
                    <a:pt x="37" y="117"/>
                    <a:pt x="53" y="16"/>
                  </a:cubicBezTo>
                  <a:cubicBezTo>
                    <a:pt x="70" y="16"/>
                    <a:pt x="53" y="16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1416701" y="2831553"/>
              <a:ext cx="85221" cy="92372"/>
            </a:xfrm>
            <a:custGeom>
              <a:avLst/>
              <a:gdLst/>
              <a:ahLst/>
              <a:cxnLst/>
              <a:rect l="l" t="t" r="r" b="b"/>
              <a:pathLst>
                <a:path w="858" h="930" extrusionOk="0">
                  <a:moveTo>
                    <a:pt x="17" y="0"/>
                  </a:moveTo>
                  <a:cubicBezTo>
                    <a:pt x="1" y="0"/>
                    <a:pt x="1" y="0"/>
                    <a:pt x="1" y="21"/>
                  </a:cubicBezTo>
                  <a:lnTo>
                    <a:pt x="17" y="21"/>
                  </a:lnTo>
                  <a:cubicBezTo>
                    <a:pt x="49" y="21"/>
                    <a:pt x="65" y="53"/>
                    <a:pt x="102" y="69"/>
                  </a:cubicBezTo>
                  <a:cubicBezTo>
                    <a:pt x="102" y="69"/>
                    <a:pt x="102" y="85"/>
                    <a:pt x="118" y="85"/>
                  </a:cubicBezTo>
                  <a:cubicBezTo>
                    <a:pt x="251" y="223"/>
                    <a:pt x="384" y="372"/>
                    <a:pt x="506" y="526"/>
                  </a:cubicBezTo>
                  <a:lnTo>
                    <a:pt x="522" y="542"/>
                  </a:lnTo>
                  <a:lnTo>
                    <a:pt x="623" y="643"/>
                  </a:lnTo>
                  <a:cubicBezTo>
                    <a:pt x="708" y="728"/>
                    <a:pt x="788" y="808"/>
                    <a:pt x="825" y="930"/>
                  </a:cubicBezTo>
                  <a:lnTo>
                    <a:pt x="841" y="930"/>
                  </a:lnTo>
                  <a:cubicBezTo>
                    <a:pt x="841" y="930"/>
                    <a:pt x="857" y="930"/>
                    <a:pt x="857" y="909"/>
                  </a:cubicBezTo>
                  <a:cubicBezTo>
                    <a:pt x="825" y="792"/>
                    <a:pt x="724" y="707"/>
                    <a:pt x="639" y="627"/>
                  </a:cubicBezTo>
                  <a:cubicBezTo>
                    <a:pt x="607" y="590"/>
                    <a:pt x="570" y="558"/>
                    <a:pt x="538" y="526"/>
                  </a:cubicBezTo>
                  <a:lnTo>
                    <a:pt x="538" y="505"/>
                  </a:lnTo>
                  <a:cubicBezTo>
                    <a:pt x="405" y="356"/>
                    <a:pt x="267" y="202"/>
                    <a:pt x="134" y="69"/>
                  </a:cubicBezTo>
                  <a:cubicBezTo>
                    <a:pt x="118" y="69"/>
                    <a:pt x="118" y="53"/>
                    <a:pt x="118" y="53"/>
                  </a:cubicBezTo>
                  <a:cubicBezTo>
                    <a:pt x="82" y="21"/>
                    <a:pt x="65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336446" y="2930282"/>
              <a:ext cx="4966" cy="98729"/>
            </a:xfrm>
            <a:custGeom>
              <a:avLst/>
              <a:gdLst/>
              <a:ahLst/>
              <a:cxnLst/>
              <a:rect l="l" t="t" r="r" b="b"/>
              <a:pathLst>
                <a:path w="50" h="994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7" y="137"/>
                    <a:pt x="17" y="255"/>
                    <a:pt x="17" y="372"/>
                  </a:cubicBezTo>
                  <a:lnTo>
                    <a:pt x="17" y="558"/>
                  </a:lnTo>
                  <a:lnTo>
                    <a:pt x="17" y="844"/>
                  </a:lnTo>
                  <a:lnTo>
                    <a:pt x="17" y="978"/>
                  </a:lnTo>
                  <a:lnTo>
                    <a:pt x="17" y="994"/>
                  </a:lnTo>
                  <a:cubicBezTo>
                    <a:pt x="33" y="994"/>
                    <a:pt x="33" y="978"/>
                    <a:pt x="33" y="978"/>
                  </a:cubicBezTo>
                  <a:lnTo>
                    <a:pt x="33" y="844"/>
                  </a:lnTo>
                  <a:lnTo>
                    <a:pt x="33" y="558"/>
                  </a:lnTo>
                  <a:lnTo>
                    <a:pt x="33" y="372"/>
                  </a:lnTo>
                  <a:cubicBezTo>
                    <a:pt x="33" y="255"/>
                    <a:pt x="49" y="137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815987" y="2443987"/>
              <a:ext cx="5264" cy="61879"/>
            </a:xfrm>
            <a:custGeom>
              <a:avLst/>
              <a:gdLst/>
              <a:ahLst/>
              <a:cxnLst/>
              <a:rect l="l" t="t" r="r" b="b"/>
              <a:pathLst>
                <a:path w="53" h="623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20" y="101"/>
                    <a:pt x="20" y="202"/>
                    <a:pt x="20" y="287"/>
                  </a:cubicBezTo>
                  <a:lnTo>
                    <a:pt x="20" y="469"/>
                  </a:lnTo>
                  <a:lnTo>
                    <a:pt x="20" y="521"/>
                  </a:lnTo>
                  <a:cubicBezTo>
                    <a:pt x="20" y="537"/>
                    <a:pt x="20" y="570"/>
                    <a:pt x="0" y="606"/>
                  </a:cubicBezTo>
                  <a:lnTo>
                    <a:pt x="20" y="622"/>
                  </a:lnTo>
                  <a:lnTo>
                    <a:pt x="37" y="606"/>
                  </a:lnTo>
                  <a:cubicBezTo>
                    <a:pt x="53" y="570"/>
                    <a:pt x="53" y="537"/>
                    <a:pt x="53" y="505"/>
                  </a:cubicBezTo>
                  <a:lnTo>
                    <a:pt x="53" y="469"/>
                  </a:lnTo>
                  <a:lnTo>
                    <a:pt x="53" y="287"/>
                  </a:lnTo>
                  <a:cubicBezTo>
                    <a:pt x="37" y="202"/>
                    <a:pt x="37" y="101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1336446" y="2753285"/>
              <a:ext cx="4966" cy="91975"/>
            </a:xfrm>
            <a:custGeom>
              <a:avLst/>
              <a:gdLst/>
              <a:ahLst/>
              <a:cxnLst/>
              <a:rect l="l" t="t" r="r" b="b"/>
              <a:pathLst>
                <a:path w="50" h="926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7" y="150"/>
                    <a:pt x="17" y="304"/>
                    <a:pt x="17" y="437"/>
                  </a:cubicBezTo>
                  <a:cubicBezTo>
                    <a:pt x="17" y="522"/>
                    <a:pt x="1" y="607"/>
                    <a:pt x="17" y="687"/>
                  </a:cubicBezTo>
                  <a:lnTo>
                    <a:pt x="17" y="756"/>
                  </a:lnTo>
                  <a:cubicBezTo>
                    <a:pt x="17" y="809"/>
                    <a:pt x="1" y="857"/>
                    <a:pt x="33" y="910"/>
                  </a:cubicBezTo>
                  <a:lnTo>
                    <a:pt x="33" y="926"/>
                  </a:lnTo>
                  <a:lnTo>
                    <a:pt x="49" y="926"/>
                  </a:lnTo>
                  <a:lnTo>
                    <a:pt x="49" y="910"/>
                  </a:lnTo>
                  <a:cubicBezTo>
                    <a:pt x="33" y="857"/>
                    <a:pt x="33" y="809"/>
                    <a:pt x="33" y="756"/>
                  </a:cubicBezTo>
                  <a:lnTo>
                    <a:pt x="33" y="687"/>
                  </a:lnTo>
                  <a:lnTo>
                    <a:pt x="33" y="437"/>
                  </a:lnTo>
                  <a:cubicBezTo>
                    <a:pt x="33" y="304"/>
                    <a:pt x="49" y="150"/>
                    <a:pt x="17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852932" y="1203318"/>
              <a:ext cx="359656" cy="324296"/>
            </a:xfrm>
            <a:custGeom>
              <a:avLst/>
              <a:gdLst/>
              <a:ahLst/>
              <a:cxnLst/>
              <a:rect l="l" t="t" r="r" b="b"/>
              <a:pathLst>
                <a:path w="3621" h="3265" extrusionOk="0">
                  <a:moveTo>
                    <a:pt x="3604" y="0"/>
                  </a:moveTo>
                  <a:cubicBezTo>
                    <a:pt x="3471" y="85"/>
                    <a:pt x="3334" y="170"/>
                    <a:pt x="3200" y="255"/>
                  </a:cubicBezTo>
                  <a:cubicBezTo>
                    <a:pt x="2914" y="421"/>
                    <a:pt x="2611" y="606"/>
                    <a:pt x="2324" y="792"/>
                  </a:cubicBezTo>
                  <a:cubicBezTo>
                    <a:pt x="1904" y="1043"/>
                    <a:pt x="1484" y="1313"/>
                    <a:pt x="1063" y="1568"/>
                  </a:cubicBezTo>
                  <a:cubicBezTo>
                    <a:pt x="744" y="1770"/>
                    <a:pt x="441" y="1952"/>
                    <a:pt x="122" y="2154"/>
                  </a:cubicBezTo>
                  <a:cubicBezTo>
                    <a:pt x="54" y="2206"/>
                    <a:pt x="21" y="2238"/>
                    <a:pt x="21" y="2356"/>
                  </a:cubicBezTo>
                  <a:cubicBezTo>
                    <a:pt x="37" y="2525"/>
                    <a:pt x="21" y="2711"/>
                    <a:pt x="21" y="2881"/>
                  </a:cubicBezTo>
                  <a:lnTo>
                    <a:pt x="21" y="3115"/>
                  </a:lnTo>
                  <a:lnTo>
                    <a:pt x="21" y="3131"/>
                  </a:lnTo>
                  <a:cubicBezTo>
                    <a:pt x="21" y="3184"/>
                    <a:pt x="1" y="3216"/>
                    <a:pt x="54" y="3248"/>
                  </a:cubicBezTo>
                  <a:lnTo>
                    <a:pt x="54" y="3264"/>
                  </a:lnTo>
                  <a:lnTo>
                    <a:pt x="70" y="3248"/>
                  </a:lnTo>
                  <a:lnTo>
                    <a:pt x="70" y="3232"/>
                  </a:lnTo>
                  <a:cubicBezTo>
                    <a:pt x="37" y="3216"/>
                    <a:pt x="37" y="3184"/>
                    <a:pt x="37" y="3131"/>
                  </a:cubicBezTo>
                  <a:lnTo>
                    <a:pt x="37" y="3115"/>
                  </a:lnTo>
                  <a:cubicBezTo>
                    <a:pt x="37" y="3030"/>
                    <a:pt x="54" y="2961"/>
                    <a:pt x="54" y="2881"/>
                  </a:cubicBezTo>
                  <a:lnTo>
                    <a:pt x="54" y="2356"/>
                  </a:lnTo>
                  <a:cubicBezTo>
                    <a:pt x="37" y="2255"/>
                    <a:pt x="70" y="2222"/>
                    <a:pt x="138" y="2174"/>
                  </a:cubicBezTo>
                  <a:cubicBezTo>
                    <a:pt x="457" y="1988"/>
                    <a:pt x="760" y="1786"/>
                    <a:pt x="1080" y="1600"/>
                  </a:cubicBezTo>
                  <a:cubicBezTo>
                    <a:pt x="1500" y="1329"/>
                    <a:pt x="1904" y="1079"/>
                    <a:pt x="2324" y="808"/>
                  </a:cubicBezTo>
                  <a:cubicBezTo>
                    <a:pt x="2627" y="622"/>
                    <a:pt x="2930" y="457"/>
                    <a:pt x="3217" y="271"/>
                  </a:cubicBezTo>
                  <a:cubicBezTo>
                    <a:pt x="3354" y="186"/>
                    <a:pt x="3487" y="101"/>
                    <a:pt x="3621" y="33"/>
                  </a:cubicBezTo>
                  <a:lnTo>
                    <a:pt x="3621" y="17"/>
                  </a:lnTo>
                  <a:cubicBezTo>
                    <a:pt x="3621" y="0"/>
                    <a:pt x="3604" y="0"/>
                    <a:pt x="3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024967" y="3573809"/>
              <a:ext cx="6953" cy="50258"/>
            </a:xfrm>
            <a:custGeom>
              <a:avLst/>
              <a:gdLst/>
              <a:ahLst/>
              <a:cxnLst/>
              <a:rect l="l" t="t" r="r" b="b"/>
              <a:pathLst>
                <a:path w="70" h="506" extrusionOk="0">
                  <a:moveTo>
                    <a:pt x="37" y="1"/>
                  </a:moveTo>
                  <a:cubicBezTo>
                    <a:pt x="17" y="86"/>
                    <a:pt x="17" y="170"/>
                    <a:pt x="17" y="255"/>
                  </a:cubicBezTo>
                  <a:cubicBezTo>
                    <a:pt x="17" y="340"/>
                    <a:pt x="37" y="425"/>
                    <a:pt x="1" y="490"/>
                  </a:cubicBezTo>
                  <a:cubicBezTo>
                    <a:pt x="1" y="506"/>
                    <a:pt x="17" y="506"/>
                    <a:pt x="17" y="506"/>
                  </a:cubicBezTo>
                  <a:lnTo>
                    <a:pt x="37" y="506"/>
                  </a:lnTo>
                  <a:cubicBezTo>
                    <a:pt x="53" y="425"/>
                    <a:pt x="53" y="340"/>
                    <a:pt x="53" y="255"/>
                  </a:cubicBezTo>
                  <a:cubicBezTo>
                    <a:pt x="53" y="170"/>
                    <a:pt x="37" y="86"/>
                    <a:pt x="70" y="21"/>
                  </a:cubicBezTo>
                  <a:cubicBezTo>
                    <a:pt x="70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706130" y="2213255"/>
              <a:ext cx="3278" cy="66647"/>
            </a:xfrm>
            <a:custGeom>
              <a:avLst/>
              <a:gdLst/>
              <a:ahLst/>
              <a:cxnLst/>
              <a:rect l="l" t="t" r="r" b="b"/>
              <a:pathLst>
                <a:path w="33" h="671" extrusionOk="0">
                  <a:moveTo>
                    <a:pt x="17" y="0"/>
                  </a:moveTo>
                  <a:cubicBezTo>
                    <a:pt x="17" y="0"/>
                    <a:pt x="0" y="0"/>
                    <a:pt x="0" y="16"/>
                  </a:cubicBezTo>
                  <a:lnTo>
                    <a:pt x="0" y="655"/>
                  </a:lnTo>
                  <a:cubicBezTo>
                    <a:pt x="0" y="671"/>
                    <a:pt x="17" y="671"/>
                    <a:pt x="17" y="671"/>
                  </a:cubicBezTo>
                  <a:cubicBezTo>
                    <a:pt x="33" y="671"/>
                    <a:pt x="33" y="671"/>
                    <a:pt x="33" y="655"/>
                  </a:cubicBezTo>
                  <a:lnTo>
                    <a:pt x="33" y="16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794827" y="1663094"/>
              <a:ext cx="6456" cy="55125"/>
            </a:xfrm>
            <a:custGeom>
              <a:avLst/>
              <a:gdLst/>
              <a:ahLst/>
              <a:cxnLst/>
              <a:rect l="l" t="t" r="r" b="b"/>
              <a:pathLst>
                <a:path w="65" h="555" extrusionOk="0">
                  <a:moveTo>
                    <a:pt x="16" y="1"/>
                  </a:moveTo>
                  <a:lnTo>
                    <a:pt x="16" y="102"/>
                  </a:lnTo>
                  <a:cubicBezTo>
                    <a:pt x="16" y="150"/>
                    <a:pt x="16" y="219"/>
                    <a:pt x="0" y="288"/>
                  </a:cubicBezTo>
                  <a:cubicBezTo>
                    <a:pt x="0" y="389"/>
                    <a:pt x="16" y="473"/>
                    <a:pt x="33" y="554"/>
                  </a:cubicBezTo>
                  <a:lnTo>
                    <a:pt x="49" y="554"/>
                  </a:lnTo>
                  <a:cubicBezTo>
                    <a:pt x="49" y="554"/>
                    <a:pt x="65" y="554"/>
                    <a:pt x="65" y="538"/>
                  </a:cubicBezTo>
                  <a:cubicBezTo>
                    <a:pt x="33" y="473"/>
                    <a:pt x="33" y="389"/>
                    <a:pt x="33" y="288"/>
                  </a:cubicBezTo>
                  <a:cubicBezTo>
                    <a:pt x="33" y="219"/>
                    <a:pt x="33" y="171"/>
                    <a:pt x="49" y="102"/>
                  </a:cubicBezTo>
                  <a:lnTo>
                    <a:pt x="49" y="17"/>
                  </a:lnTo>
                  <a:cubicBezTo>
                    <a:pt x="49" y="1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1815987" y="2121379"/>
              <a:ext cx="5264" cy="61879"/>
            </a:xfrm>
            <a:custGeom>
              <a:avLst/>
              <a:gdLst/>
              <a:ahLst/>
              <a:cxnLst/>
              <a:rect l="l" t="t" r="r" b="b"/>
              <a:pathLst>
                <a:path w="53" h="623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20" y="101"/>
                    <a:pt x="20" y="202"/>
                    <a:pt x="20" y="303"/>
                  </a:cubicBezTo>
                  <a:lnTo>
                    <a:pt x="20" y="469"/>
                  </a:lnTo>
                  <a:lnTo>
                    <a:pt x="20" y="521"/>
                  </a:lnTo>
                  <a:cubicBezTo>
                    <a:pt x="20" y="554"/>
                    <a:pt x="20" y="570"/>
                    <a:pt x="0" y="606"/>
                  </a:cubicBezTo>
                  <a:cubicBezTo>
                    <a:pt x="0" y="606"/>
                    <a:pt x="0" y="622"/>
                    <a:pt x="20" y="622"/>
                  </a:cubicBezTo>
                  <a:lnTo>
                    <a:pt x="37" y="622"/>
                  </a:lnTo>
                  <a:cubicBezTo>
                    <a:pt x="53" y="586"/>
                    <a:pt x="53" y="554"/>
                    <a:pt x="53" y="521"/>
                  </a:cubicBezTo>
                  <a:lnTo>
                    <a:pt x="53" y="469"/>
                  </a:lnTo>
                  <a:lnTo>
                    <a:pt x="53" y="303"/>
                  </a:lnTo>
                  <a:cubicBezTo>
                    <a:pt x="37" y="202"/>
                    <a:pt x="37" y="117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1527051" y="2657834"/>
              <a:ext cx="192293" cy="336314"/>
            </a:xfrm>
            <a:custGeom>
              <a:avLst/>
              <a:gdLst/>
              <a:ahLst/>
              <a:cxnLst/>
              <a:rect l="l" t="t" r="r" b="b"/>
              <a:pathLst>
                <a:path w="1936" h="3386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lnTo>
                    <a:pt x="1" y="33"/>
                  </a:lnTo>
                  <a:cubicBezTo>
                    <a:pt x="49" y="69"/>
                    <a:pt x="102" y="117"/>
                    <a:pt x="134" y="170"/>
                  </a:cubicBezTo>
                  <a:cubicBezTo>
                    <a:pt x="687" y="840"/>
                    <a:pt x="1261" y="1531"/>
                    <a:pt x="1818" y="2206"/>
                  </a:cubicBezTo>
                  <a:cubicBezTo>
                    <a:pt x="1883" y="2291"/>
                    <a:pt x="1899" y="2376"/>
                    <a:pt x="1899" y="2456"/>
                  </a:cubicBezTo>
                  <a:lnTo>
                    <a:pt x="1899" y="3030"/>
                  </a:lnTo>
                  <a:lnTo>
                    <a:pt x="1899" y="3216"/>
                  </a:lnTo>
                  <a:lnTo>
                    <a:pt x="1899" y="3232"/>
                  </a:lnTo>
                  <a:cubicBezTo>
                    <a:pt x="1899" y="3284"/>
                    <a:pt x="1899" y="3317"/>
                    <a:pt x="1883" y="3365"/>
                  </a:cubicBezTo>
                  <a:cubicBezTo>
                    <a:pt x="1867" y="3365"/>
                    <a:pt x="1867" y="3385"/>
                    <a:pt x="1883" y="3385"/>
                  </a:cubicBezTo>
                  <a:lnTo>
                    <a:pt x="1899" y="3385"/>
                  </a:lnTo>
                  <a:cubicBezTo>
                    <a:pt x="1936" y="3333"/>
                    <a:pt x="1936" y="3284"/>
                    <a:pt x="1936" y="3232"/>
                  </a:cubicBezTo>
                  <a:lnTo>
                    <a:pt x="1936" y="3216"/>
                  </a:lnTo>
                  <a:lnTo>
                    <a:pt x="1936" y="3014"/>
                  </a:lnTo>
                  <a:cubicBezTo>
                    <a:pt x="1919" y="2844"/>
                    <a:pt x="1919" y="2642"/>
                    <a:pt x="1936" y="2456"/>
                  </a:cubicBezTo>
                  <a:cubicBezTo>
                    <a:pt x="1936" y="2355"/>
                    <a:pt x="1899" y="2275"/>
                    <a:pt x="1835" y="2190"/>
                  </a:cubicBezTo>
                  <a:cubicBezTo>
                    <a:pt x="1277" y="1515"/>
                    <a:pt x="708" y="824"/>
                    <a:pt x="150" y="134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1923059" y="2242655"/>
              <a:ext cx="147398" cy="360252"/>
            </a:xfrm>
            <a:custGeom>
              <a:avLst/>
              <a:gdLst/>
              <a:ahLst/>
              <a:cxnLst/>
              <a:rect l="l" t="t" r="r" b="b"/>
              <a:pathLst>
                <a:path w="1484" h="3627" extrusionOk="0">
                  <a:moveTo>
                    <a:pt x="12" y="0"/>
                  </a:moveTo>
                  <a:cubicBezTo>
                    <a:pt x="10" y="0"/>
                    <a:pt x="6" y="2"/>
                    <a:pt x="1" y="7"/>
                  </a:cubicBezTo>
                  <a:cubicBezTo>
                    <a:pt x="69" y="225"/>
                    <a:pt x="187" y="411"/>
                    <a:pt x="304" y="597"/>
                  </a:cubicBezTo>
                  <a:cubicBezTo>
                    <a:pt x="356" y="678"/>
                    <a:pt x="421" y="763"/>
                    <a:pt x="473" y="847"/>
                  </a:cubicBezTo>
                  <a:cubicBezTo>
                    <a:pt x="724" y="1284"/>
                    <a:pt x="995" y="1724"/>
                    <a:pt x="1245" y="2144"/>
                  </a:cubicBezTo>
                  <a:lnTo>
                    <a:pt x="1399" y="2395"/>
                  </a:lnTo>
                  <a:cubicBezTo>
                    <a:pt x="1415" y="2431"/>
                    <a:pt x="1431" y="2447"/>
                    <a:pt x="1431" y="2479"/>
                  </a:cubicBezTo>
                  <a:lnTo>
                    <a:pt x="1431" y="2698"/>
                  </a:lnTo>
                  <a:cubicBezTo>
                    <a:pt x="1431" y="2883"/>
                    <a:pt x="1431" y="3069"/>
                    <a:pt x="1415" y="3255"/>
                  </a:cubicBezTo>
                  <a:cubicBezTo>
                    <a:pt x="1415" y="3356"/>
                    <a:pt x="1415" y="3473"/>
                    <a:pt x="1447" y="3607"/>
                  </a:cubicBezTo>
                  <a:lnTo>
                    <a:pt x="1467" y="3627"/>
                  </a:lnTo>
                  <a:lnTo>
                    <a:pt x="1483" y="3607"/>
                  </a:lnTo>
                  <a:cubicBezTo>
                    <a:pt x="1447" y="3473"/>
                    <a:pt x="1431" y="3356"/>
                    <a:pt x="1447" y="3255"/>
                  </a:cubicBezTo>
                  <a:cubicBezTo>
                    <a:pt x="1467" y="3069"/>
                    <a:pt x="1467" y="2883"/>
                    <a:pt x="1447" y="2698"/>
                  </a:cubicBezTo>
                  <a:lnTo>
                    <a:pt x="1447" y="2479"/>
                  </a:lnTo>
                  <a:cubicBezTo>
                    <a:pt x="1447" y="2447"/>
                    <a:pt x="1447" y="2415"/>
                    <a:pt x="1431" y="2379"/>
                  </a:cubicBezTo>
                  <a:lnTo>
                    <a:pt x="1281" y="2128"/>
                  </a:lnTo>
                  <a:cubicBezTo>
                    <a:pt x="1011" y="1708"/>
                    <a:pt x="740" y="1268"/>
                    <a:pt x="490" y="847"/>
                  </a:cubicBezTo>
                  <a:cubicBezTo>
                    <a:pt x="437" y="746"/>
                    <a:pt x="389" y="662"/>
                    <a:pt x="320" y="577"/>
                  </a:cubicBezTo>
                  <a:cubicBezTo>
                    <a:pt x="203" y="395"/>
                    <a:pt x="86" y="209"/>
                    <a:pt x="17" y="7"/>
                  </a:cubicBezTo>
                  <a:cubicBezTo>
                    <a:pt x="17" y="7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1185969" y="2472394"/>
              <a:ext cx="4966" cy="85221"/>
            </a:xfrm>
            <a:custGeom>
              <a:avLst/>
              <a:gdLst/>
              <a:ahLst/>
              <a:cxnLst/>
              <a:rect l="l" t="t" r="r" b="b"/>
              <a:pathLst>
                <a:path w="50" h="858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17" y="150"/>
                    <a:pt x="17" y="304"/>
                    <a:pt x="17" y="437"/>
                  </a:cubicBezTo>
                  <a:lnTo>
                    <a:pt x="17" y="688"/>
                  </a:lnTo>
                  <a:lnTo>
                    <a:pt x="17" y="740"/>
                  </a:lnTo>
                  <a:cubicBezTo>
                    <a:pt x="17" y="772"/>
                    <a:pt x="17" y="809"/>
                    <a:pt x="33" y="857"/>
                  </a:cubicBezTo>
                  <a:lnTo>
                    <a:pt x="49" y="857"/>
                  </a:lnTo>
                  <a:lnTo>
                    <a:pt x="49" y="841"/>
                  </a:lnTo>
                  <a:cubicBezTo>
                    <a:pt x="33" y="809"/>
                    <a:pt x="33" y="772"/>
                    <a:pt x="33" y="740"/>
                  </a:cubicBezTo>
                  <a:lnTo>
                    <a:pt x="33" y="688"/>
                  </a:lnTo>
                  <a:lnTo>
                    <a:pt x="33" y="437"/>
                  </a:lnTo>
                  <a:cubicBezTo>
                    <a:pt x="33" y="304"/>
                    <a:pt x="49" y="150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1794334" y="3477166"/>
              <a:ext cx="5264" cy="60290"/>
            </a:xfrm>
            <a:custGeom>
              <a:avLst/>
              <a:gdLst/>
              <a:ahLst/>
              <a:cxnLst/>
              <a:rect l="l" t="t" r="r" b="b"/>
              <a:pathLst>
                <a:path w="53" h="607" extrusionOk="0">
                  <a:moveTo>
                    <a:pt x="36" y="0"/>
                  </a:moveTo>
                  <a:cubicBezTo>
                    <a:pt x="36" y="0"/>
                    <a:pt x="16" y="0"/>
                    <a:pt x="16" y="16"/>
                  </a:cubicBezTo>
                  <a:lnTo>
                    <a:pt x="16" y="235"/>
                  </a:lnTo>
                  <a:cubicBezTo>
                    <a:pt x="16" y="352"/>
                    <a:pt x="16" y="469"/>
                    <a:pt x="0" y="590"/>
                  </a:cubicBezTo>
                  <a:cubicBezTo>
                    <a:pt x="0" y="606"/>
                    <a:pt x="16" y="606"/>
                    <a:pt x="16" y="606"/>
                  </a:cubicBezTo>
                  <a:cubicBezTo>
                    <a:pt x="36" y="606"/>
                    <a:pt x="36" y="606"/>
                    <a:pt x="36" y="590"/>
                  </a:cubicBezTo>
                  <a:cubicBezTo>
                    <a:pt x="53" y="469"/>
                    <a:pt x="53" y="352"/>
                    <a:pt x="53" y="235"/>
                  </a:cubicBezTo>
                  <a:lnTo>
                    <a:pt x="53" y="16"/>
                  </a:lnTo>
                  <a:cubicBezTo>
                    <a:pt x="53" y="0"/>
                    <a:pt x="36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1521886" y="3366816"/>
              <a:ext cx="190605" cy="257252"/>
            </a:xfrm>
            <a:custGeom>
              <a:avLst/>
              <a:gdLst/>
              <a:ahLst/>
              <a:cxnLst/>
              <a:rect l="l" t="t" r="r" b="b"/>
              <a:pathLst>
                <a:path w="1919" h="2590" extrusionOk="0">
                  <a:moveTo>
                    <a:pt x="32" y="0"/>
                  </a:moveTo>
                  <a:cubicBezTo>
                    <a:pt x="32" y="0"/>
                    <a:pt x="16" y="0"/>
                    <a:pt x="16" y="16"/>
                  </a:cubicBezTo>
                  <a:cubicBezTo>
                    <a:pt x="0" y="186"/>
                    <a:pt x="0" y="368"/>
                    <a:pt x="0" y="538"/>
                  </a:cubicBezTo>
                  <a:cubicBezTo>
                    <a:pt x="16" y="639"/>
                    <a:pt x="16" y="740"/>
                    <a:pt x="0" y="857"/>
                  </a:cubicBezTo>
                  <a:cubicBezTo>
                    <a:pt x="0" y="893"/>
                    <a:pt x="32" y="909"/>
                    <a:pt x="53" y="942"/>
                  </a:cubicBezTo>
                  <a:lnTo>
                    <a:pt x="69" y="942"/>
                  </a:lnTo>
                  <a:cubicBezTo>
                    <a:pt x="218" y="1075"/>
                    <a:pt x="356" y="1212"/>
                    <a:pt x="505" y="1346"/>
                  </a:cubicBezTo>
                  <a:cubicBezTo>
                    <a:pt x="909" y="1717"/>
                    <a:pt x="1313" y="2105"/>
                    <a:pt x="1733" y="2456"/>
                  </a:cubicBezTo>
                  <a:cubicBezTo>
                    <a:pt x="1749" y="2473"/>
                    <a:pt x="1769" y="2489"/>
                    <a:pt x="1786" y="2509"/>
                  </a:cubicBezTo>
                  <a:cubicBezTo>
                    <a:pt x="1818" y="2541"/>
                    <a:pt x="1850" y="2590"/>
                    <a:pt x="1919" y="2590"/>
                  </a:cubicBezTo>
                  <a:lnTo>
                    <a:pt x="1919" y="2574"/>
                  </a:lnTo>
                  <a:cubicBezTo>
                    <a:pt x="1850" y="2574"/>
                    <a:pt x="1834" y="2541"/>
                    <a:pt x="1802" y="2489"/>
                  </a:cubicBezTo>
                  <a:cubicBezTo>
                    <a:pt x="1786" y="2473"/>
                    <a:pt x="1786" y="2456"/>
                    <a:pt x="1749" y="2440"/>
                  </a:cubicBezTo>
                  <a:cubicBezTo>
                    <a:pt x="1329" y="2085"/>
                    <a:pt x="925" y="1701"/>
                    <a:pt x="521" y="1329"/>
                  </a:cubicBezTo>
                  <a:cubicBezTo>
                    <a:pt x="372" y="1196"/>
                    <a:pt x="234" y="1059"/>
                    <a:pt x="85" y="925"/>
                  </a:cubicBezTo>
                  <a:lnTo>
                    <a:pt x="69" y="909"/>
                  </a:lnTo>
                  <a:cubicBezTo>
                    <a:pt x="53" y="893"/>
                    <a:pt x="32" y="873"/>
                    <a:pt x="32" y="857"/>
                  </a:cubicBezTo>
                  <a:lnTo>
                    <a:pt x="32" y="538"/>
                  </a:lnTo>
                  <a:cubicBezTo>
                    <a:pt x="32" y="368"/>
                    <a:pt x="32" y="186"/>
                    <a:pt x="53" y="16"/>
                  </a:cubicBezTo>
                  <a:cubicBezTo>
                    <a:pt x="53" y="16"/>
                    <a:pt x="53" y="0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869817" y="2805033"/>
              <a:ext cx="334328" cy="225666"/>
            </a:xfrm>
            <a:custGeom>
              <a:avLst/>
              <a:gdLst/>
              <a:ahLst/>
              <a:cxnLst/>
              <a:rect l="l" t="t" r="r" b="b"/>
              <a:pathLst>
                <a:path w="3366" h="2272" extrusionOk="0">
                  <a:moveTo>
                    <a:pt x="3350" y="1"/>
                  </a:moveTo>
                  <a:cubicBezTo>
                    <a:pt x="3216" y="33"/>
                    <a:pt x="3083" y="86"/>
                    <a:pt x="2946" y="134"/>
                  </a:cubicBezTo>
                  <a:cubicBezTo>
                    <a:pt x="2881" y="166"/>
                    <a:pt x="2828" y="187"/>
                    <a:pt x="2760" y="219"/>
                  </a:cubicBezTo>
                  <a:cubicBezTo>
                    <a:pt x="2493" y="320"/>
                    <a:pt x="2222" y="421"/>
                    <a:pt x="1972" y="538"/>
                  </a:cubicBezTo>
                  <a:cubicBezTo>
                    <a:pt x="1851" y="570"/>
                    <a:pt x="1750" y="623"/>
                    <a:pt x="1649" y="655"/>
                  </a:cubicBezTo>
                  <a:cubicBezTo>
                    <a:pt x="1516" y="708"/>
                    <a:pt x="1398" y="756"/>
                    <a:pt x="1265" y="809"/>
                  </a:cubicBezTo>
                  <a:cubicBezTo>
                    <a:pt x="1063" y="894"/>
                    <a:pt x="861" y="974"/>
                    <a:pt x="639" y="1059"/>
                  </a:cubicBezTo>
                  <a:cubicBezTo>
                    <a:pt x="473" y="1128"/>
                    <a:pt x="320" y="1197"/>
                    <a:pt x="154" y="1245"/>
                  </a:cubicBezTo>
                  <a:cubicBezTo>
                    <a:pt x="33" y="1277"/>
                    <a:pt x="1" y="1346"/>
                    <a:pt x="1" y="1447"/>
                  </a:cubicBezTo>
                  <a:lnTo>
                    <a:pt x="1" y="1903"/>
                  </a:lnTo>
                  <a:lnTo>
                    <a:pt x="1" y="2122"/>
                  </a:lnTo>
                  <a:lnTo>
                    <a:pt x="1" y="2138"/>
                  </a:lnTo>
                  <a:cubicBezTo>
                    <a:pt x="1" y="2186"/>
                    <a:pt x="1" y="2223"/>
                    <a:pt x="33" y="2255"/>
                  </a:cubicBezTo>
                  <a:lnTo>
                    <a:pt x="53" y="2271"/>
                  </a:lnTo>
                  <a:lnTo>
                    <a:pt x="53" y="2255"/>
                  </a:lnTo>
                  <a:lnTo>
                    <a:pt x="53" y="2239"/>
                  </a:lnTo>
                  <a:cubicBezTo>
                    <a:pt x="33" y="2223"/>
                    <a:pt x="33" y="2186"/>
                    <a:pt x="33" y="2138"/>
                  </a:cubicBezTo>
                  <a:lnTo>
                    <a:pt x="33" y="2122"/>
                  </a:lnTo>
                  <a:lnTo>
                    <a:pt x="33" y="1903"/>
                  </a:lnTo>
                  <a:lnTo>
                    <a:pt x="33" y="1447"/>
                  </a:lnTo>
                  <a:cubicBezTo>
                    <a:pt x="33" y="1346"/>
                    <a:pt x="53" y="1314"/>
                    <a:pt x="154" y="1277"/>
                  </a:cubicBezTo>
                  <a:cubicBezTo>
                    <a:pt x="320" y="1229"/>
                    <a:pt x="489" y="1160"/>
                    <a:pt x="659" y="1096"/>
                  </a:cubicBezTo>
                  <a:lnTo>
                    <a:pt x="659" y="1075"/>
                  </a:lnTo>
                  <a:cubicBezTo>
                    <a:pt x="861" y="995"/>
                    <a:pt x="1079" y="926"/>
                    <a:pt x="1281" y="841"/>
                  </a:cubicBezTo>
                  <a:cubicBezTo>
                    <a:pt x="1398" y="793"/>
                    <a:pt x="1532" y="740"/>
                    <a:pt x="1669" y="692"/>
                  </a:cubicBezTo>
                  <a:cubicBezTo>
                    <a:pt x="1770" y="639"/>
                    <a:pt x="1871" y="607"/>
                    <a:pt x="1972" y="554"/>
                  </a:cubicBezTo>
                  <a:cubicBezTo>
                    <a:pt x="2239" y="453"/>
                    <a:pt x="2509" y="336"/>
                    <a:pt x="2760" y="235"/>
                  </a:cubicBezTo>
                  <a:cubicBezTo>
                    <a:pt x="2828" y="219"/>
                    <a:pt x="2897" y="187"/>
                    <a:pt x="2946" y="166"/>
                  </a:cubicBezTo>
                  <a:cubicBezTo>
                    <a:pt x="3083" y="102"/>
                    <a:pt x="3216" y="49"/>
                    <a:pt x="3366" y="17"/>
                  </a:cubicBezTo>
                  <a:lnTo>
                    <a:pt x="33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1183982" y="2985606"/>
              <a:ext cx="5364" cy="98828"/>
            </a:xfrm>
            <a:custGeom>
              <a:avLst/>
              <a:gdLst/>
              <a:ahLst/>
              <a:cxnLst/>
              <a:rect l="l" t="t" r="r" b="b"/>
              <a:pathLst>
                <a:path w="54" h="995" extrusionOk="0">
                  <a:moveTo>
                    <a:pt x="21" y="1"/>
                  </a:moveTo>
                  <a:cubicBezTo>
                    <a:pt x="21" y="1"/>
                    <a:pt x="1" y="1"/>
                    <a:pt x="1" y="17"/>
                  </a:cubicBezTo>
                  <a:lnTo>
                    <a:pt x="1" y="219"/>
                  </a:lnTo>
                  <a:lnTo>
                    <a:pt x="1" y="841"/>
                  </a:lnTo>
                  <a:lnTo>
                    <a:pt x="1" y="873"/>
                  </a:lnTo>
                  <a:cubicBezTo>
                    <a:pt x="1" y="910"/>
                    <a:pt x="1" y="942"/>
                    <a:pt x="21" y="974"/>
                  </a:cubicBezTo>
                  <a:lnTo>
                    <a:pt x="37" y="994"/>
                  </a:lnTo>
                  <a:cubicBezTo>
                    <a:pt x="37" y="974"/>
                    <a:pt x="53" y="974"/>
                    <a:pt x="37" y="974"/>
                  </a:cubicBezTo>
                  <a:lnTo>
                    <a:pt x="37" y="873"/>
                  </a:lnTo>
                  <a:lnTo>
                    <a:pt x="37" y="841"/>
                  </a:lnTo>
                  <a:lnTo>
                    <a:pt x="37" y="219"/>
                  </a:lnTo>
                  <a:lnTo>
                    <a:pt x="37" y="17"/>
                  </a:lnTo>
                  <a:cubicBezTo>
                    <a:pt x="37" y="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1613761" y="3460280"/>
              <a:ext cx="3675" cy="67144"/>
            </a:xfrm>
            <a:custGeom>
              <a:avLst/>
              <a:gdLst/>
              <a:ahLst/>
              <a:cxnLst/>
              <a:rect l="l" t="t" r="r" b="b"/>
              <a:pathLst>
                <a:path w="37" h="676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lnTo>
                    <a:pt x="0" y="675"/>
                  </a:lnTo>
                  <a:lnTo>
                    <a:pt x="37" y="675"/>
                  </a:lnTo>
                  <a:lnTo>
                    <a:pt x="37" y="1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1411536" y="3363141"/>
              <a:ext cx="6853" cy="55523"/>
            </a:xfrm>
            <a:custGeom>
              <a:avLst/>
              <a:gdLst/>
              <a:ahLst/>
              <a:cxnLst/>
              <a:rect l="l" t="t" r="r" b="b"/>
              <a:pathLst>
                <a:path w="69" h="559" extrusionOk="0">
                  <a:moveTo>
                    <a:pt x="33" y="1"/>
                  </a:moveTo>
                  <a:cubicBezTo>
                    <a:pt x="16" y="86"/>
                    <a:pt x="16" y="171"/>
                    <a:pt x="16" y="255"/>
                  </a:cubicBezTo>
                  <a:cubicBezTo>
                    <a:pt x="16" y="304"/>
                    <a:pt x="33" y="356"/>
                    <a:pt x="16" y="405"/>
                  </a:cubicBezTo>
                  <a:lnTo>
                    <a:pt x="16" y="441"/>
                  </a:lnTo>
                  <a:cubicBezTo>
                    <a:pt x="16" y="474"/>
                    <a:pt x="33" y="506"/>
                    <a:pt x="0" y="542"/>
                  </a:cubicBezTo>
                  <a:cubicBezTo>
                    <a:pt x="0" y="558"/>
                    <a:pt x="0" y="558"/>
                    <a:pt x="16" y="558"/>
                  </a:cubicBezTo>
                  <a:lnTo>
                    <a:pt x="33" y="558"/>
                  </a:lnTo>
                  <a:cubicBezTo>
                    <a:pt x="53" y="526"/>
                    <a:pt x="53" y="474"/>
                    <a:pt x="53" y="441"/>
                  </a:cubicBezTo>
                  <a:lnTo>
                    <a:pt x="53" y="405"/>
                  </a:lnTo>
                  <a:lnTo>
                    <a:pt x="53" y="255"/>
                  </a:lnTo>
                  <a:cubicBezTo>
                    <a:pt x="53" y="171"/>
                    <a:pt x="53" y="86"/>
                    <a:pt x="69" y="21"/>
                  </a:cubicBezTo>
                  <a:cubicBezTo>
                    <a:pt x="69" y="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1841216" y="2935447"/>
              <a:ext cx="4966" cy="50258"/>
            </a:xfrm>
            <a:custGeom>
              <a:avLst/>
              <a:gdLst/>
              <a:ahLst/>
              <a:cxnLst/>
              <a:rect l="l" t="t" r="r" b="b"/>
              <a:pathLst>
                <a:path w="50" h="506" extrusionOk="0">
                  <a:moveTo>
                    <a:pt x="17" y="1"/>
                  </a:moveTo>
                  <a:cubicBezTo>
                    <a:pt x="1" y="85"/>
                    <a:pt x="1" y="166"/>
                    <a:pt x="1" y="251"/>
                  </a:cubicBezTo>
                  <a:cubicBezTo>
                    <a:pt x="17" y="336"/>
                    <a:pt x="17" y="405"/>
                    <a:pt x="1" y="489"/>
                  </a:cubicBezTo>
                  <a:lnTo>
                    <a:pt x="1" y="506"/>
                  </a:lnTo>
                  <a:lnTo>
                    <a:pt x="17" y="506"/>
                  </a:lnTo>
                  <a:cubicBezTo>
                    <a:pt x="33" y="421"/>
                    <a:pt x="33" y="336"/>
                    <a:pt x="33" y="251"/>
                  </a:cubicBezTo>
                  <a:cubicBezTo>
                    <a:pt x="33" y="166"/>
                    <a:pt x="33" y="85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1384619" y="2031093"/>
              <a:ext cx="3675" cy="91975"/>
            </a:xfrm>
            <a:custGeom>
              <a:avLst/>
              <a:gdLst/>
              <a:ahLst/>
              <a:cxnLst/>
              <a:rect l="l" t="t" r="r" b="b"/>
              <a:pathLst>
                <a:path w="37" h="926" extrusionOk="0">
                  <a:moveTo>
                    <a:pt x="1" y="0"/>
                  </a:moveTo>
                  <a:lnTo>
                    <a:pt x="1" y="16"/>
                  </a:lnTo>
                  <a:cubicBezTo>
                    <a:pt x="21" y="150"/>
                    <a:pt x="21" y="283"/>
                    <a:pt x="21" y="404"/>
                  </a:cubicBezTo>
                  <a:cubicBezTo>
                    <a:pt x="1" y="485"/>
                    <a:pt x="1" y="554"/>
                    <a:pt x="21" y="622"/>
                  </a:cubicBezTo>
                  <a:lnTo>
                    <a:pt x="21" y="824"/>
                  </a:lnTo>
                  <a:lnTo>
                    <a:pt x="21" y="909"/>
                  </a:lnTo>
                  <a:lnTo>
                    <a:pt x="21" y="925"/>
                  </a:lnTo>
                  <a:cubicBezTo>
                    <a:pt x="37" y="925"/>
                    <a:pt x="37" y="925"/>
                    <a:pt x="37" y="909"/>
                  </a:cubicBezTo>
                  <a:lnTo>
                    <a:pt x="37" y="824"/>
                  </a:lnTo>
                  <a:lnTo>
                    <a:pt x="37" y="622"/>
                  </a:lnTo>
                  <a:lnTo>
                    <a:pt x="37" y="420"/>
                  </a:lnTo>
                  <a:cubicBezTo>
                    <a:pt x="37" y="283"/>
                    <a:pt x="37" y="150"/>
                    <a:pt x="21" y="16"/>
                  </a:cubicBezTo>
                  <a:cubicBezTo>
                    <a:pt x="21" y="16"/>
                    <a:pt x="2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1444810" y="1521059"/>
              <a:ext cx="2086" cy="61879"/>
            </a:xfrm>
            <a:custGeom>
              <a:avLst/>
              <a:gdLst/>
              <a:ahLst/>
              <a:cxnLst/>
              <a:rect l="l" t="t" r="r" b="b"/>
              <a:pathLst>
                <a:path w="21" h="623" extrusionOk="0">
                  <a:moveTo>
                    <a:pt x="1" y="1"/>
                  </a:moveTo>
                  <a:lnTo>
                    <a:pt x="1" y="607"/>
                  </a:lnTo>
                  <a:cubicBezTo>
                    <a:pt x="1" y="607"/>
                    <a:pt x="1" y="623"/>
                    <a:pt x="21" y="623"/>
                  </a:cubicBezTo>
                  <a:lnTo>
                    <a:pt x="21" y="607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1740897" y="2133000"/>
              <a:ext cx="162198" cy="344360"/>
            </a:xfrm>
            <a:custGeom>
              <a:avLst/>
              <a:gdLst/>
              <a:ahLst/>
              <a:cxnLst/>
              <a:rect l="l" t="t" r="r" b="b"/>
              <a:pathLst>
                <a:path w="1633" h="3467" extrusionOk="0">
                  <a:moveTo>
                    <a:pt x="69" y="0"/>
                  </a:moveTo>
                  <a:cubicBezTo>
                    <a:pt x="49" y="0"/>
                    <a:pt x="49" y="16"/>
                    <a:pt x="49" y="16"/>
                  </a:cubicBezTo>
                  <a:cubicBezTo>
                    <a:pt x="1" y="150"/>
                    <a:pt x="17" y="267"/>
                    <a:pt x="118" y="404"/>
                  </a:cubicBezTo>
                  <a:cubicBezTo>
                    <a:pt x="251" y="590"/>
                    <a:pt x="389" y="792"/>
                    <a:pt x="506" y="994"/>
                  </a:cubicBezTo>
                  <a:cubicBezTo>
                    <a:pt x="554" y="1075"/>
                    <a:pt x="623" y="1160"/>
                    <a:pt x="675" y="1245"/>
                  </a:cubicBezTo>
                  <a:lnTo>
                    <a:pt x="825" y="1499"/>
                  </a:lnTo>
                  <a:cubicBezTo>
                    <a:pt x="1027" y="1782"/>
                    <a:pt x="1213" y="2069"/>
                    <a:pt x="1399" y="2372"/>
                  </a:cubicBezTo>
                  <a:cubicBezTo>
                    <a:pt x="1431" y="2424"/>
                    <a:pt x="1447" y="2456"/>
                    <a:pt x="1431" y="2525"/>
                  </a:cubicBezTo>
                  <a:lnTo>
                    <a:pt x="1431" y="2812"/>
                  </a:lnTo>
                  <a:cubicBezTo>
                    <a:pt x="1431" y="2913"/>
                    <a:pt x="1431" y="3030"/>
                    <a:pt x="1415" y="3147"/>
                  </a:cubicBezTo>
                  <a:cubicBezTo>
                    <a:pt x="1399" y="3264"/>
                    <a:pt x="1483" y="3398"/>
                    <a:pt x="1617" y="3466"/>
                  </a:cubicBezTo>
                  <a:lnTo>
                    <a:pt x="1633" y="3466"/>
                  </a:lnTo>
                  <a:lnTo>
                    <a:pt x="1633" y="3450"/>
                  </a:lnTo>
                  <a:lnTo>
                    <a:pt x="1633" y="3434"/>
                  </a:lnTo>
                  <a:cubicBezTo>
                    <a:pt x="1516" y="3382"/>
                    <a:pt x="1431" y="3264"/>
                    <a:pt x="1447" y="3147"/>
                  </a:cubicBezTo>
                  <a:cubicBezTo>
                    <a:pt x="1463" y="3030"/>
                    <a:pt x="1463" y="2913"/>
                    <a:pt x="1463" y="2812"/>
                  </a:cubicBezTo>
                  <a:cubicBezTo>
                    <a:pt x="1463" y="2711"/>
                    <a:pt x="1447" y="2626"/>
                    <a:pt x="1463" y="2525"/>
                  </a:cubicBezTo>
                  <a:cubicBezTo>
                    <a:pt x="1463" y="2456"/>
                    <a:pt x="1447" y="2408"/>
                    <a:pt x="1415" y="2355"/>
                  </a:cubicBezTo>
                  <a:cubicBezTo>
                    <a:pt x="1229" y="2052"/>
                    <a:pt x="1043" y="1766"/>
                    <a:pt x="857" y="1479"/>
                  </a:cubicBezTo>
                  <a:lnTo>
                    <a:pt x="692" y="1228"/>
                  </a:lnTo>
                  <a:cubicBezTo>
                    <a:pt x="639" y="1144"/>
                    <a:pt x="591" y="1059"/>
                    <a:pt x="538" y="974"/>
                  </a:cubicBezTo>
                  <a:cubicBezTo>
                    <a:pt x="405" y="792"/>
                    <a:pt x="271" y="570"/>
                    <a:pt x="134" y="388"/>
                  </a:cubicBezTo>
                  <a:cubicBezTo>
                    <a:pt x="49" y="251"/>
                    <a:pt x="17" y="150"/>
                    <a:pt x="69" y="33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852932" y="2087609"/>
              <a:ext cx="359656" cy="282580"/>
            </a:xfrm>
            <a:custGeom>
              <a:avLst/>
              <a:gdLst/>
              <a:ahLst/>
              <a:cxnLst/>
              <a:rect l="l" t="t" r="r" b="b"/>
              <a:pathLst>
                <a:path w="3621" h="2845" extrusionOk="0">
                  <a:moveTo>
                    <a:pt x="3604" y="1"/>
                  </a:moveTo>
                  <a:cubicBezTo>
                    <a:pt x="3588" y="1"/>
                    <a:pt x="3588" y="17"/>
                    <a:pt x="3588" y="17"/>
                  </a:cubicBezTo>
                  <a:cubicBezTo>
                    <a:pt x="3572" y="37"/>
                    <a:pt x="3572" y="53"/>
                    <a:pt x="3556" y="69"/>
                  </a:cubicBezTo>
                  <a:cubicBezTo>
                    <a:pt x="2998" y="320"/>
                    <a:pt x="2425" y="607"/>
                    <a:pt x="1920" y="861"/>
                  </a:cubicBezTo>
                  <a:cubicBezTo>
                    <a:pt x="1718" y="946"/>
                    <a:pt x="1536" y="1047"/>
                    <a:pt x="1334" y="1148"/>
                  </a:cubicBezTo>
                  <a:cubicBezTo>
                    <a:pt x="946" y="1330"/>
                    <a:pt x="558" y="1532"/>
                    <a:pt x="155" y="1718"/>
                  </a:cubicBezTo>
                  <a:cubicBezTo>
                    <a:pt x="37" y="1770"/>
                    <a:pt x="1" y="1855"/>
                    <a:pt x="1" y="1972"/>
                  </a:cubicBezTo>
                  <a:lnTo>
                    <a:pt x="1" y="2461"/>
                  </a:lnTo>
                  <a:lnTo>
                    <a:pt x="1" y="2711"/>
                  </a:lnTo>
                  <a:lnTo>
                    <a:pt x="1" y="2728"/>
                  </a:lnTo>
                  <a:cubicBezTo>
                    <a:pt x="1" y="2780"/>
                    <a:pt x="1" y="2812"/>
                    <a:pt x="37" y="2845"/>
                  </a:cubicBezTo>
                  <a:lnTo>
                    <a:pt x="54" y="2845"/>
                  </a:lnTo>
                  <a:lnTo>
                    <a:pt x="54" y="2829"/>
                  </a:lnTo>
                  <a:cubicBezTo>
                    <a:pt x="21" y="2812"/>
                    <a:pt x="21" y="2780"/>
                    <a:pt x="21" y="2728"/>
                  </a:cubicBezTo>
                  <a:lnTo>
                    <a:pt x="21" y="2711"/>
                  </a:lnTo>
                  <a:cubicBezTo>
                    <a:pt x="21" y="2627"/>
                    <a:pt x="37" y="2542"/>
                    <a:pt x="37" y="2461"/>
                  </a:cubicBezTo>
                  <a:cubicBezTo>
                    <a:pt x="37" y="2307"/>
                    <a:pt x="37" y="2138"/>
                    <a:pt x="21" y="1972"/>
                  </a:cubicBezTo>
                  <a:cubicBezTo>
                    <a:pt x="21" y="1855"/>
                    <a:pt x="54" y="1786"/>
                    <a:pt x="171" y="1734"/>
                  </a:cubicBezTo>
                  <a:cubicBezTo>
                    <a:pt x="558" y="1552"/>
                    <a:pt x="962" y="1350"/>
                    <a:pt x="1350" y="1164"/>
                  </a:cubicBezTo>
                  <a:cubicBezTo>
                    <a:pt x="1536" y="1063"/>
                    <a:pt x="1738" y="978"/>
                    <a:pt x="1920" y="877"/>
                  </a:cubicBezTo>
                  <a:cubicBezTo>
                    <a:pt x="2425" y="643"/>
                    <a:pt x="2998" y="356"/>
                    <a:pt x="3556" y="86"/>
                  </a:cubicBezTo>
                  <a:cubicBezTo>
                    <a:pt x="3588" y="69"/>
                    <a:pt x="3604" y="53"/>
                    <a:pt x="3604" y="37"/>
                  </a:cubicBezTo>
                  <a:cubicBezTo>
                    <a:pt x="3604" y="17"/>
                    <a:pt x="3604" y="17"/>
                    <a:pt x="3621" y="17"/>
                  </a:cubicBezTo>
                  <a:lnTo>
                    <a:pt x="36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610678" y="3202731"/>
              <a:ext cx="3675" cy="87108"/>
            </a:xfrm>
            <a:custGeom>
              <a:avLst/>
              <a:gdLst/>
              <a:ahLst/>
              <a:cxnLst/>
              <a:rect l="l" t="t" r="r" b="b"/>
              <a:pathLst>
                <a:path w="37" h="877" extrusionOk="0">
                  <a:moveTo>
                    <a:pt x="0" y="0"/>
                  </a:moveTo>
                  <a:lnTo>
                    <a:pt x="0" y="20"/>
                  </a:lnTo>
                  <a:cubicBezTo>
                    <a:pt x="16" y="186"/>
                    <a:pt x="16" y="372"/>
                    <a:pt x="0" y="541"/>
                  </a:cubicBezTo>
                  <a:lnTo>
                    <a:pt x="0" y="861"/>
                  </a:lnTo>
                  <a:lnTo>
                    <a:pt x="16" y="877"/>
                  </a:lnTo>
                  <a:cubicBezTo>
                    <a:pt x="36" y="877"/>
                    <a:pt x="36" y="861"/>
                    <a:pt x="36" y="861"/>
                  </a:cubicBezTo>
                  <a:lnTo>
                    <a:pt x="36" y="541"/>
                  </a:lnTo>
                  <a:cubicBezTo>
                    <a:pt x="36" y="372"/>
                    <a:pt x="36" y="186"/>
                    <a:pt x="16" y="20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645446" y="2022650"/>
              <a:ext cx="3675" cy="58701"/>
            </a:xfrm>
            <a:custGeom>
              <a:avLst/>
              <a:gdLst/>
              <a:ahLst/>
              <a:cxnLst/>
              <a:rect l="l" t="t" r="r" b="b"/>
              <a:pathLst>
                <a:path w="37" h="591" extrusionOk="0">
                  <a:moveTo>
                    <a:pt x="21" y="0"/>
                  </a:moveTo>
                  <a:cubicBezTo>
                    <a:pt x="21" y="0"/>
                    <a:pt x="0" y="0"/>
                    <a:pt x="0" y="17"/>
                  </a:cubicBezTo>
                  <a:lnTo>
                    <a:pt x="0" y="570"/>
                  </a:lnTo>
                  <a:cubicBezTo>
                    <a:pt x="0" y="590"/>
                    <a:pt x="21" y="590"/>
                    <a:pt x="21" y="590"/>
                  </a:cubicBezTo>
                  <a:cubicBezTo>
                    <a:pt x="21" y="590"/>
                    <a:pt x="37" y="590"/>
                    <a:pt x="37" y="570"/>
                  </a:cubicBezTo>
                  <a:lnTo>
                    <a:pt x="37" y="17"/>
                  </a:lnTo>
                  <a:cubicBezTo>
                    <a:pt x="37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852932" y="1908725"/>
              <a:ext cx="356477" cy="314662"/>
            </a:xfrm>
            <a:custGeom>
              <a:avLst/>
              <a:gdLst/>
              <a:ahLst/>
              <a:cxnLst/>
              <a:rect l="l" t="t" r="r" b="b"/>
              <a:pathLst>
                <a:path w="3589" h="3168" extrusionOk="0">
                  <a:moveTo>
                    <a:pt x="3556" y="0"/>
                  </a:moveTo>
                  <a:cubicBezTo>
                    <a:pt x="3402" y="85"/>
                    <a:pt x="3253" y="170"/>
                    <a:pt x="3083" y="255"/>
                  </a:cubicBezTo>
                  <a:cubicBezTo>
                    <a:pt x="2748" y="424"/>
                    <a:pt x="2392" y="606"/>
                    <a:pt x="2041" y="792"/>
                  </a:cubicBezTo>
                  <a:cubicBezTo>
                    <a:pt x="1819" y="909"/>
                    <a:pt x="1601" y="1010"/>
                    <a:pt x="1399" y="1131"/>
                  </a:cubicBezTo>
                  <a:cubicBezTo>
                    <a:pt x="979" y="1349"/>
                    <a:pt x="542" y="1568"/>
                    <a:pt x="122" y="1786"/>
                  </a:cubicBezTo>
                  <a:cubicBezTo>
                    <a:pt x="21" y="1838"/>
                    <a:pt x="21" y="1887"/>
                    <a:pt x="21" y="1971"/>
                  </a:cubicBezTo>
                  <a:cubicBezTo>
                    <a:pt x="1" y="2089"/>
                    <a:pt x="21" y="2222"/>
                    <a:pt x="21" y="2343"/>
                  </a:cubicBezTo>
                  <a:cubicBezTo>
                    <a:pt x="21" y="2545"/>
                    <a:pt x="21" y="2763"/>
                    <a:pt x="1" y="2981"/>
                  </a:cubicBezTo>
                  <a:cubicBezTo>
                    <a:pt x="1" y="2998"/>
                    <a:pt x="1" y="3030"/>
                    <a:pt x="21" y="3050"/>
                  </a:cubicBezTo>
                  <a:cubicBezTo>
                    <a:pt x="21" y="3082"/>
                    <a:pt x="37" y="3115"/>
                    <a:pt x="1" y="3151"/>
                  </a:cubicBezTo>
                  <a:lnTo>
                    <a:pt x="1" y="3167"/>
                  </a:lnTo>
                  <a:lnTo>
                    <a:pt x="21" y="3167"/>
                  </a:lnTo>
                  <a:cubicBezTo>
                    <a:pt x="70" y="3115"/>
                    <a:pt x="54" y="3082"/>
                    <a:pt x="37" y="3030"/>
                  </a:cubicBezTo>
                  <a:cubicBezTo>
                    <a:pt x="37" y="3014"/>
                    <a:pt x="21" y="2998"/>
                    <a:pt x="37" y="2981"/>
                  </a:cubicBezTo>
                  <a:cubicBezTo>
                    <a:pt x="54" y="2763"/>
                    <a:pt x="37" y="2545"/>
                    <a:pt x="37" y="2343"/>
                  </a:cubicBezTo>
                  <a:lnTo>
                    <a:pt x="37" y="1971"/>
                  </a:lnTo>
                  <a:cubicBezTo>
                    <a:pt x="37" y="1887"/>
                    <a:pt x="54" y="1854"/>
                    <a:pt x="122" y="1818"/>
                  </a:cubicBezTo>
                  <a:cubicBezTo>
                    <a:pt x="558" y="1600"/>
                    <a:pt x="979" y="1366"/>
                    <a:pt x="1399" y="1147"/>
                  </a:cubicBezTo>
                  <a:cubicBezTo>
                    <a:pt x="1617" y="1046"/>
                    <a:pt x="1839" y="929"/>
                    <a:pt x="2041" y="808"/>
                  </a:cubicBezTo>
                  <a:cubicBezTo>
                    <a:pt x="2392" y="642"/>
                    <a:pt x="2764" y="457"/>
                    <a:pt x="3099" y="271"/>
                  </a:cubicBezTo>
                  <a:cubicBezTo>
                    <a:pt x="3253" y="186"/>
                    <a:pt x="3419" y="121"/>
                    <a:pt x="3572" y="36"/>
                  </a:cubicBezTo>
                  <a:cubicBezTo>
                    <a:pt x="3588" y="36"/>
                    <a:pt x="3588" y="20"/>
                    <a:pt x="3572" y="20"/>
                  </a:cubicBezTo>
                  <a:cubicBezTo>
                    <a:pt x="3572" y="0"/>
                    <a:pt x="3572" y="0"/>
                    <a:pt x="3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740897" y="1942396"/>
              <a:ext cx="169051" cy="401372"/>
            </a:xfrm>
            <a:custGeom>
              <a:avLst/>
              <a:gdLst/>
              <a:ahLst/>
              <a:cxnLst/>
              <a:rect l="l" t="t" r="r" b="b"/>
              <a:pathLst>
                <a:path w="1702" h="4041" extrusionOk="0">
                  <a:moveTo>
                    <a:pt x="1" y="0"/>
                  </a:moveTo>
                  <a:cubicBezTo>
                    <a:pt x="1" y="134"/>
                    <a:pt x="69" y="219"/>
                    <a:pt x="134" y="303"/>
                  </a:cubicBezTo>
                  <a:cubicBezTo>
                    <a:pt x="134" y="320"/>
                    <a:pt x="150" y="336"/>
                    <a:pt x="150" y="336"/>
                  </a:cubicBezTo>
                  <a:cubicBezTo>
                    <a:pt x="304" y="554"/>
                    <a:pt x="437" y="792"/>
                    <a:pt x="607" y="1059"/>
                  </a:cubicBezTo>
                  <a:cubicBezTo>
                    <a:pt x="776" y="1346"/>
                    <a:pt x="942" y="1616"/>
                    <a:pt x="1112" y="1883"/>
                  </a:cubicBezTo>
                  <a:cubicBezTo>
                    <a:pt x="1261" y="2154"/>
                    <a:pt x="1431" y="2440"/>
                    <a:pt x="1600" y="2711"/>
                  </a:cubicBezTo>
                  <a:cubicBezTo>
                    <a:pt x="1633" y="2776"/>
                    <a:pt x="1649" y="2828"/>
                    <a:pt x="1649" y="2893"/>
                  </a:cubicBezTo>
                  <a:lnTo>
                    <a:pt x="1649" y="3164"/>
                  </a:lnTo>
                  <a:cubicBezTo>
                    <a:pt x="1649" y="3317"/>
                    <a:pt x="1665" y="3483"/>
                    <a:pt x="1649" y="3652"/>
                  </a:cubicBezTo>
                  <a:cubicBezTo>
                    <a:pt x="1633" y="3802"/>
                    <a:pt x="1649" y="3923"/>
                    <a:pt x="1685" y="4040"/>
                  </a:cubicBezTo>
                  <a:lnTo>
                    <a:pt x="1701" y="4040"/>
                  </a:lnTo>
                  <a:lnTo>
                    <a:pt x="1701" y="4024"/>
                  </a:lnTo>
                  <a:cubicBezTo>
                    <a:pt x="1665" y="3923"/>
                    <a:pt x="1665" y="3802"/>
                    <a:pt x="1665" y="3652"/>
                  </a:cubicBezTo>
                  <a:cubicBezTo>
                    <a:pt x="1685" y="3483"/>
                    <a:pt x="1685" y="3317"/>
                    <a:pt x="1685" y="3164"/>
                  </a:cubicBezTo>
                  <a:lnTo>
                    <a:pt x="1685" y="2893"/>
                  </a:lnTo>
                  <a:cubicBezTo>
                    <a:pt x="1685" y="2828"/>
                    <a:pt x="1665" y="2760"/>
                    <a:pt x="1633" y="2711"/>
                  </a:cubicBezTo>
                  <a:cubicBezTo>
                    <a:pt x="1463" y="2424"/>
                    <a:pt x="1298" y="2137"/>
                    <a:pt x="1128" y="1867"/>
                  </a:cubicBezTo>
                  <a:cubicBezTo>
                    <a:pt x="958" y="1600"/>
                    <a:pt x="809" y="1330"/>
                    <a:pt x="639" y="1059"/>
                  </a:cubicBezTo>
                  <a:cubicBezTo>
                    <a:pt x="473" y="772"/>
                    <a:pt x="320" y="538"/>
                    <a:pt x="170" y="320"/>
                  </a:cubicBezTo>
                  <a:cubicBezTo>
                    <a:pt x="170" y="320"/>
                    <a:pt x="150" y="303"/>
                    <a:pt x="150" y="287"/>
                  </a:cubicBezTo>
                  <a:cubicBezTo>
                    <a:pt x="86" y="202"/>
                    <a:pt x="33" y="118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1859690" y="3537357"/>
              <a:ext cx="4867" cy="66647"/>
            </a:xfrm>
            <a:custGeom>
              <a:avLst/>
              <a:gdLst/>
              <a:ahLst/>
              <a:cxnLst/>
              <a:rect l="l" t="t" r="r" b="b"/>
              <a:pathLst>
                <a:path w="49" h="671" extrusionOk="0">
                  <a:moveTo>
                    <a:pt x="33" y="0"/>
                  </a:moveTo>
                  <a:lnTo>
                    <a:pt x="33" y="16"/>
                  </a:lnTo>
                  <a:cubicBezTo>
                    <a:pt x="1" y="117"/>
                    <a:pt x="17" y="218"/>
                    <a:pt x="17" y="319"/>
                  </a:cubicBezTo>
                  <a:lnTo>
                    <a:pt x="17" y="505"/>
                  </a:lnTo>
                  <a:lnTo>
                    <a:pt x="17" y="554"/>
                  </a:lnTo>
                  <a:cubicBezTo>
                    <a:pt x="17" y="590"/>
                    <a:pt x="17" y="622"/>
                    <a:pt x="1" y="655"/>
                  </a:cubicBezTo>
                  <a:lnTo>
                    <a:pt x="1" y="671"/>
                  </a:lnTo>
                  <a:lnTo>
                    <a:pt x="17" y="671"/>
                  </a:lnTo>
                  <a:cubicBezTo>
                    <a:pt x="33" y="638"/>
                    <a:pt x="33" y="590"/>
                    <a:pt x="33" y="554"/>
                  </a:cubicBezTo>
                  <a:lnTo>
                    <a:pt x="33" y="521"/>
                  </a:lnTo>
                  <a:lnTo>
                    <a:pt x="33" y="319"/>
                  </a:lnTo>
                  <a:cubicBezTo>
                    <a:pt x="33" y="218"/>
                    <a:pt x="33" y="117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139087" y="1609756"/>
              <a:ext cx="3278" cy="90386"/>
            </a:xfrm>
            <a:custGeom>
              <a:avLst/>
              <a:gdLst/>
              <a:ahLst/>
              <a:cxnLst/>
              <a:rect l="l" t="t" r="r" b="b"/>
              <a:pathLst>
                <a:path w="33" h="910" extrusionOk="0">
                  <a:moveTo>
                    <a:pt x="0" y="1"/>
                  </a:moveTo>
                  <a:lnTo>
                    <a:pt x="0" y="336"/>
                  </a:lnTo>
                  <a:cubicBezTo>
                    <a:pt x="0" y="522"/>
                    <a:pt x="0" y="708"/>
                    <a:pt x="16" y="889"/>
                  </a:cubicBezTo>
                  <a:lnTo>
                    <a:pt x="16" y="910"/>
                  </a:lnTo>
                  <a:lnTo>
                    <a:pt x="33" y="910"/>
                  </a:lnTo>
                  <a:lnTo>
                    <a:pt x="33" y="889"/>
                  </a:lnTo>
                  <a:cubicBezTo>
                    <a:pt x="16" y="708"/>
                    <a:pt x="16" y="522"/>
                    <a:pt x="16" y="336"/>
                  </a:cubicBezTo>
                  <a:cubicBezTo>
                    <a:pt x="33" y="235"/>
                    <a:pt x="33" y="118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841216" y="3227959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17" y="1"/>
                  </a:moveTo>
                  <a:cubicBezTo>
                    <a:pt x="1" y="102"/>
                    <a:pt x="1" y="186"/>
                    <a:pt x="1" y="287"/>
                  </a:cubicBezTo>
                  <a:cubicBezTo>
                    <a:pt x="17" y="336"/>
                    <a:pt x="17" y="388"/>
                    <a:pt x="1" y="453"/>
                  </a:cubicBezTo>
                  <a:cubicBezTo>
                    <a:pt x="1" y="473"/>
                    <a:pt x="1" y="489"/>
                    <a:pt x="17" y="506"/>
                  </a:cubicBezTo>
                  <a:cubicBezTo>
                    <a:pt x="17" y="538"/>
                    <a:pt x="17" y="574"/>
                    <a:pt x="1" y="590"/>
                  </a:cubicBezTo>
                  <a:lnTo>
                    <a:pt x="1" y="607"/>
                  </a:lnTo>
                  <a:lnTo>
                    <a:pt x="1" y="623"/>
                  </a:lnTo>
                  <a:lnTo>
                    <a:pt x="17" y="607"/>
                  </a:lnTo>
                  <a:cubicBezTo>
                    <a:pt x="33" y="574"/>
                    <a:pt x="33" y="538"/>
                    <a:pt x="33" y="506"/>
                  </a:cubicBezTo>
                  <a:lnTo>
                    <a:pt x="33" y="453"/>
                  </a:lnTo>
                  <a:lnTo>
                    <a:pt x="33" y="287"/>
                  </a:lnTo>
                  <a:cubicBezTo>
                    <a:pt x="33" y="186"/>
                    <a:pt x="33" y="102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938451" y="2074399"/>
              <a:ext cx="6953" cy="97239"/>
            </a:xfrm>
            <a:custGeom>
              <a:avLst/>
              <a:gdLst/>
              <a:ahLst/>
              <a:cxnLst/>
              <a:rect l="l" t="t" r="r" b="b"/>
              <a:pathLst>
                <a:path w="70" h="979" extrusionOk="0">
                  <a:moveTo>
                    <a:pt x="17" y="1"/>
                  </a:moveTo>
                  <a:lnTo>
                    <a:pt x="0" y="17"/>
                  </a:lnTo>
                  <a:cubicBezTo>
                    <a:pt x="17" y="170"/>
                    <a:pt x="17" y="320"/>
                    <a:pt x="17" y="453"/>
                  </a:cubicBezTo>
                  <a:lnTo>
                    <a:pt x="17" y="724"/>
                  </a:lnTo>
                  <a:lnTo>
                    <a:pt x="17" y="808"/>
                  </a:lnTo>
                  <a:cubicBezTo>
                    <a:pt x="17" y="857"/>
                    <a:pt x="17" y="909"/>
                    <a:pt x="33" y="958"/>
                  </a:cubicBezTo>
                  <a:lnTo>
                    <a:pt x="49" y="978"/>
                  </a:lnTo>
                  <a:cubicBezTo>
                    <a:pt x="49" y="978"/>
                    <a:pt x="69" y="958"/>
                    <a:pt x="49" y="958"/>
                  </a:cubicBezTo>
                  <a:cubicBezTo>
                    <a:pt x="33" y="909"/>
                    <a:pt x="33" y="857"/>
                    <a:pt x="49" y="808"/>
                  </a:cubicBezTo>
                  <a:lnTo>
                    <a:pt x="49" y="724"/>
                  </a:lnTo>
                  <a:cubicBezTo>
                    <a:pt x="33" y="639"/>
                    <a:pt x="49" y="554"/>
                    <a:pt x="49" y="453"/>
                  </a:cubicBezTo>
                  <a:cubicBezTo>
                    <a:pt x="49" y="320"/>
                    <a:pt x="49" y="170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1944712" y="2784970"/>
              <a:ext cx="6953" cy="50258"/>
            </a:xfrm>
            <a:custGeom>
              <a:avLst/>
              <a:gdLst/>
              <a:ahLst/>
              <a:cxnLst/>
              <a:rect l="l" t="t" r="r" b="b"/>
              <a:pathLst>
                <a:path w="70" h="506" extrusionOk="0">
                  <a:moveTo>
                    <a:pt x="37" y="1"/>
                  </a:moveTo>
                  <a:cubicBezTo>
                    <a:pt x="17" y="86"/>
                    <a:pt x="17" y="166"/>
                    <a:pt x="17" y="251"/>
                  </a:cubicBezTo>
                  <a:cubicBezTo>
                    <a:pt x="17" y="336"/>
                    <a:pt x="17" y="421"/>
                    <a:pt x="1" y="490"/>
                  </a:cubicBezTo>
                  <a:cubicBezTo>
                    <a:pt x="1" y="506"/>
                    <a:pt x="1" y="506"/>
                    <a:pt x="17" y="506"/>
                  </a:cubicBezTo>
                  <a:lnTo>
                    <a:pt x="37" y="506"/>
                  </a:lnTo>
                  <a:cubicBezTo>
                    <a:pt x="53" y="421"/>
                    <a:pt x="53" y="336"/>
                    <a:pt x="53" y="251"/>
                  </a:cubicBezTo>
                  <a:cubicBezTo>
                    <a:pt x="37" y="166"/>
                    <a:pt x="37" y="86"/>
                    <a:pt x="53" y="17"/>
                  </a:cubicBezTo>
                  <a:cubicBezTo>
                    <a:pt x="70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1792646" y="2086020"/>
              <a:ext cx="5364" cy="57112"/>
            </a:xfrm>
            <a:custGeom>
              <a:avLst/>
              <a:gdLst/>
              <a:ahLst/>
              <a:cxnLst/>
              <a:rect l="l" t="t" r="r" b="b"/>
              <a:pathLst>
                <a:path w="54" h="575" extrusionOk="0">
                  <a:moveTo>
                    <a:pt x="17" y="1"/>
                  </a:moveTo>
                  <a:lnTo>
                    <a:pt x="17" y="17"/>
                  </a:lnTo>
                  <a:cubicBezTo>
                    <a:pt x="1" y="85"/>
                    <a:pt x="1" y="154"/>
                    <a:pt x="17" y="219"/>
                  </a:cubicBezTo>
                  <a:cubicBezTo>
                    <a:pt x="17" y="336"/>
                    <a:pt x="17" y="457"/>
                    <a:pt x="1" y="558"/>
                  </a:cubicBezTo>
                  <a:lnTo>
                    <a:pt x="1" y="574"/>
                  </a:lnTo>
                  <a:lnTo>
                    <a:pt x="17" y="574"/>
                  </a:lnTo>
                  <a:lnTo>
                    <a:pt x="17" y="558"/>
                  </a:lnTo>
                  <a:cubicBezTo>
                    <a:pt x="53" y="457"/>
                    <a:pt x="33" y="336"/>
                    <a:pt x="33" y="219"/>
                  </a:cubicBezTo>
                  <a:lnTo>
                    <a:pt x="33" y="17"/>
                  </a:ln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1765828" y="3146115"/>
              <a:ext cx="3675" cy="60290"/>
            </a:xfrm>
            <a:custGeom>
              <a:avLst/>
              <a:gdLst/>
              <a:ahLst/>
              <a:cxnLst/>
              <a:rect l="l" t="t" r="r" b="b"/>
              <a:pathLst>
                <a:path w="37" h="607" extrusionOk="0">
                  <a:moveTo>
                    <a:pt x="20" y="0"/>
                  </a:moveTo>
                  <a:lnTo>
                    <a:pt x="20" y="17"/>
                  </a:lnTo>
                  <a:cubicBezTo>
                    <a:pt x="0" y="85"/>
                    <a:pt x="0" y="166"/>
                    <a:pt x="20" y="235"/>
                  </a:cubicBezTo>
                  <a:cubicBezTo>
                    <a:pt x="20" y="352"/>
                    <a:pt x="20" y="469"/>
                    <a:pt x="0" y="590"/>
                  </a:cubicBezTo>
                  <a:lnTo>
                    <a:pt x="0" y="606"/>
                  </a:lnTo>
                  <a:lnTo>
                    <a:pt x="20" y="606"/>
                  </a:lnTo>
                  <a:lnTo>
                    <a:pt x="20" y="590"/>
                  </a:lnTo>
                  <a:cubicBezTo>
                    <a:pt x="37" y="469"/>
                    <a:pt x="37" y="352"/>
                    <a:pt x="37" y="235"/>
                  </a:cubicBezTo>
                  <a:lnTo>
                    <a:pt x="37" y="17"/>
                  </a:lnTo>
                  <a:cubicBezTo>
                    <a:pt x="37" y="17"/>
                    <a:pt x="37" y="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1521886" y="2146211"/>
              <a:ext cx="180573" cy="342771"/>
            </a:xfrm>
            <a:custGeom>
              <a:avLst/>
              <a:gdLst/>
              <a:ahLst/>
              <a:cxnLst/>
              <a:rect l="l" t="t" r="r" b="b"/>
              <a:pathLst>
                <a:path w="1818" h="3451" extrusionOk="0">
                  <a:moveTo>
                    <a:pt x="53" y="1"/>
                  </a:moveTo>
                  <a:cubicBezTo>
                    <a:pt x="53" y="1"/>
                    <a:pt x="53" y="17"/>
                    <a:pt x="32" y="17"/>
                  </a:cubicBezTo>
                  <a:cubicBezTo>
                    <a:pt x="16" y="170"/>
                    <a:pt x="0" y="304"/>
                    <a:pt x="133" y="437"/>
                  </a:cubicBezTo>
                  <a:cubicBezTo>
                    <a:pt x="271" y="590"/>
                    <a:pt x="372" y="760"/>
                    <a:pt x="489" y="910"/>
                  </a:cubicBezTo>
                  <a:cubicBezTo>
                    <a:pt x="521" y="994"/>
                    <a:pt x="574" y="1063"/>
                    <a:pt x="638" y="1144"/>
                  </a:cubicBezTo>
                  <a:cubicBezTo>
                    <a:pt x="877" y="1483"/>
                    <a:pt x="1111" y="1835"/>
                    <a:pt x="1366" y="2174"/>
                  </a:cubicBezTo>
                  <a:lnTo>
                    <a:pt x="1382" y="2190"/>
                  </a:lnTo>
                  <a:cubicBezTo>
                    <a:pt x="1430" y="2275"/>
                    <a:pt x="1483" y="2340"/>
                    <a:pt x="1547" y="2424"/>
                  </a:cubicBezTo>
                  <a:cubicBezTo>
                    <a:pt x="1600" y="2509"/>
                    <a:pt x="1648" y="2578"/>
                    <a:pt x="1717" y="2659"/>
                  </a:cubicBezTo>
                  <a:lnTo>
                    <a:pt x="1717" y="2679"/>
                  </a:lnTo>
                  <a:cubicBezTo>
                    <a:pt x="1733" y="2711"/>
                    <a:pt x="1769" y="2727"/>
                    <a:pt x="1769" y="2744"/>
                  </a:cubicBezTo>
                  <a:lnTo>
                    <a:pt x="1769" y="2828"/>
                  </a:lnTo>
                  <a:cubicBezTo>
                    <a:pt x="1786" y="3030"/>
                    <a:pt x="1802" y="3232"/>
                    <a:pt x="1749" y="3434"/>
                  </a:cubicBezTo>
                  <a:cubicBezTo>
                    <a:pt x="1749" y="3450"/>
                    <a:pt x="1749" y="3450"/>
                    <a:pt x="1769" y="3450"/>
                  </a:cubicBezTo>
                  <a:lnTo>
                    <a:pt x="1786" y="3450"/>
                  </a:lnTo>
                  <a:cubicBezTo>
                    <a:pt x="1818" y="3232"/>
                    <a:pt x="1802" y="3030"/>
                    <a:pt x="1802" y="2828"/>
                  </a:cubicBezTo>
                  <a:cubicBezTo>
                    <a:pt x="1786" y="2796"/>
                    <a:pt x="1786" y="2780"/>
                    <a:pt x="1786" y="2744"/>
                  </a:cubicBezTo>
                  <a:cubicBezTo>
                    <a:pt x="1786" y="2727"/>
                    <a:pt x="1769" y="2695"/>
                    <a:pt x="1749" y="2659"/>
                  </a:cubicBezTo>
                  <a:lnTo>
                    <a:pt x="1733" y="2643"/>
                  </a:lnTo>
                  <a:cubicBezTo>
                    <a:pt x="1685" y="2578"/>
                    <a:pt x="1616" y="2493"/>
                    <a:pt x="1568" y="2408"/>
                  </a:cubicBezTo>
                  <a:cubicBezTo>
                    <a:pt x="1515" y="2323"/>
                    <a:pt x="1446" y="2255"/>
                    <a:pt x="1398" y="2174"/>
                  </a:cubicBezTo>
                  <a:lnTo>
                    <a:pt x="1382" y="2154"/>
                  </a:lnTo>
                  <a:cubicBezTo>
                    <a:pt x="1143" y="1818"/>
                    <a:pt x="893" y="1467"/>
                    <a:pt x="659" y="1128"/>
                  </a:cubicBezTo>
                  <a:cubicBezTo>
                    <a:pt x="606" y="1043"/>
                    <a:pt x="558" y="978"/>
                    <a:pt x="505" y="893"/>
                  </a:cubicBezTo>
                  <a:cubicBezTo>
                    <a:pt x="404" y="740"/>
                    <a:pt x="287" y="574"/>
                    <a:pt x="154" y="421"/>
                  </a:cubicBezTo>
                  <a:cubicBezTo>
                    <a:pt x="32" y="287"/>
                    <a:pt x="32" y="170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1087339" y="2684651"/>
              <a:ext cx="6456" cy="86810"/>
            </a:xfrm>
            <a:custGeom>
              <a:avLst/>
              <a:gdLst/>
              <a:ahLst/>
              <a:cxnLst/>
              <a:rect l="l" t="t" r="r" b="b"/>
              <a:pathLst>
                <a:path w="65" h="874" extrusionOk="0">
                  <a:moveTo>
                    <a:pt x="16" y="1"/>
                  </a:moveTo>
                  <a:lnTo>
                    <a:pt x="0" y="17"/>
                  </a:lnTo>
                  <a:cubicBezTo>
                    <a:pt x="16" y="150"/>
                    <a:pt x="16" y="304"/>
                    <a:pt x="16" y="437"/>
                  </a:cubicBezTo>
                  <a:lnTo>
                    <a:pt x="16" y="692"/>
                  </a:lnTo>
                  <a:cubicBezTo>
                    <a:pt x="16" y="740"/>
                    <a:pt x="16" y="772"/>
                    <a:pt x="32" y="809"/>
                  </a:cubicBezTo>
                  <a:lnTo>
                    <a:pt x="32" y="857"/>
                  </a:lnTo>
                  <a:cubicBezTo>
                    <a:pt x="32" y="857"/>
                    <a:pt x="32" y="873"/>
                    <a:pt x="49" y="873"/>
                  </a:cubicBezTo>
                  <a:lnTo>
                    <a:pt x="65" y="857"/>
                  </a:lnTo>
                  <a:cubicBezTo>
                    <a:pt x="49" y="841"/>
                    <a:pt x="49" y="825"/>
                    <a:pt x="49" y="809"/>
                  </a:cubicBezTo>
                  <a:lnTo>
                    <a:pt x="49" y="692"/>
                  </a:lnTo>
                  <a:lnTo>
                    <a:pt x="49" y="437"/>
                  </a:lnTo>
                  <a:cubicBezTo>
                    <a:pt x="49" y="304"/>
                    <a:pt x="49" y="150"/>
                    <a:pt x="32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1737719" y="3411710"/>
              <a:ext cx="170640" cy="244439"/>
            </a:xfrm>
            <a:custGeom>
              <a:avLst/>
              <a:gdLst/>
              <a:ahLst/>
              <a:cxnLst/>
              <a:rect l="l" t="t" r="r" b="b"/>
              <a:pathLst>
                <a:path w="1718" h="2461" extrusionOk="0">
                  <a:moveTo>
                    <a:pt x="33" y="1"/>
                  </a:moveTo>
                  <a:cubicBezTo>
                    <a:pt x="17" y="1"/>
                    <a:pt x="17" y="17"/>
                    <a:pt x="17" y="17"/>
                  </a:cubicBezTo>
                  <a:cubicBezTo>
                    <a:pt x="0" y="170"/>
                    <a:pt x="0" y="340"/>
                    <a:pt x="0" y="490"/>
                  </a:cubicBezTo>
                  <a:lnTo>
                    <a:pt x="0" y="776"/>
                  </a:lnTo>
                  <a:cubicBezTo>
                    <a:pt x="0" y="825"/>
                    <a:pt x="17" y="845"/>
                    <a:pt x="49" y="861"/>
                  </a:cubicBezTo>
                  <a:cubicBezTo>
                    <a:pt x="49" y="861"/>
                    <a:pt x="65" y="861"/>
                    <a:pt x="65" y="877"/>
                  </a:cubicBezTo>
                  <a:cubicBezTo>
                    <a:pt x="352" y="1128"/>
                    <a:pt x="639" y="1398"/>
                    <a:pt x="926" y="1685"/>
                  </a:cubicBezTo>
                  <a:cubicBezTo>
                    <a:pt x="990" y="1754"/>
                    <a:pt x="1059" y="1819"/>
                    <a:pt x="1128" y="1887"/>
                  </a:cubicBezTo>
                  <a:cubicBezTo>
                    <a:pt x="1293" y="2037"/>
                    <a:pt x="1447" y="2190"/>
                    <a:pt x="1616" y="2340"/>
                  </a:cubicBezTo>
                  <a:cubicBezTo>
                    <a:pt x="1649" y="2376"/>
                    <a:pt x="1665" y="2408"/>
                    <a:pt x="1681" y="2461"/>
                  </a:cubicBezTo>
                  <a:lnTo>
                    <a:pt x="1697" y="2461"/>
                  </a:lnTo>
                  <a:cubicBezTo>
                    <a:pt x="1717" y="2461"/>
                    <a:pt x="1717" y="2461"/>
                    <a:pt x="1717" y="2441"/>
                  </a:cubicBezTo>
                  <a:cubicBezTo>
                    <a:pt x="1697" y="2408"/>
                    <a:pt x="1665" y="2360"/>
                    <a:pt x="1632" y="2324"/>
                  </a:cubicBezTo>
                  <a:cubicBezTo>
                    <a:pt x="1463" y="2174"/>
                    <a:pt x="1313" y="2021"/>
                    <a:pt x="1144" y="1871"/>
                  </a:cubicBezTo>
                  <a:cubicBezTo>
                    <a:pt x="1075" y="1802"/>
                    <a:pt x="1010" y="1734"/>
                    <a:pt x="942" y="1669"/>
                  </a:cubicBezTo>
                  <a:cubicBezTo>
                    <a:pt x="655" y="1382"/>
                    <a:pt x="368" y="1112"/>
                    <a:pt x="81" y="845"/>
                  </a:cubicBezTo>
                  <a:cubicBezTo>
                    <a:pt x="81" y="845"/>
                    <a:pt x="65" y="845"/>
                    <a:pt x="65" y="825"/>
                  </a:cubicBezTo>
                  <a:cubicBezTo>
                    <a:pt x="33" y="809"/>
                    <a:pt x="17" y="809"/>
                    <a:pt x="17" y="776"/>
                  </a:cubicBezTo>
                  <a:cubicBezTo>
                    <a:pt x="33" y="692"/>
                    <a:pt x="33" y="591"/>
                    <a:pt x="17" y="490"/>
                  </a:cubicBezTo>
                  <a:cubicBezTo>
                    <a:pt x="17" y="340"/>
                    <a:pt x="17" y="187"/>
                    <a:pt x="3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1923059" y="2985606"/>
              <a:ext cx="147398" cy="279401"/>
            </a:xfrm>
            <a:custGeom>
              <a:avLst/>
              <a:gdLst/>
              <a:ahLst/>
              <a:cxnLst/>
              <a:rect l="l" t="t" r="r" b="b"/>
              <a:pathLst>
                <a:path w="1484" h="2813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66"/>
                    <a:pt x="102" y="267"/>
                    <a:pt x="187" y="368"/>
                  </a:cubicBezTo>
                  <a:cubicBezTo>
                    <a:pt x="219" y="405"/>
                    <a:pt x="255" y="437"/>
                    <a:pt x="288" y="489"/>
                  </a:cubicBezTo>
                  <a:cubicBezTo>
                    <a:pt x="574" y="857"/>
                    <a:pt x="861" y="1229"/>
                    <a:pt x="1144" y="1580"/>
                  </a:cubicBezTo>
                  <a:cubicBezTo>
                    <a:pt x="1229" y="1681"/>
                    <a:pt x="1314" y="1782"/>
                    <a:pt x="1399" y="1883"/>
                  </a:cubicBezTo>
                  <a:cubicBezTo>
                    <a:pt x="1431" y="1952"/>
                    <a:pt x="1447" y="2020"/>
                    <a:pt x="1447" y="2105"/>
                  </a:cubicBezTo>
                  <a:cubicBezTo>
                    <a:pt x="1431" y="2222"/>
                    <a:pt x="1431" y="2356"/>
                    <a:pt x="1431" y="2473"/>
                  </a:cubicBezTo>
                  <a:cubicBezTo>
                    <a:pt x="1431" y="2525"/>
                    <a:pt x="1447" y="2590"/>
                    <a:pt x="1431" y="2643"/>
                  </a:cubicBezTo>
                  <a:cubicBezTo>
                    <a:pt x="1431" y="2659"/>
                    <a:pt x="1447" y="2675"/>
                    <a:pt x="1447" y="2675"/>
                  </a:cubicBezTo>
                  <a:cubicBezTo>
                    <a:pt x="1447" y="2727"/>
                    <a:pt x="1447" y="2760"/>
                    <a:pt x="1415" y="2792"/>
                  </a:cubicBezTo>
                  <a:lnTo>
                    <a:pt x="1415" y="2812"/>
                  </a:lnTo>
                  <a:lnTo>
                    <a:pt x="1431" y="2812"/>
                  </a:lnTo>
                  <a:cubicBezTo>
                    <a:pt x="1467" y="2776"/>
                    <a:pt x="1467" y="2727"/>
                    <a:pt x="1467" y="2675"/>
                  </a:cubicBezTo>
                  <a:lnTo>
                    <a:pt x="1467" y="2643"/>
                  </a:lnTo>
                  <a:lnTo>
                    <a:pt x="1467" y="2473"/>
                  </a:lnTo>
                  <a:lnTo>
                    <a:pt x="1467" y="2105"/>
                  </a:lnTo>
                  <a:cubicBezTo>
                    <a:pt x="1483" y="2020"/>
                    <a:pt x="1467" y="1952"/>
                    <a:pt x="1415" y="1867"/>
                  </a:cubicBezTo>
                  <a:cubicBezTo>
                    <a:pt x="1330" y="1766"/>
                    <a:pt x="1245" y="1665"/>
                    <a:pt x="1164" y="1564"/>
                  </a:cubicBezTo>
                  <a:cubicBezTo>
                    <a:pt x="877" y="1213"/>
                    <a:pt x="591" y="841"/>
                    <a:pt x="304" y="469"/>
                  </a:cubicBezTo>
                  <a:cubicBezTo>
                    <a:pt x="271" y="421"/>
                    <a:pt x="235" y="388"/>
                    <a:pt x="219" y="352"/>
                  </a:cubicBezTo>
                  <a:cubicBezTo>
                    <a:pt x="118" y="251"/>
                    <a:pt x="33" y="150"/>
                    <a:pt x="17" y="17"/>
                  </a:cubicBez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1088928" y="3528914"/>
              <a:ext cx="4867" cy="97140"/>
            </a:xfrm>
            <a:custGeom>
              <a:avLst/>
              <a:gdLst/>
              <a:ahLst/>
              <a:cxnLst/>
              <a:rect l="l" t="t" r="r" b="b"/>
              <a:pathLst>
                <a:path w="49" h="97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6" y="170"/>
                    <a:pt x="16" y="319"/>
                    <a:pt x="16" y="453"/>
                  </a:cubicBezTo>
                  <a:lnTo>
                    <a:pt x="16" y="740"/>
                  </a:lnTo>
                  <a:lnTo>
                    <a:pt x="16" y="808"/>
                  </a:lnTo>
                  <a:cubicBezTo>
                    <a:pt x="16" y="857"/>
                    <a:pt x="16" y="909"/>
                    <a:pt x="33" y="958"/>
                  </a:cubicBezTo>
                  <a:lnTo>
                    <a:pt x="49" y="978"/>
                  </a:lnTo>
                  <a:lnTo>
                    <a:pt x="49" y="958"/>
                  </a:lnTo>
                  <a:cubicBezTo>
                    <a:pt x="33" y="909"/>
                    <a:pt x="33" y="857"/>
                    <a:pt x="49" y="808"/>
                  </a:cubicBezTo>
                  <a:lnTo>
                    <a:pt x="49" y="740"/>
                  </a:lnTo>
                  <a:cubicBezTo>
                    <a:pt x="33" y="639"/>
                    <a:pt x="33" y="554"/>
                    <a:pt x="49" y="453"/>
                  </a:cubicBezTo>
                  <a:cubicBezTo>
                    <a:pt x="49" y="319"/>
                    <a:pt x="49" y="170"/>
                    <a:pt x="33" y="16"/>
                  </a:cubicBezTo>
                  <a:cubicBezTo>
                    <a:pt x="33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702554" y="2373764"/>
              <a:ext cx="5264" cy="66647"/>
            </a:xfrm>
            <a:custGeom>
              <a:avLst/>
              <a:gdLst/>
              <a:ahLst/>
              <a:cxnLst/>
              <a:rect l="l" t="t" r="r" b="b"/>
              <a:pathLst>
                <a:path w="53" h="671" extrusionOk="0">
                  <a:moveTo>
                    <a:pt x="36" y="0"/>
                  </a:moveTo>
                  <a:cubicBezTo>
                    <a:pt x="20" y="0"/>
                    <a:pt x="20" y="16"/>
                    <a:pt x="20" y="16"/>
                  </a:cubicBezTo>
                  <a:lnTo>
                    <a:pt x="20" y="267"/>
                  </a:lnTo>
                  <a:cubicBezTo>
                    <a:pt x="20" y="388"/>
                    <a:pt x="0" y="537"/>
                    <a:pt x="36" y="671"/>
                  </a:cubicBezTo>
                  <a:lnTo>
                    <a:pt x="53" y="671"/>
                  </a:lnTo>
                  <a:lnTo>
                    <a:pt x="53" y="655"/>
                  </a:lnTo>
                  <a:cubicBezTo>
                    <a:pt x="36" y="521"/>
                    <a:pt x="36" y="388"/>
                    <a:pt x="36" y="267"/>
                  </a:cubicBezTo>
                  <a:cubicBezTo>
                    <a:pt x="36" y="186"/>
                    <a:pt x="53" y="101"/>
                    <a:pt x="36" y="16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1521886" y="1412398"/>
              <a:ext cx="203914" cy="463053"/>
            </a:xfrm>
            <a:custGeom>
              <a:avLst/>
              <a:gdLst/>
              <a:ahLst/>
              <a:cxnLst/>
              <a:rect l="l" t="t" r="r" b="b"/>
              <a:pathLst>
                <a:path w="2053" h="4662" extrusionOk="0">
                  <a:moveTo>
                    <a:pt x="16" y="0"/>
                  </a:moveTo>
                  <a:cubicBezTo>
                    <a:pt x="16" y="16"/>
                    <a:pt x="0" y="16"/>
                    <a:pt x="0" y="16"/>
                  </a:cubicBezTo>
                  <a:cubicBezTo>
                    <a:pt x="32" y="117"/>
                    <a:pt x="53" y="218"/>
                    <a:pt x="32" y="303"/>
                  </a:cubicBezTo>
                  <a:lnTo>
                    <a:pt x="32" y="925"/>
                  </a:lnTo>
                  <a:lnTo>
                    <a:pt x="32" y="1244"/>
                  </a:lnTo>
                  <a:cubicBezTo>
                    <a:pt x="32" y="1297"/>
                    <a:pt x="53" y="1345"/>
                    <a:pt x="85" y="1382"/>
                  </a:cubicBezTo>
                  <a:cubicBezTo>
                    <a:pt x="170" y="1531"/>
                    <a:pt x="271" y="1701"/>
                    <a:pt x="372" y="1866"/>
                  </a:cubicBezTo>
                  <a:cubicBezTo>
                    <a:pt x="505" y="2089"/>
                    <a:pt x="659" y="2323"/>
                    <a:pt x="792" y="2557"/>
                  </a:cubicBezTo>
                  <a:cubicBezTo>
                    <a:pt x="893" y="2727"/>
                    <a:pt x="994" y="2897"/>
                    <a:pt x="1079" y="3046"/>
                  </a:cubicBezTo>
                  <a:cubicBezTo>
                    <a:pt x="1265" y="3365"/>
                    <a:pt x="1467" y="3704"/>
                    <a:pt x="1669" y="4007"/>
                  </a:cubicBezTo>
                  <a:cubicBezTo>
                    <a:pt x="1701" y="4056"/>
                    <a:pt x="1733" y="4125"/>
                    <a:pt x="1749" y="4173"/>
                  </a:cubicBezTo>
                  <a:cubicBezTo>
                    <a:pt x="1818" y="4290"/>
                    <a:pt x="1887" y="4411"/>
                    <a:pt x="1988" y="4512"/>
                  </a:cubicBezTo>
                  <a:cubicBezTo>
                    <a:pt x="2004" y="4529"/>
                    <a:pt x="2004" y="4561"/>
                    <a:pt x="2004" y="4593"/>
                  </a:cubicBezTo>
                  <a:cubicBezTo>
                    <a:pt x="2020" y="4613"/>
                    <a:pt x="2020" y="4630"/>
                    <a:pt x="2020" y="4646"/>
                  </a:cubicBezTo>
                  <a:lnTo>
                    <a:pt x="2036" y="4662"/>
                  </a:lnTo>
                  <a:lnTo>
                    <a:pt x="2036" y="4646"/>
                  </a:lnTo>
                  <a:lnTo>
                    <a:pt x="2052" y="4646"/>
                  </a:lnTo>
                  <a:cubicBezTo>
                    <a:pt x="2036" y="4630"/>
                    <a:pt x="2036" y="4613"/>
                    <a:pt x="2036" y="4593"/>
                  </a:cubicBezTo>
                  <a:cubicBezTo>
                    <a:pt x="2036" y="4545"/>
                    <a:pt x="2020" y="4512"/>
                    <a:pt x="2004" y="4476"/>
                  </a:cubicBezTo>
                  <a:cubicBezTo>
                    <a:pt x="1903" y="4391"/>
                    <a:pt x="1834" y="4274"/>
                    <a:pt x="1786" y="4157"/>
                  </a:cubicBezTo>
                  <a:cubicBezTo>
                    <a:pt x="1749" y="4108"/>
                    <a:pt x="1717" y="4056"/>
                    <a:pt x="1685" y="3987"/>
                  </a:cubicBezTo>
                  <a:cubicBezTo>
                    <a:pt x="1483" y="3684"/>
                    <a:pt x="1297" y="3349"/>
                    <a:pt x="1111" y="3030"/>
                  </a:cubicBezTo>
                  <a:cubicBezTo>
                    <a:pt x="1010" y="2876"/>
                    <a:pt x="909" y="2711"/>
                    <a:pt x="808" y="2541"/>
                  </a:cubicBezTo>
                  <a:cubicBezTo>
                    <a:pt x="675" y="2307"/>
                    <a:pt x="537" y="2068"/>
                    <a:pt x="388" y="1850"/>
                  </a:cubicBezTo>
                  <a:cubicBezTo>
                    <a:pt x="303" y="1685"/>
                    <a:pt x="202" y="1531"/>
                    <a:pt x="101" y="1361"/>
                  </a:cubicBezTo>
                  <a:cubicBezTo>
                    <a:pt x="85" y="1329"/>
                    <a:pt x="69" y="1297"/>
                    <a:pt x="69" y="1244"/>
                  </a:cubicBezTo>
                  <a:lnTo>
                    <a:pt x="69" y="925"/>
                  </a:lnTo>
                  <a:cubicBezTo>
                    <a:pt x="53" y="723"/>
                    <a:pt x="53" y="505"/>
                    <a:pt x="69" y="303"/>
                  </a:cubicBezTo>
                  <a:cubicBezTo>
                    <a:pt x="69" y="202"/>
                    <a:pt x="69" y="117"/>
                    <a:pt x="32" y="16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1617337" y="2151475"/>
              <a:ext cx="1689" cy="56615"/>
            </a:xfrm>
            <a:custGeom>
              <a:avLst/>
              <a:gdLst/>
              <a:ahLst/>
              <a:cxnLst/>
              <a:rect l="l" t="t" r="r" b="b"/>
              <a:pathLst>
                <a:path w="17" h="570" extrusionOk="0">
                  <a:moveTo>
                    <a:pt x="1" y="0"/>
                  </a:moveTo>
                  <a:lnTo>
                    <a:pt x="1" y="16"/>
                  </a:lnTo>
                  <a:lnTo>
                    <a:pt x="1" y="554"/>
                  </a:lnTo>
                  <a:lnTo>
                    <a:pt x="1" y="570"/>
                  </a:lnTo>
                  <a:cubicBezTo>
                    <a:pt x="17" y="570"/>
                    <a:pt x="17" y="554"/>
                    <a:pt x="17" y="554"/>
                  </a:cubicBezTo>
                  <a:lnTo>
                    <a:pt x="17" y="16"/>
                  </a:lnTo>
                  <a:cubicBezTo>
                    <a:pt x="17" y="0"/>
                    <a:pt x="1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1336446" y="2402171"/>
              <a:ext cx="6555" cy="92074"/>
            </a:xfrm>
            <a:custGeom>
              <a:avLst/>
              <a:gdLst/>
              <a:ahLst/>
              <a:cxnLst/>
              <a:rect l="l" t="t" r="r" b="b"/>
              <a:pathLst>
                <a:path w="66" h="927" extrusionOk="0">
                  <a:moveTo>
                    <a:pt x="33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3"/>
                    <a:pt x="17" y="49"/>
                    <a:pt x="17" y="66"/>
                  </a:cubicBezTo>
                  <a:cubicBezTo>
                    <a:pt x="33" y="82"/>
                    <a:pt x="33" y="82"/>
                    <a:pt x="33" y="102"/>
                  </a:cubicBezTo>
                  <a:lnTo>
                    <a:pt x="33" y="304"/>
                  </a:lnTo>
                  <a:cubicBezTo>
                    <a:pt x="17" y="506"/>
                    <a:pt x="17" y="708"/>
                    <a:pt x="33" y="910"/>
                  </a:cubicBezTo>
                  <a:lnTo>
                    <a:pt x="49" y="926"/>
                  </a:lnTo>
                  <a:lnTo>
                    <a:pt x="65" y="910"/>
                  </a:lnTo>
                  <a:cubicBezTo>
                    <a:pt x="33" y="708"/>
                    <a:pt x="49" y="506"/>
                    <a:pt x="49" y="304"/>
                  </a:cubicBezTo>
                  <a:lnTo>
                    <a:pt x="49" y="102"/>
                  </a:lnTo>
                  <a:lnTo>
                    <a:pt x="49" y="49"/>
                  </a:lnTo>
                  <a:cubicBezTo>
                    <a:pt x="33" y="33"/>
                    <a:pt x="33" y="33"/>
                    <a:pt x="3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1185969" y="2127736"/>
              <a:ext cx="4966" cy="87207"/>
            </a:xfrm>
            <a:custGeom>
              <a:avLst/>
              <a:gdLst/>
              <a:ahLst/>
              <a:cxnLst/>
              <a:rect l="l" t="t" r="r" b="b"/>
              <a:pathLst>
                <a:path w="50" h="878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7" y="170"/>
                    <a:pt x="17" y="304"/>
                    <a:pt x="17" y="441"/>
                  </a:cubicBezTo>
                  <a:lnTo>
                    <a:pt x="17" y="708"/>
                  </a:lnTo>
                  <a:lnTo>
                    <a:pt x="17" y="744"/>
                  </a:lnTo>
                  <a:cubicBezTo>
                    <a:pt x="17" y="793"/>
                    <a:pt x="17" y="825"/>
                    <a:pt x="33" y="861"/>
                  </a:cubicBezTo>
                  <a:lnTo>
                    <a:pt x="33" y="877"/>
                  </a:lnTo>
                  <a:lnTo>
                    <a:pt x="49" y="877"/>
                  </a:lnTo>
                  <a:lnTo>
                    <a:pt x="49" y="845"/>
                  </a:lnTo>
                  <a:cubicBezTo>
                    <a:pt x="33" y="825"/>
                    <a:pt x="33" y="793"/>
                    <a:pt x="33" y="744"/>
                  </a:cubicBezTo>
                  <a:lnTo>
                    <a:pt x="33" y="708"/>
                  </a:lnTo>
                  <a:lnTo>
                    <a:pt x="33" y="441"/>
                  </a:lnTo>
                  <a:cubicBezTo>
                    <a:pt x="33" y="304"/>
                    <a:pt x="49" y="154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669181" y="1928788"/>
              <a:ext cx="147398" cy="210668"/>
            </a:xfrm>
            <a:custGeom>
              <a:avLst/>
              <a:gdLst/>
              <a:ahLst/>
              <a:cxnLst/>
              <a:rect l="l" t="t" r="r" b="b"/>
              <a:pathLst>
                <a:path w="1484" h="2121" extrusionOk="0">
                  <a:moveTo>
                    <a:pt x="1467" y="0"/>
                  </a:moveTo>
                  <a:cubicBezTo>
                    <a:pt x="1346" y="85"/>
                    <a:pt x="1213" y="137"/>
                    <a:pt x="1096" y="202"/>
                  </a:cubicBezTo>
                  <a:cubicBezTo>
                    <a:pt x="1027" y="238"/>
                    <a:pt x="942" y="271"/>
                    <a:pt x="877" y="323"/>
                  </a:cubicBezTo>
                  <a:cubicBezTo>
                    <a:pt x="639" y="457"/>
                    <a:pt x="389" y="574"/>
                    <a:pt x="170" y="707"/>
                  </a:cubicBezTo>
                  <a:lnTo>
                    <a:pt x="102" y="743"/>
                  </a:lnTo>
                  <a:cubicBezTo>
                    <a:pt x="53" y="760"/>
                    <a:pt x="17" y="792"/>
                    <a:pt x="17" y="861"/>
                  </a:cubicBezTo>
                  <a:cubicBezTo>
                    <a:pt x="33" y="994"/>
                    <a:pt x="33" y="1131"/>
                    <a:pt x="33" y="1265"/>
                  </a:cubicBezTo>
                  <a:cubicBezTo>
                    <a:pt x="17" y="1515"/>
                    <a:pt x="17" y="1786"/>
                    <a:pt x="33" y="2040"/>
                  </a:cubicBezTo>
                  <a:cubicBezTo>
                    <a:pt x="33" y="2072"/>
                    <a:pt x="17" y="2072"/>
                    <a:pt x="17" y="2089"/>
                  </a:cubicBezTo>
                  <a:lnTo>
                    <a:pt x="1" y="2105"/>
                  </a:lnTo>
                  <a:lnTo>
                    <a:pt x="1" y="2121"/>
                  </a:lnTo>
                  <a:lnTo>
                    <a:pt x="17" y="2121"/>
                  </a:lnTo>
                  <a:lnTo>
                    <a:pt x="33" y="2105"/>
                  </a:lnTo>
                  <a:cubicBezTo>
                    <a:pt x="53" y="2089"/>
                    <a:pt x="53" y="2072"/>
                    <a:pt x="53" y="2040"/>
                  </a:cubicBezTo>
                  <a:lnTo>
                    <a:pt x="53" y="1265"/>
                  </a:lnTo>
                  <a:lnTo>
                    <a:pt x="53" y="861"/>
                  </a:lnTo>
                  <a:cubicBezTo>
                    <a:pt x="53" y="808"/>
                    <a:pt x="70" y="792"/>
                    <a:pt x="118" y="760"/>
                  </a:cubicBezTo>
                  <a:lnTo>
                    <a:pt x="170" y="727"/>
                  </a:lnTo>
                  <a:cubicBezTo>
                    <a:pt x="405" y="606"/>
                    <a:pt x="659" y="473"/>
                    <a:pt x="877" y="339"/>
                  </a:cubicBezTo>
                  <a:cubicBezTo>
                    <a:pt x="962" y="303"/>
                    <a:pt x="1027" y="271"/>
                    <a:pt x="1112" y="222"/>
                  </a:cubicBezTo>
                  <a:cubicBezTo>
                    <a:pt x="1229" y="170"/>
                    <a:pt x="1366" y="101"/>
                    <a:pt x="1483" y="20"/>
                  </a:cubicBezTo>
                  <a:lnTo>
                    <a:pt x="14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1409946" y="2295993"/>
              <a:ext cx="10131" cy="74196"/>
            </a:xfrm>
            <a:custGeom>
              <a:avLst/>
              <a:gdLst/>
              <a:ahLst/>
              <a:cxnLst/>
              <a:rect l="l" t="t" r="r" b="b"/>
              <a:pathLst>
                <a:path w="102" h="747" extrusionOk="0">
                  <a:moveTo>
                    <a:pt x="81" y="0"/>
                  </a:moveTo>
                  <a:cubicBezTo>
                    <a:pt x="76" y="0"/>
                    <a:pt x="69" y="7"/>
                    <a:pt x="69" y="7"/>
                  </a:cubicBezTo>
                  <a:cubicBezTo>
                    <a:pt x="16" y="125"/>
                    <a:pt x="32" y="242"/>
                    <a:pt x="32" y="363"/>
                  </a:cubicBezTo>
                  <a:lnTo>
                    <a:pt x="32" y="496"/>
                  </a:lnTo>
                  <a:cubicBezTo>
                    <a:pt x="32" y="529"/>
                    <a:pt x="32" y="565"/>
                    <a:pt x="16" y="597"/>
                  </a:cubicBezTo>
                  <a:cubicBezTo>
                    <a:pt x="16" y="646"/>
                    <a:pt x="0" y="698"/>
                    <a:pt x="16" y="747"/>
                  </a:cubicBezTo>
                  <a:lnTo>
                    <a:pt x="32" y="747"/>
                  </a:lnTo>
                  <a:lnTo>
                    <a:pt x="32" y="731"/>
                  </a:lnTo>
                  <a:cubicBezTo>
                    <a:pt x="16" y="698"/>
                    <a:pt x="32" y="646"/>
                    <a:pt x="49" y="597"/>
                  </a:cubicBezTo>
                  <a:cubicBezTo>
                    <a:pt x="49" y="565"/>
                    <a:pt x="69" y="529"/>
                    <a:pt x="69" y="496"/>
                  </a:cubicBezTo>
                  <a:lnTo>
                    <a:pt x="69" y="363"/>
                  </a:lnTo>
                  <a:cubicBezTo>
                    <a:pt x="49" y="242"/>
                    <a:pt x="49" y="125"/>
                    <a:pt x="101" y="24"/>
                  </a:cubicBezTo>
                  <a:cubicBezTo>
                    <a:pt x="101" y="7"/>
                    <a:pt x="101" y="7"/>
                    <a:pt x="85" y="7"/>
                  </a:cubicBezTo>
                  <a:cubicBezTo>
                    <a:pt x="85" y="2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1819563" y="3202731"/>
              <a:ext cx="4966" cy="62277"/>
            </a:xfrm>
            <a:custGeom>
              <a:avLst/>
              <a:gdLst/>
              <a:ahLst/>
              <a:cxnLst/>
              <a:rect l="l" t="t" r="r" b="b"/>
              <a:pathLst>
                <a:path w="50" h="627" extrusionOk="0">
                  <a:moveTo>
                    <a:pt x="33" y="0"/>
                  </a:moveTo>
                  <a:lnTo>
                    <a:pt x="17" y="20"/>
                  </a:lnTo>
                  <a:cubicBezTo>
                    <a:pt x="1" y="101"/>
                    <a:pt x="1" y="202"/>
                    <a:pt x="17" y="303"/>
                  </a:cubicBezTo>
                  <a:lnTo>
                    <a:pt x="17" y="473"/>
                  </a:lnTo>
                  <a:lnTo>
                    <a:pt x="17" y="525"/>
                  </a:lnTo>
                  <a:cubicBezTo>
                    <a:pt x="17" y="558"/>
                    <a:pt x="17" y="574"/>
                    <a:pt x="1" y="606"/>
                  </a:cubicBezTo>
                  <a:lnTo>
                    <a:pt x="1" y="626"/>
                  </a:lnTo>
                  <a:lnTo>
                    <a:pt x="17" y="626"/>
                  </a:lnTo>
                  <a:cubicBezTo>
                    <a:pt x="49" y="590"/>
                    <a:pt x="33" y="558"/>
                    <a:pt x="33" y="525"/>
                  </a:cubicBezTo>
                  <a:lnTo>
                    <a:pt x="33" y="473"/>
                  </a:lnTo>
                  <a:lnTo>
                    <a:pt x="33" y="303"/>
                  </a:lnTo>
                  <a:cubicBezTo>
                    <a:pt x="33" y="202"/>
                    <a:pt x="33" y="121"/>
                    <a:pt x="49" y="20"/>
                  </a:cubicBezTo>
                  <a:cubicBezTo>
                    <a:pt x="49" y="2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1521886" y="1283573"/>
              <a:ext cx="203914" cy="446665"/>
            </a:xfrm>
            <a:custGeom>
              <a:avLst/>
              <a:gdLst/>
              <a:ahLst/>
              <a:cxnLst/>
              <a:rect l="l" t="t" r="r" b="b"/>
              <a:pathLst>
                <a:path w="2053" h="4497" extrusionOk="0">
                  <a:moveTo>
                    <a:pt x="53" y="0"/>
                  </a:moveTo>
                  <a:cubicBezTo>
                    <a:pt x="0" y="33"/>
                    <a:pt x="16" y="85"/>
                    <a:pt x="32" y="134"/>
                  </a:cubicBezTo>
                  <a:lnTo>
                    <a:pt x="32" y="186"/>
                  </a:lnTo>
                  <a:lnTo>
                    <a:pt x="32" y="437"/>
                  </a:lnTo>
                  <a:lnTo>
                    <a:pt x="32" y="760"/>
                  </a:lnTo>
                  <a:cubicBezTo>
                    <a:pt x="16" y="925"/>
                    <a:pt x="101" y="1063"/>
                    <a:pt x="170" y="1180"/>
                  </a:cubicBezTo>
                  <a:cubicBezTo>
                    <a:pt x="186" y="1196"/>
                    <a:pt x="202" y="1228"/>
                    <a:pt x="218" y="1265"/>
                  </a:cubicBezTo>
                  <a:cubicBezTo>
                    <a:pt x="707" y="2121"/>
                    <a:pt x="1228" y="3046"/>
                    <a:pt x="1870" y="4141"/>
                  </a:cubicBezTo>
                  <a:cubicBezTo>
                    <a:pt x="1887" y="4173"/>
                    <a:pt x="1903" y="4194"/>
                    <a:pt x="1919" y="4226"/>
                  </a:cubicBezTo>
                  <a:cubicBezTo>
                    <a:pt x="1971" y="4311"/>
                    <a:pt x="2020" y="4375"/>
                    <a:pt x="2036" y="4476"/>
                  </a:cubicBezTo>
                  <a:cubicBezTo>
                    <a:pt x="2036" y="4496"/>
                    <a:pt x="2036" y="4496"/>
                    <a:pt x="2052" y="4496"/>
                  </a:cubicBezTo>
                  <a:lnTo>
                    <a:pt x="2052" y="4476"/>
                  </a:lnTo>
                  <a:cubicBezTo>
                    <a:pt x="2052" y="4375"/>
                    <a:pt x="2004" y="4294"/>
                    <a:pt x="1951" y="4210"/>
                  </a:cubicBezTo>
                  <a:cubicBezTo>
                    <a:pt x="1935" y="4194"/>
                    <a:pt x="1919" y="4157"/>
                    <a:pt x="1903" y="4141"/>
                  </a:cubicBezTo>
                  <a:cubicBezTo>
                    <a:pt x="1265" y="3030"/>
                    <a:pt x="723" y="2105"/>
                    <a:pt x="234" y="1245"/>
                  </a:cubicBezTo>
                  <a:cubicBezTo>
                    <a:pt x="218" y="1212"/>
                    <a:pt x="202" y="1196"/>
                    <a:pt x="186" y="1164"/>
                  </a:cubicBezTo>
                  <a:cubicBezTo>
                    <a:pt x="117" y="1043"/>
                    <a:pt x="53" y="925"/>
                    <a:pt x="53" y="760"/>
                  </a:cubicBezTo>
                  <a:cubicBezTo>
                    <a:pt x="69" y="659"/>
                    <a:pt x="69" y="538"/>
                    <a:pt x="69" y="437"/>
                  </a:cubicBezTo>
                  <a:lnTo>
                    <a:pt x="69" y="186"/>
                  </a:lnTo>
                  <a:cubicBezTo>
                    <a:pt x="69" y="170"/>
                    <a:pt x="53" y="134"/>
                    <a:pt x="53" y="117"/>
                  </a:cubicBezTo>
                  <a:cubicBezTo>
                    <a:pt x="32" y="85"/>
                    <a:pt x="32" y="53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1841216" y="2161507"/>
              <a:ext cx="4966" cy="60290"/>
            </a:xfrm>
            <a:custGeom>
              <a:avLst/>
              <a:gdLst/>
              <a:ahLst/>
              <a:cxnLst/>
              <a:rect l="l" t="t" r="r" b="b"/>
              <a:pathLst>
                <a:path w="50" h="607" extrusionOk="0">
                  <a:moveTo>
                    <a:pt x="33" y="0"/>
                  </a:moveTo>
                  <a:lnTo>
                    <a:pt x="17" y="16"/>
                  </a:lnTo>
                  <a:cubicBezTo>
                    <a:pt x="1" y="101"/>
                    <a:pt x="1" y="202"/>
                    <a:pt x="1" y="283"/>
                  </a:cubicBezTo>
                  <a:cubicBezTo>
                    <a:pt x="17" y="335"/>
                    <a:pt x="17" y="384"/>
                    <a:pt x="1" y="453"/>
                  </a:cubicBezTo>
                  <a:cubicBezTo>
                    <a:pt x="1" y="469"/>
                    <a:pt x="1" y="485"/>
                    <a:pt x="17" y="485"/>
                  </a:cubicBezTo>
                  <a:cubicBezTo>
                    <a:pt x="17" y="521"/>
                    <a:pt x="17" y="554"/>
                    <a:pt x="1" y="570"/>
                  </a:cubicBezTo>
                  <a:lnTo>
                    <a:pt x="1" y="586"/>
                  </a:lnTo>
                  <a:lnTo>
                    <a:pt x="1" y="606"/>
                  </a:lnTo>
                  <a:lnTo>
                    <a:pt x="17" y="586"/>
                  </a:lnTo>
                  <a:cubicBezTo>
                    <a:pt x="33" y="554"/>
                    <a:pt x="33" y="521"/>
                    <a:pt x="33" y="485"/>
                  </a:cubicBezTo>
                  <a:lnTo>
                    <a:pt x="33" y="453"/>
                  </a:lnTo>
                  <a:lnTo>
                    <a:pt x="33" y="283"/>
                  </a:lnTo>
                  <a:cubicBezTo>
                    <a:pt x="33" y="202"/>
                    <a:pt x="33" y="101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1530229" y="1639852"/>
              <a:ext cx="170640" cy="351213"/>
            </a:xfrm>
            <a:custGeom>
              <a:avLst/>
              <a:gdLst/>
              <a:ahLst/>
              <a:cxnLst/>
              <a:rect l="l" t="t" r="r" b="b"/>
              <a:pathLst>
                <a:path w="1718" h="3536" extrusionOk="0">
                  <a:moveTo>
                    <a:pt x="1" y="1"/>
                  </a:moveTo>
                  <a:lnTo>
                    <a:pt x="1" y="17"/>
                  </a:lnTo>
                  <a:cubicBezTo>
                    <a:pt x="86" y="102"/>
                    <a:pt x="134" y="182"/>
                    <a:pt x="187" y="283"/>
                  </a:cubicBezTo>
                  <a:cubicBezTo>
                    <a:pt x="203" y="320"/>
                    <a:pt x="219" y="352"/>
                    <a:pt x="251" y="384"/>
                  </a:cubicBezTo>
                  <a:cubicBezTo>
                    <a:pt x="405" y="639"/>
                    <a:pt x="554" y="909"/>
                    <a:pt x="708" y="1160"/>
                  </a:cubicBezTo>
                  <a:cubicBezTo>
                    <a:pt x="793" y="1313"/>
                    <a:pt x="878" y="1447"/>
                    <a:pt x="958" y="1580"/>
                  </a:cubicBezTo>
                  <a:cubicBezTo>
                    <a:pt x="1197" y="1984"/>
                    <a:pt x="1431" y="2356"/>
                    <a:pt x="1649" y="2727"/>
                  </a:cubicBezTo>
                  <a:cubicBezTo>
                    <a:pt x="1665" y="2727"/>
                    <a:pt x="1665" y="2743"/>
                    <a:pt x="1665" y="2743"/>
                  </a:cubicBezTo>
                  <a:cubicBezTo>
                    <a:pt x="1685" y="2760"/>
                    <a:pt x="1702" y="2776"/>
                    <a:pt x="1702" y="2792"/>
                  </a:cubicBezTo>
                  <a:lnTo>
                    <a:pt x="1702" y="3010"/>
                  </a:lnTo>
                  <a:lnTo>
                    <a:pt x="1702" y="3467"/>
                  </a:lnTo>
                  <a:cubicBezTo>
                    <a:pt x="1702" y="3483"/>
                    <a:pt x="1685" y="3483"/>
                    <a:pt x="1685" y="3483"/>
                  </a:cubicBezTo>
                  <a:lnTo>
                    <a:pt x="1665" y="3499"/>
                  </a:lnTo>
                  <a:lnTo>
                    <a:pt x="1665" y="3515"/>
                  </a:lnTo>
                  <a:lnTo>
                    <a:pt x="1685" y="3535"/>
                  </a:lnTo>
                  <a:lnTo>
                    <a:pt x="1685" y="3515"/>
                  </a:lnTo>
                  <a:lnTo>
                    <a:pt x="1702" y="3499"/>
                  </a:lnTo>
                  <a:cubicBezTo>
                    <a:pt x="1702" y="3499"/>
                    <a:pt x="1718" y="3483"/>
                    <a:pt x="1718" y="3467"/>
                  </a:cubicBezTo>
                  <a:lnTo>
                    <a:pt x="1718" y="3010"/>
                  </a:lnTo>
                  <a:lnTo>
                    <a:pt x="1718" y="2792"/>
                  </a:lnTo>
                  <a:cubicBezTo>
                    <a:pt x="1718" y="2760"/>
                    <a:pt x="1702" y="2743"/>
                    <a:pt x="1685" y="2727"/>
                  </a:cubicBezTo>
                  <a:lnTo>
                    <a:pt x="1685" y="2707"/>
                  </a:lnTo>
                  <a:cubicBezTo>
                    <a:pt x="1463" y="2356"/>
                    <a:pt x="1229" y="1968"/>
                    <a:pt x="995" y="1580"/>
                  </a:cubicBezTo>
                  <a:cubicBezTo>
                    <a:pt x="910" y="1431"/>
                    <a:pt x="825" y="1293"/>
                    <a:pt x="740" y="1160"/>
                  </a:cubicBezTo>
                  <a:cubicBezTo>
                    <a:pt x="591" y="889"/>
                    <a:pt x="437" y="639"/>
                    <a:pt x="272" y="368"/>
                  </a:cubicBezTo>
                  <a:cubicBezTo>
                    <a:pt x="251" y="336"/>
                    <a:pt x="235" y="304"/>
                    <a:pt x="203" y="267"/>
                  </a:cubicBezTo>
                  <a:cubicBezTo>
                    <a:pt x="150" y="166"/>
                    <a:pt x="102" y="8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987021" y="1690011"/>
              <a:ext cx="6456" cy="96842"/>
            </a:xfrm>
            <a:custGeom>
              <a:avLst/>
              <a:gdLst/>
              <a:ahLst/>
              <a:cxnLst/>
              <a:rect l="l" t="t" r="r" b="b"/>
              <a:pathLst>
                <a:path w="65" h="975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166"/>
                    <a:pt x="16" y="336"/>
                    <a:pt x="16" y="505"/>
                  </a:cubicBezTo>
                  <a:lnTo>
                    <a:pt x="16" y="808"/>
                  </a:lnTo>
                  <a:lnTo>
                    <a:pt x="16" y="841"/>
                  </a:lnTo>
                  <a:cubicBezTo>
                    <a:pt x="16" y="873"/>
                    <a:pt x="16" y="926"/>
                    <a:pt x="49" y="958"/>
                  </a:cubicBezTo>
                  <a:lnTo>
                    <a:pt x="49" y="974"/>
                  </a:lnTo>
                  <a:lnTo>
                    <a:pt x="65" y="958"/>
                  </a:lnTo>
                  <a:lnTo>
                    <a:pt x="65" y="942"/>
                  </a:lnTo>
                  <a:cubicBezTo>
                    <a:pt x="33" y="909"/>
                    <a:pt x="33" y="873"/>
                    <a:pt x="49" y="841"/>
                  </a:cubicBezTo>
                  <a:lnTo>
                    <a:pt x="49" y="808"/>
                  </a:lnTo>
                  <a:cubicBezTo>
                    <a:pt x="33" y="707"/>
                    <a:pt x="33" y="606"/>
                    <a:pt x="49" y="505"/>
                  </a:cubicBezTo>
                  <a:cubicBezTo>
                    <a:pt x="49" y="336"/>
                    <a:pt x="49" y="166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1035591" y="3209485"/>
              <a:ext cx="4867" cy="91975"/>
            </a:xfrm>
            <a:custGeom>
              <a:avLst/>
              <a:gdLst/>
              <a:ahLst/>
              <a:cxnLst/>
              <a:rect l="l" t="t" r="r" b="b"/>
              <a:pathLst>
                <a:path w="49" h="926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6" y="154"/>
                    <a:pt x="16" y="288"/>
                    <a:pt x="16" y="405"/>
                  </a:cubicBezTo>
                  <a:lnTo>
                    <a:pt x="16" y="623"/>
                  </a:lnTo>
                  <a:lnTo>
                    <a:pt x="16" y="825"/>
                  </a:lnTo>
                  <a:lnTo>
                    <a:pt x="16" y="910"/>
                  </a:lnTo>
                  <a:cubicBezTo>
                    <a:pt x="16" y="910"/>
                    <a:pt x="16" y="926"/>
                    <a:pt x="32" y="926"/>
                  </a:cubicBezTo>
                  <a:lnTo>
                    <a:pt x="32" y="910"/>
                  </a:lnTo>
                  <a:lnTo>
                    <a:pt x="32" y="825"/>
                  </a:lnTo>
                  <a:cubicBezTo>
                    <a:pt x="32" y="760"/>
                    <a:pt x="49" y="692"/>
                    <a:pt x="32" y="623"/>
                  </a:cubicBezTo>
                  <a:lnTo>
                    <a:pt x="32" y="405"/>
                  </a:lnTo>
                  <a:cubicBezTo>
                    <a:pt x="49" y="288"/>
                    <a:pt x="49" y="154"/>
                    <a:pt x="32" y="17"/>
                  </a:cubicBezTo>
                  <a:cubicBezTo>
                    <a:pt x="32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1792646" y="2873667"/>
              <a:ext cx="5364" cy="50258"/>
            </a:xfrm>
            <a:custGeom>
              <a:avLst/>
              <a:gdLst/>
              <a:ahLst/>
              <a:cxnLst/>
              <a:rect l="l" t="t" r="r" b="b"/>
              <a:pathLst>
                <a:path w="54" h="506" extrusionOk="0">
                  <a:moveTo>
                    <a:pt x="17" y="1"/>
                  </a:moveTo>
                  <a:cubicBezTo>
                    <a:pt x="1" y="81"/>
                    <a:pt x="1" y="166"/>
                    <a:pt x="17" y="251"/>
                  </a:cubicBezTo>
                  <a:cubicBezTo>
                    <a:pt x="17" y="336"/>
                    <a:pt x="17" y="421"/>
                    <a:pt x="1" y="485"/>
                  </a:cubicBezTo>
                  <a:lnTo>
                    <a:pt x="1" y="506"/>
                  </a:lnTo>
                  <a:lnTo>
                    <a:pt x="17" y="506"/>
                  </a:lnTo>
                  <a:cubicBezTo>
                    <a:pt x="53" y="421"/>
                    <a:pt x="33" y="336"/>
                    <a:pt x="33" y="251"/>
                  </a:cubicBezTo>
                  <a:cubicBezTo>
                    <a:pt x="33" y="166"/>
                    <a:pt x="33" y="81"/>
                    <a:pt x="53" y="17"/>
                  </a:cubicBezTo>
                  <a:cubicBezTo>
                    <a:pt x="53" y="1"/>
                    <a:pt x="53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936861" y="2276624"/>
              <a:ext cx="4867" cy="55423"/>
            </a:xfrm>
            <a:custGeom>
              <a:avLst/>
              <a:gdLst/>
              <a:ahLst/>
              <a:cxnLst/>
              <a:rect l="l" t="t" r="r" b="b"/>
              <a:pathLst>
                <a:path w="49" h="558" extrusionOk="0">
                  <a:moveTo>
                    <a:pt x="16" y="1"/>
                  </a:moveTo>
                  <a:lnTo>
                    <a:pt x="0" y="17"/>
                  </a:lnTo>
                  <a:cubicBezTo>
                    <a:pt x="16" y="85"/>
                    <a:pt x="16" y="154"/>
                    <a:pt x="0" y="219"/>
                  </a:cubicBezTo>
                  <a:cubicBezTo>
                    <a:pt x="0" y="320"/>
                    <a:pt x="0" y="437"/>
                    <a:pt x="16" y="558"/>
                  </a:cubicBezTo>
                  <a:lnTo>
                    <a:pt x="33" y="558"/>
                  </a:lnTo>
                  <a:cubicBezTo>
                    <a:pt x="49" y="558"/>
                    <a:pt x="49" y="558"/>
                    <a:pt x="49" y="538"/>
                  </a:cubicBezTo>
                  <a:cubicBezTo>
                    <a:pt x="33" y="437"/>
                    <a:pt x="33" y="320"/>
                    <a:pt x="33" y="219"/>
                  </a:cubicBezTo>
                  <a:lnTo>
                    <a:pt x="33" y="17"/>
                  </a:lnTo>
                  <a:cubicBezTo>
                    <a:pt x="33" y="17"/>
                    <a:pt x="33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1819563" y="3495640"/>
              <a:ext cx="4966" cy="66647"/>
            </a:xfrm>
            <a:custGeom>
              <a:avLst/>
              <a:gdLst/>
              <a:ahLst/>
              <a:cxnLst/>
              <a:rect l="l" t="t" r="r" b="b"/>
              <a:pathLst>
                <a:path w="50" h="671" extrusionOk="0">
                  <a:moveTo>
                    <a:pt x="33" y="0"/>
                  </a:moveTo>
                  <a:lnTo>
                    <a:pt x="17" y="16"/>
                  </a:lnTo>
                  <a:cubicBezTo>
                    <a:pt x="1" y="117"/>
                    <a:pt x="1" y="218"/>
                    <a:pt x="17" y="335"/>
                  </a:cubicBezTo>
                  <a:lnTo>
                    <a:pt x="17" y="521"/>
                  </a:lnTo>
                  <a:lnTo>
                    <a:pt x="17" y="570"/>
                  </a:lnTo>
                  <a:cubicBezTo>
                    <a:pt x="17" y="606"/>
                    <a:pt x="17" y="638"/>
                    <a:pt x="1" y="654"/>
                  </a:cubicBezTo>
                  <a:lnTo>
                    <a:pt x="1" y="671"/>
                  </a:lnTo>
                  <a:lnTo>
                    <a:pt x="17" y="671"/>
                  </a:lnTo>
                  <a:cubicBezTo>
                    <a:pt x="49" y="638"/>
                    <a:pt x="33" y="606"/>
                    <a:pt x="33" y="570"/>
                  </a:cubicBezTo>
                  <a:lnTo>
                    <a:pt x="33" y="521"/>
                  </a:lnTo>
                  <a:lnTo>
                    <a:pt x="33" y="335"/>
                  </a:lnTo>
                  <a:cubicBezTo>
                    <a:pt x="33" y="218"/>
                    <a:pt x="33" y="117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608990" y="2243351"/>
              <a:ext cx="5364" cy="85122"/>
            </a:xfrm>
            <a:custGeom>
              <a:avLst/>
              <a:gdLst/>
              <a:ahLst/>
              <a:cxnLst/>
              <a:rect l="l" t="t" r="r" b="b"/>
              <a:pathLst>
                <a:path w="54" h="857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150"/>
                    <a:pt x="17" y="303"/>
                    <a:pt x="17" y="437"/>
                  </a:cubicBezTo>
                  <a:cubicBezTo>
                    <a:pt x="17" y="521"/>
                    <a:pt x="1" y="606"/>
                    <a:pt x="17" y="671"/>
                  </a:cubicBezTo>
                  <a:lnTo>
                    <a:pt x="17" y="792"/>
                  </a:lnTo>
                  <a:lnTo>
                    <a:pt x="17" y="840"/>
                  </a:lnTo>
                  <a:lnTo>
                    <a:pt x="17" y="857"/>
                  </a:lnTo>
                  <a:cubicBezTo>
                    <a:pt x="33" y="857"/>
                    <a:pt x="33" y="840"/>
                    <a:pt x="33" y="840"/>
                  </a:cubicBezTo>
                  <a:lnTo>
                    <a:pt x="33" y="792"/>
                  </a:lnTo>
                  <a:lnTo>
                    <a:pt x="33" y="671"/>
                  </a:lnTo>
                  <a:lnTo>
                    <a:pt x="33" y="437"/>
                  </a:lnTo>
                  <a:cubicBezTo>
                    <a:pt x="33" y="303"/>
                    <a:pt x="53" y="150"/>
                    <a:pt x="17" y="16"/>
                  </a:cubicBezTo>
                  <a:cubicBezTo>
                    <a:pt x="17" y="16"/>
                    <a:pt x="1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851343" y="2955511"/>
              <a:ext cx="354789" cy="250895"/>
            </a:xfrm>
            <a:custGeom>
              <a:avLst/>
              <a:gdLst/>
              <a:ahLst/>
              <a:cxnLst/>
              <a:rect l="l" t="t" r="r" b="b"/>
              <a:pathLst>
                <a:path w="3572" h="2526" extrusionOk="0">
                  <a:moveTo>
                    <a:pt x="3552" y="1"/>
                  </a:moveTo>
                  <a:cubicBezTo>
                    <a:pt x="2946" y="219"/>
                    <a:pt x="2340" y="437"/>
                    <a:pt x="1887" y="623"/>
                  </a:cubicBezTo>
                  <a:cubicBezTo>
                    <a:pt x="1532" y="756"/>
                    <a:pt x="1148" y="893"/>
                    <a:pt x="793" y="1027"/>
                  </a:cubicBezTo>
                  <a:cubicBezTo>
                    <a:pt x="643" y="1075"/>
                    <a:pt x="506" y="1128"/>
                    <a:pt x="356" y="1176"/>
                  </a:cubicBezTo>
                  <a:cubicBezTo>
                    <a:pt x="271" y="1213"/>
                    <a:pt x="171" y="1245"/>
                    <a:pt x="86" y="1277"/>
                  </a:cubicBezTo>
                  <a:cubicBezTo>
                    <a:pt x="37" y="1297"/>
                    <a:pt x="1" y="1346"/>
                    <a:pt x="1" y="1415"/>
                  </a:cubicBezTo>
                  <a:lnTo>
                    <a:pt x="1" y="2105"/>
                  </a:lnTo>
                  <a:lnTo>
                    <a:pt x="1" y="2441"/>
                  </a:lnTo>
                  <a:cubicBezTo>
                    <a:pt x="1" y="2457"/>
                    <a:pt x="1" y="2473"/>
                    <a:pt x="17" y="2489"/>
                  </a:cubicBezTo>
                  <a:lnTo>
                    <a:pt x="17" y="2509"/>
                  </a:lnTo>
                  <a:cubicBezTo>
                    <a:pt x="17" y="2509"/>
                    <a:pt x="17" y="2525"/>
                    <a:pt x="37" y="2525"/>
                  </a:cubicBezTo>
                  <a:cubicBezTo>
                    <a:pt x="37" y="2525"/>
                    <a:pt x="53" y="2509"/>
                    <a:pt x="37" y="2509"/>
                  </a:cubicBezTo>
                  <a:lnTo>
                    <a:pt x="37" y="2473"/>
                  </a:lnTo>
                  <a:lnTo>
                    <a:pt x="37" y="2441"/>
                  </a:lnTo>
                  <a:lnTo>
                    <a:pt x="37" y="2105"/>
                  </a:lnTo>
                  <a:lnTo>
                    <a:pt x="37" y="1415"/>
                  </a:lnTo>
                  <a:cubicBezTo>
                    <a:pt x="37" y="1346"/>
                    <a:pt x="53" y="1330"/>
                    <a:pt x="102" y="1297"/>
                  </a:cubicBezTo>
                  <a:cubicBezTo>
                    <a:pt x="187" y="1277"/>
                    <a:pt x="271" y="1245"/>
                    <a:pt x="372" y="1213"/>
                  </a:cubicBezTo>
                  <a:cubicBezTo>
                    <a:pt x="522" y="1160"/>
                    <a:pt x="659" y="1112"/>
                    <a:pt x="809" y="1043"/>
                  </a:cubicBezTo>
                  <a:cubicBezTo>
                    <a:pt x="1164" y="926"/>
                    <a:pt x="1532" y="772"/>
                    <a:pt x="1904" y="639"/>
                  </a:cubicBezTo>
                  <a:cubicBezTo>
                    <a:pt x="2360" y="469"/>
                    <a:pt x="2946" y="235"/>
                    <a:pt x="3572" y="17"/>
                  </a:cubicBezTo>
                  <a:lnTo>
                    <a:pt x="35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1841216" y="3077482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17" y="1"/>
                  </a:moveTo>
                  <a:cubicBezTo>
                    <a:pt x="1" y="102"/>
                    <a:pt x="1" y="203"/>
                    <a:pt x="1" y="288"/>
                  </a:cubicBezTo>
                  <a:cubicBezTo>
                    <a:pt x="17" y="352"/>
                    <a:pt x="17" y="405"/>
                    <a:pt x="1" y="473"/>
                  </a:cubicBezTo>
                  <a:cubicBezTo>
                    <a:pt x="1" y="490"/>
                    <a:pt x="1" y="506"/>
                    <a:pt x="17" y="506"/>
                  </a:cubicBezTo>
                  <a:cubicBezTo>
                    <a:pt x="17" y="538"/>
                    <a:pt x="17" y="574"/>
                    <a:pt x="1" y="590"/>
                  </a:cubicBezTo>
                  <a:lnTo>
                    <a:pt x="1" y="607"/>
                  </a:lnTo>
                  <a:lnTo>
                    <a:pt x="1" y="623"/>
                  </a:lnTo>
                  <a:lnTo>
                    <a:pt x="17" y="607"/>
                  </a:lnTo>
                  <a:cubicBezTo>
                    <a:pt x="33" y="574"/>
                    <a:pt x="33" y="538"/>
                    <a:pt x="33" y="506"/>
                  </a:cubicBezTo>
                  <a:lnTo>
                    <a:pt x="33" y="473"/>
                  </a:lnTo>
                  <a:lnTo>
                    <a:pt x="33" y="288"/>
                  </a:lnTo>
                  <a:cubicBezTo>
                    <a:pt x="33" y="203"/>
                    <a:pt x="33" y="102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1670675" y="2714747"/>
              <a:ext cx="6953" cy="58701"/>
            </a:xfrm>
            <a:custGeom>
              <a:avLst/>
              <a:gdLst/>
              <a:ahLst/>
              <a:cxnLst/>
              <a:rect l="l" t="t" r="r" b="b"/>
              <a:pathLst>
                <a:path w="70" h="591" extrusionOk="0">
                  <a:moveTo>
                    <a:pt x="49" y="1"/>
                  </a:moveTo>
                  <a:cubicBezTo>
                    <a:pt x="49" y="1"/>
                    <a:pt x="33" y="1"/>
                    <a:pt x="33" y="17"/>
                  </a:cubicBezTo>
                  <a:cubicBezTo>
                    <a:pt x="17" y="102"/>
                    <a:pt x="17" y="187"/>
                    <a:pt x="17" y="267"/>
                  </a:cubicBezTo>
                  <a:cubicBezTo>
                    <a:pt x="17" y="320"/>
                    <a:pt x="33" y="368"/>
                    <a:pt x="17" y="437"/>
                  </a:cubicBezTo>
                  <a:lnTo>
                    <a:pt x="17" y="490"/>
                  </a:lnTo>
                  <a:cubicBezTo>
                    <a:pt x="17" y="522"/>
                    <a:pt x="33" y="538"/>
                    <a:pt x="17" y="570"/>
                  </a:cubicBezTo>
                  <a:cubicBezTo>
                    <a:pt x="1" y="570"/>
                    <a:pt x="17" y="591"/>
                    <a:pt x="17" y="591"/>
                  </a:cubicBezTo>
                  <a:lnTo>
                    <a:pt x="33" y="591"/>
                  </a:lnTo>
                  <a:cubicBezTo>
                    <a:pt x="49" y="554"/>
                    <a:pt x="49" y="522"/>
                    <a:pt x="49" y="469"/>
                  </a:cubicBezTo>
                  <a:lnTo>
                    <a:pt x="49" y="437"/>
                  </a:lnTo>
                  <a:lnTo>
                    <a:pt x="49" y="267"/>
                  </a:lnTo>
                  <a:cubicBezTo>
                    <a:pt x="49" y="187"/>
                    <a:pt x="49" y="102"/>
                    <a:pt x="70" y="17"/>
                  </a:cubicBezTo>
                  <a:cubicBezTo>
                    <a:pt x="70" y="17"/>
                    <a:pt x="70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687655" y="1785065"/>
              <a:ext cx="125348" cy="165873"/>
            </a:xfrm>
            <a:custGeom>
              <a:avLst/>
              <a:gdLst/>
              <a:ahLst/>
              <a:cxnLst/>
              <a:rect l="l" t="t" r="r" b="b"/>
              <a:pathLst>
                <a:path w="1262" h="1670" extrusionOk="0">
                  <a:moveTo>
                    <a:pt x="1245" y="1"/>
                  </a:moveTo>
                  <a:cubicBezTo>
                    <a:pt x="1180" y="33"/>
                    <a:pt x="1128" y="70"/>
                    <a:pt x="1059" y="86"/>
                  </a:cubicBezTo>
                  <a:cubicBezTo>
                    <a:pt x="926" y="171"/>
                    <a:pt x="792" y="235"/>
                    <a:pt x="655" y="304"/>
                  </a:cubicBezTo>
                  <a:lnTo>
                    <a:pt x="405" y="457"/>
                  </a:lnTo>
                  <a:cubicBezTo>
                    <a:pt x="304" y="522"/>
                    <a:pt x="203" y="575"/>
                    <a:pt x="102" y="623"/>
                  </a:cubicBezTo>
                  <a:lnTo>
                    <a:pt x="85" y="639"/>
                  </a:lnTo>
                  <a:cubicBezTo>
                    <a:pt x="49" y="659"/>
                    <a:pt x="1" y="692"/>
                    <a:pt x="1" y="740"/>
                  </a:cubicBezTo>
                  <a:lnTo>
                    <a:pt x="1" y="1063"/>
                  </a:lnTo>
                  <a:cubicBezTo>
                    <a:pt x="1" y="1265"/>
                    <a:pt x="1" y="1467"/>
                    <a:pt x="17" y="1669"/>
                  </a:cubicBezTo>
                  <a:lnTo>
                    <a:pt x="33" y="1669"/>
                  </a:lnTo>
                  <a:cubicBezTo>
                    <a:pt x="33" y="1669"/>
                    <a:pt x="49" y="1669"/>
                    <a:pt x="49" y="1649"/>
                  </a:cubicBezTo>
                  <a:cubicBezTo>
                    <a:pt x="17" y="1467"/>
                    <a:pt x="33" y="1265"/>
                    <a:pt x="33" y="1063"/>
                  </a:cubicBezTo>
                  <a:lnTo>
                    <a:pt x="33" y="740"/>
                  </a:lnTo>
                  <a:cubicBezTo>
                    <a:pt x="33" y="708"/>
                    <a:pt x="49" y="692"/>
                    <a:pt x="102" y="659"/>
                  </a:cubicBezTo>
                  <a:lnTo>
                    <a:pt x="118" y="659"/>
                  </a:lnTo>
                  <a:cubicBezTo>
                    <a:pt x="219" y="607"/>
                    <a:pt x="320" y="538"/>
                    <a:pt x="421" y="490"/>
                  </a:cubicBezTo>
                  <a:lnTo>
                    <a:pt x="675" y="336"/>
                  </a:lnTo>
                  <a:cubicBezTo>
                    <a:pt x="809" y="255"/>
                    <a:pt x="942" y="187"/>
                    <a:pt x="1079" y="118"/>
                  </a:cubicBezTo>
                  <a:cubicBezTo>
                    <a:pt x="1128" y="86"/>
                    <a:pt x="1196" y="53"/>
                    <a:pt x="1245" y="17"/>
                  </a:cubicBezTo>
                  <a:cubicBezTo>
                    <a:pt x="1261" y="17"/>
                    <a:pt x="1261" y="17"/>
                    <a:pt x="1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1528640" y="2005765"/>
              <a:ext cx="177096" cy="327971"/>
            </a:xfrm>
            <a:custGeom>
              <a:avLst/>
              <a:gdLst/>
              <a:ahLst/>
              <a:cxnLst/>
              <a:rect l="l" t="t" r="r" b="b"/>
              <a:pathLst>
                <a:path w="1783" h="3302" extrusionOk="0">
                  <a:moveTo>
                    <a:pt x="33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17"/>
                    <a:pt x="17" y="33"/>
                    <a:pt x="17" y="33"/>
                  </a:cubicBezTo>
                  <a:cubicBezTo>
                    <a:pt x="65" y="53"/>
                    <a:pt x="102" y="102"/>
                    <a:pt x="118" y="154"/>
                  </a:cubicBezTo>
                  <a:lnTo>
                    <a:pt x="134" y="154"/>
                  </a:lnTo>
                  <a:cubicBezTo>
                    <a:pt x="288" y="421"/>
                    <a:pt x="453" y="675"/>
                    <a:pt x="607" y="893"/>
                  </a:cubicBezTo>
                  <a:cubicBezTo>
                    <a:pt x="708" y="1027"/>
                    <a:pt x="793" y="1164"/>
                    <a:pt x="873" y="1281"/>
                  </a:cubicBezTo>
                  <a:cubicBezTo>
                    <a:pt x="1043" y="1532"/>
                    <a:pt x="1213" y="1802"/>
                    <a:pt x="1399" y="2037"/>
                  </a:cubicBezTo>
                  <a:cubicBezTo>
                    <a:pt x="1665" y="2376"/>
                    <a:pt x="1766" y="2728"/>
                    <a:pt x="1718" y="3115"/>
                  </a:cubicBezTo>
                  <a:cubicBezTo>
                    <a:pt x="1701" y="3131"/>
                    <a:pt x="1718" y="3148"/>
                    <a:pt x="1718" y="3164"/>
                  </a:cubicBezTo>
                  <a:cubicBezTo>
                    <a:pt x="1718" y="3216"/>
                    <a:pt x="1718" y="3249"/>
                    <a:pt x="1681" y="3285"/>
                  </a:cubicBezTo>
                  <a:lnTo>
                    <a:pt x="1681" y="3301"/>
                  </a:lnTo>
                  <a:lnTo>
                    <a:pt x="1701" y="3301"/>
                  </a:lnTo>
                  <a:cubicBezTo>
                    <a:pt x="1734" y="3249"/>
                    <a:pt x="1734" y="3216"/>
                    <a:pt x="1734" y="3164"/>
                  </a:cubicBezTo>
                  <a:lnTo>
                    <a:pt x="1734" y="3115"/>
                  </a:lnTo>
                  <a:cubicBezTo>
                    <a:pt x="1782" y="2711"/>
                    <a:pt x="1681" y="2356"/>
                    <a:pt x="1415" y="2021"/>
                  </a:cubicBezTo>
                  <a:cubicBezTo>
                    <a:pt x="1229" y="1786"/>
                    <a:pt x="1059" y="1516"/>
                    <a:pt x="894" y="1281"/>
                  </a:cubicBezTo>
                  <a:cubicBezTo>
                    <a:pt x="809" y="1144"/>
                    <a:pt x="724" y="1011"/>
                    <a:pt x="639" y="877"/>
                  </a:cubicBezTo>
                  <a:cubicBezTo>
                    <a:pt x="469" y="659"/>
                    <a:pt x="304" y="405"/>
                    <a:pt x="150" y="154"/>
                  </a:cubicBezTo>
                  <a:lnTo>
                    <a:pt x="150" y="134"/>
                  </a:lnTo>
                  <a:cubicBezTo>
                    <a:pt x="118" y="86"/>
                    <a:pt x="86" y="33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1247848" y="3051558"/>
              <a:ext cx="168952" cy="186532"/>
            </a:xfrm>
            <a:custGeom>
              <a:avLst/>
              <a:gdLst/>
              <a:ahLst/>
              <a:cxnLst/>
              <a:rect l="l" t="t" r="r" b="b"/>
              <a:pathLst>
                <a:path w="1701" h="1878" extrusionOk="0">
                  <a:moveTo>
                    <a:pt x="1686" y="0"/>
                  </a:moveTo>
                  <a:cubicBezTo>
                    <a:pt x="1683" y="0"/>
                    <a:pt x="1681" y="2"/>
                    <a:pt x="1681" y="7"/>
                  </a:cubicBezTo>
                  <a:lnTo>
                    <a:pt x="1313" y="128"/>
                  </a:lnTo>
                  <a:cubicBezTo>
                    <a:pt x="994" y="246"/>
                    <a:pt x="671" y="363"/>
                    <a:pt x="351" y="480"/>
                  </a:cubicBezTo>
                  <a:cubicBezTo>
                    <a:pt x="267" y="512"/>
                    <a:pt x="186" y="532"/>
                    <a:pt x="85" y="565"/>
                  </a:cubicBezTo>
                  <a:cubicBezTo>
                    <a:pt x="49" y="581"/>
                    <a:pt x="0" y="597"/>
                    <a:pt x="16" y="682"/>
                  </a:cubicBezTo>
                  <a:lnTo>
                    <a:pt x="16" y="1118"/>
                  </a:lnTo>
                  <a:cubicBezTo>
                    <a:pt x="16" y="1340"/>
                    <a:pt x="0" y="1575"/>
                    <a:pt x="16" y="1793"/>
                  </a:cubicBezTo>
                  <a:lnTo>
                    <a:pt x="16" y="1825"/>
                  </a:lnTo>
                  <a:cubicBezTo>
                    <a:pt x="0" y="1845"/>
                    <a:pt x="0" y="1845"/>
                    <a:pt x="0" y="1861"/>
                  </a:cubicBezTo>
                  <a:lnTo>
                    <a:pt x="0" y="1878"/>
                  </a:lnTo>
                  <a:lnTo>
                    <a:pt x="16" y="1878"/>
                  </a:lnTo>
                  <a:lnTo>
                    <a:pt x="16" y="1861"/>
                  </a:lnTo>
                  <a:cubicBezTo>
                    <a:pt x="32" y="1861"/>
                    <a:pt x="32" y="1861"/>
                    <a:pt x="32" y="1845"/>
                  </a:cubicBezTo>
                  <a:cubicBezTo>
                    <a:pt x="49" y="1825"/>
                    <a:pt x="49" y="1809"/>
                    <a:pt x="49" y="1793"/>
                  </a:cubicBezTo>
                  <a:cubicBezTo>
                    <a:pt x="32" y="1575"/>
                    <a:pt x="32" y="1340"/>
                    <a:pt x="32" y="1118"/>
                  </a:cubicBezTo>
                  <a:lnTo>
                    <a:pt x="32" y="682"/>
                  </a:lnTo>
                  <a:cubicBezTo>
                    <a:pt x="32" y="633"/>
                    <a:pt x="49" y="613"/>
                    <a:pt x="101" y="597"/>
                  </a:cubicBezTo>
                  <a:cubicBezTo>
                    <a:pt x="186" y="565"/>
                    <a:pt x="267" y="532"/>
                    <a:pt x="368" y="496"/>
                  </a:cubicBezTo>
                  <a:cubicBezTo>
                    <a:pt x="691" y="379"/>
                    <a:pt x="994" y="278"/>
                    <a:pt x="1313" y="161"/>
                  </a:cubicBezTo>
                  <a:lnTo>
                    <a:pt x="1681" y="27"/>
                  </a:lnTo>
                  <a:cubicBezTo>
                    <a:pt x="1701" y="27"/>
                    <a:pt x="1701" y="7"/>
                    <a:pt x="1701" y="7"/>
                  </a:cubicBezTo>
                  <a:cubicBezTo>
                    <a:pt x="1701" y="7"/>
                    <a:pt x="1692" y="0"/>
                    <a:pt x="1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1928324" y="2122969"/>
              <a:ext cx="142134" cy="331150"/>
            </a:xfrm>
            <a:custGeom>
              <a:avLst/>
              <a:gdLst/>
              <a:ahLst/>
              <a:cxnLst/>
              <a:rect l="l" t="t" r="r" b="b"/>
              <a:pathLst>
                <a:path w="1431" h="3334" extrusionOk="0">
                  <a:moveTo>
                    <a:pt x="0" y="0"/>
                  </a:moveTo>
                  <a:lnTo>
                    <a:pt x="0" y="16"/>
                  </a:lnTo>
                  <a:cubicBezTo>
                    <a:pt x="101" y="85"/>
                    <a:pt x="134" y="166"/>
                    <a:pt x="182" y="267"/>
                  </a:cubicBezTo>
                  <a:cubicBezTo>
                    <a:pt x="202" y="303"/>
                    <a:pt x="218" y="336"/>
                    <a:pt x="235" y="368"/>
                  </a:cubicBezTo>
                  <a:cubicBezTo>
                    <a:pt x="469" y="756"/>
                    <a:pt x="687" y="1144"/>
                    <a:pt x="909" y="1515"/>
                  </a:cubicBezTo>
                  <a:cubicBezTo>
                    <a:pt x="1043" y="1749"/>
                    <a:pt x="1176" y="1968"/>
                    <a:pt x="1313" y="2206"/>
                  </a:cubicBezTo>
                  <a:cubicBezTo>
                    <a:pt x="1362" y="2287"/>
                    <a:pt x="1378" y="2372"/>
                    <a:pt x="1378" y="2440"/>
                  </a:cubicBezTo>
                  <a:cubicBezTo>
                    <a:pt x="1362" y="2525"/>
                    <a:pt x="1362" y="2626"/>
                    <a:pt x="1378" y="2711"/>
                  </a:cubicBezTo>
                  <a:cubicBezTo>
                    <a:pt x="1378" y="2828"/>
                    <a:pt x="1378" y="2961"/>
                    <a:pt x="1346" y="3095"/>
                  </a:cubicBezTo>
                  <a:cubicBezTo>
                    <a:pt x="1346" y="3147"/>
                    <a:pt x="1362" y="3196"/>
                    <a:pt x="1378" y="3248"/>
                  </a:cubicBezTo>
                  <a:cubicBezTo>
                    <a:pt x="1394" y="3281"/>
                    <a:pt x="1394" y="3297"/>
                    <a:pt x="1394" y="3333"/>
                  </a:cubicBezTo>
                  <a:lnTo>
                    <a:pt x="1414" y="3333"/>
                  </a:lnTo>
                  <a:cubicBezTo>
                    <a:pt x="1430" y="3333"/>
                    <a:pt x="1430" y="3333"/>
                    <a:pt x="1430" y="3317"/>
                  </a:cubicBezTo>
                  <a:cubicBezTo>
                    <a:pt x="1430" y="3297"/>
                    <a:pt x="1414" y="3264"/>
                    <a:pt x="1414" y="3248"/>
                  </a:cubicBezTo>
                  <a:cubicBezTo>
                    <a:pt x="1378" y="3196"/>
                    <a:pt x="1362" y="3147"/>
                    <a:pt x="1378" y="3095"/>
                  </a:cubicBezTo>
                  <a:cubicBezTo>
                    <a:pt x="1394" y="2961"/>
                    <a:pt x="1394" y="2828"/>
                    <a:pt x="1394" y="2691"/>
                  </a:cubicBezTo>
                  <a:lnTo>
                    <a:pt x="1394" y="2440"/>
                  </a:lnTo>
                  <a:cubicBezTo>
                    <a:pt x="1414" y="2355"/>
                    <a:pt x="1378" y="2287"/>
                    <a:pt x="1329" y="2186"/>
                  </a:cubicBezTo>
                  <a:cubicBezTo>
                    <a:pt x="1192" y="1968"/>
                    <a:pt x="1059" y="1733"/>
                    <a:pt x="925" y="1499"/>
                  </a:cubicBezTo>
                  <a:cubicBezTo>
                    <a:pt x="707" y="1127"/>
                    <a:pt x="485" y="740"/>
                    <a:pt x="267" y="352"/>
                  </a:cubicBezTo>
                  <a:cubicBezTo>
                    <a:pt x="235" y="319"/>
                    <a:pt x="218" y="287"/>
                    <a:pt x="202" y="251"/>
                  </a:cubicBezTo>
                  <a:cubicBezTo>
                    <a:pt x="166" y="166"/>
                    <a:pt x="117" y="65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1923059" y="3136084"/>
              <a:ext cx="148988" cy="282580"/>
            </a:xfrm>
            <a:custGeom>
              <a:avLst/>
              <a:gdLst/>
              <a:ahLst/>
              <a:cxnLst/>
              <a:rect l="l" t="t" r="r" b="b"/>
              <a:pathLst>
                <a:path w="1500" h="2845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1" y="134"/>
                    <a:pt x="86" y="219"/>
                    <a:pt x="154" y="287"/>
                  </a:cubicBezTo>
                  <a:cubicBezTo>
                    <a:pt x="187" y="320"/>
                    <a:pt x="219" y="336"/>
                    <a:pt x="255" y="368"/>
                  </a:cubicBezTo>
                  <a:cubicBezTo>
                    <a:pt x="506" y="691"/>
                    <a:pt x="776" y="1027"/>
                    <a:pt x="1027" y="1330"/>
                  </a:cubicBezTo>
                  <a:cubicBezTo>
                    <a:pt x="1144" y="1479"/>
                    <a:pt x="1265" y="1616"/>
                    <a:pt x="1382" y="1750"/>
                  </a:cubicBezTo>
                  <a:cubicBezTo>
                    <a:pt x="1415" y="1802"/>
                    <a:pt x="1447" y="1867"/>
                    <a:pt x="1447" y="1935"/>
                  </a:cubicBezTo>
                  <a:cubicBezTo>
                    <a:pt x="1431" y="2053"/>
                    <a:pt x="1431" y="2170"/>
                    <a:pt x="1431" y="2287"/>
                  </a:cubicBezTo>
                  <a:lnTo>
                    <a:pt x="1431" y="2558"/>
                  </a:lnTo>
                  <a:lnTo>
                    <a:pt x="1431" y="2574"/>
                  </a:lnTo>
                  <a:cubicBezTo>
                    <a:pt x="1447" y="2590"/>
                    <a:pt x="1447" y="2610"/>
                    <a:pt x="1431" y="2626"/>
                  </a:cubicBezTo>
                  <a:cubicBezTo>
                    <a:pt x="1399" y="2711"/>
                    <a:pt x="1415" y="2776"/>
                    <a:pt x="1483" y="2828"/>
                  </a:cubicBezTo>
                  <a:lnTo>
                    <a:pt x="1500" y="2844"/>
                  </a:lnTo>
                  <a:lnTo>
                    <a:pt x="1500" y="2828"/>
                  </a:lnTo>
                  <a:lnTo>
                    <a:pt x="1500" y="2812"/>
                  </a:lnTo>
                  <a:cubicBezTo>
                    <a:pt x="1431" y="2776"/>
                    <a:pt x="1415" y="2711"/>
                    <a:pt x="1447" y="2642"/>
                  </a:cubicBezTo>
                  <a:cubicBezTo>
                    <a:pt x="1467" y="2610"/>
                    <a:pt x="1467" y="2590"/>
                    <a:pt x="1467" y="2574"/>
                  </a:cubicBezTo>
                  <a:lnTo>
                    <a:pt x="1467" y="2558"/>
                  </a:lnTo>
                  <a:lnTo>
                    <a:pt x="1467" y="2287"/>
                  </a:lnTo>
                  <a:lnTo>
                    <a:pt x="1467" y="1935"/>
                  </a:lnTo>
                  <a:cubicBezTo>
                    <a:pt x="1467" y="1867"/>
                    <a:pt x="1447" y="1802"/>
                    <a:pt x="1399" y="1734"/>
                  </a:cubicBezTo>
                  <a:cubicBezTo>
                    <a:pt x="1281" y="1600"/>
                    <a:pt x="1164" y="1463"/>
                    <a:pt x="1043" y="1313"/>
                  </a:cubicBezTo>
                  <a:cubicBezTo>
                    <a:pt x="793" y="1010"/>
                    <a:pt x="522" y="671"/>
                    <a:pt x="271" y="352"/>
                  </a:cubicBezTo>
                  <a:cubicBezTo>
                    <a:pt x="235" y="320"/>
                    <a:pt x="203" y="287"/>
                    <a:pt x="187" y="267"/>
                  </a:cubicBezTo>
                  <a:cubicBezTo>
                    <a:pt x="102" y="202"/>
                    <a:pt x="33" y="134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1033505" y="3042221"/>
              <a:ext cx="6953" cy="97140"/>
            </a:xfrm>
            <a:custGeom>
              <a:avLst/>
              <a:gdLst/>
              <a:ahLst/>
              <a:cxnLst/>
              <a:rect l="l" t="t" r="r" b="b"/>
              <a:pathLst>
                <a:path w="70" h="978" extrusionOk="0">
                  <a:moveTo>
                    <a:pt x="21" y="0"/>
                  </a:moveTo>
                  <a:cubicBezTo>
                    <a:pt x="1" y="0"/>
                    <a:pt x="1" y="20"/>
                    <a:pt x="1" y="20"/>
                  </a:cubicBezTo>
                  <a:cubicBezTo>
                    <a:pt x="21" y="69"/>
                    <a:pt x="37" y="121"/>
                    <a:pt x="37" y="186"/>
                  </a:cubicBezTo>
                  <a:lnTo>
                    <a:pt x="37" y="760"/>
                  </a:lnTo>
                  <a:lnTo>
                    <a:pt x="37" y="962"/>
                  </a:lnTo>
                  <a:cubicBezTo>
                    <a:pt x="37" y="962"/>
                    <a:pt x="37" y="978"/>
                    <a:pt x="53" y="978"/>
                  </a:cubicBezTo>
                  <a:lnTo>
                    <a:pt x="53" y="962"/>
                  </a:lnTo>
                  <a:lnTo>
                    <a:pt x="53" y="760"/>
                  </a:lnTo>
                  <a:lnTo>
                    <a:pt x="53" y="186"/>
                  </a:lnTo>
                  <a:cubicBezTo>
                    <a:pt x="70" y="121"/>
                    <a:pt x="53" y="69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1413125" y="1368993"/>
              <a:ext cx="5264" cy="50258"/>
            </a:xfrm>
            <a:custGeom>
              <a:avLst/>
              <a:gdLst/>
              <a:ahLst/>
              <a:cxnLst/>
              <a:rect l="l" t="t" r="r" b="b"/>
              <a:pathLst>
                <a:path w="53" h="506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0" y="118"/>
                    <a:pt x="0" y="219"/>
                    <a:pt x="0" y="320"/>
                  </a:cubicBezTo>
                  <a:cubicBezTo>
                    <a:pt x="17" y="368"/>
                    <a:pt x="17" y="437"/>
                    <a:pt x="0" y="506"/>
                  </a:cubicBezTo>
                  <a:lnTo>
                    <a:pt x="37" y="506"/>
                  </a:lnTo>
                  <a:lnTo>
                    <a:pt x="37" y="320"/>
                  </a:lnTo>
                  <a:cubicBezTo>
                    <a:pt x="37" y="219"/>
                    <a:pt x="37" y="118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1553570" y="2057513"/>
              <a:ext cx="5264" cy="67144"/>
            </a:xfrm>
            <a:custGeom>
              <a:avLst/>
              <a:gdLst/>
              <a:ahLst/>
              <a:cxnLst/>
              <a:rect l="l" t="t" r="r" b="b"/>
              <a:pathLst>
                <a:path w="53" h="676" extrusionOk="0">
                  <a:moveTo>
                    <a:pt x="16" y="1"/>
                  </a:moveTo>
                  <a:cubicBezTo>
                    <a:pt x="0" y="86"/>
                    <a:pt x="16" y="171"/>
                    <a:pt x="16" y="255"/>
                  </a:cubicBezTo>
                  <a:cubicBezTo>
                    <a:pt x="16" y="389"/>
                    <a:pt x="16" y="522"/>
                    <a:pt x="0" y="659"/>
                  </a:cubicBezTo>
                  <a:cubicBezTo>
                    <a:pt x="0" y="659"/>
                    <a:pt x="0" y="675"/>
                    <a:pt x="16" y="675"/>
                  </a:cubicBezTo>
                  <a:lnTo>
                    <a:pt x="16" y="659"/>
                  </a:lnTo>
                  <a:cubicBezTo>
                    <a:pt x="53" y="522"/>
                    <a:pt x="37" y="389"/>
                    <a:pt x="37" y="255"/>
                  </a:cubicBez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1861279" y="2196370"/>
              <a:ext cx="6953" cy="58701"/>
            </a:xfrm>
            <a:custGeom>
              <a:avLst/>
              <a:gdLst/>
              <a:ahLst/>
              <a:cxnLst/>
              <a:rect l="l" t="t" r="r" b="b"/>
              <a:pathLst>
                <a:path w="70" h="591" extrusionOk="0">
                  <a:moveTo>
                    <a:pt x="49" y="1"/>
                  </a:moveTo>
                  <a:cubicBezTo>
                    <a:pt x="49" y="1"/>
                    <a:pt x="33" y="1"/>
                    <a:pt x="33" y="17"/>
                  </a:cubicBezTo>
                  <a:cubicBezTo>
                    <a:pt x="17" y="102"/>
                    <a:pt x="17" y="186"/>
                    <a:pt x="17" y="287"/>
                  </a:cubicBezTo>
                  <a:lnTo>
                    <a:pt x="17" y="457"/>
                  </a:lnTo>
                  <a:lnTo>
                    <a:pt x="17" y="489"/>
                  </a:lnTo>
                  <a:cubicBezTo>
                    <a:pt x="33" y="522"/>
                    <a:pt x="33" y="558"/>
                    <a:pt x="17" y="574"/>
                  </a:cubicBezTo>
                  <a:cubicBezTo>
                    <a:pt x="1" y="590"/>
                    <a:pt x="1" y="590"/>
                    <a:pt x="17" y="590"/>
                  </a:cubicBezTo>
                  <a:lnTo>
                    <a:pt x="33" y="590"/>
                  </a:lnTo>
                  <a:cubicBezTo>
                    <a:pt x="49" y="558"/>
                    <a:pt x="49" y="522"/>
                    <a:pt x="49" y="489"/>
                  </a:cubicBezTo>
                  <a:lnTo>
                    <a:pt x="49" y="457"/>
                  </a:lnTo>
                  <a:lnTo>
                    <a:pt x="49" y="287"/>
                  </a:lnTo>
                  <a:cubicBezTo>
                    <a:pt x="49" y="186"/>
                    <a:pt x="49" y="102"/>
                    <a:pt x="69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574127" y="3217927"/>
              <a:ext cx="4867" cy="55125"/>
            </a:xfrm>
            <a:custGeom>
              <a:avLst/>
              <a:gdLst/>
              <a:ahLst/>
              <a:cxnLst/>
              <a:rect l="l" t="t" r="r" b="b"/>
              <a:pathLst>
                <a:path w="49" h="555" extrusionOk="0">
                  <a:moveTo>
                    <a:pt x="17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7" y="118"/>
                    <a:pt x="17" y="235"/>
                    <a:pt x="17" y="336"/>
                  </a:cubicBezTo>
                  <a:lnTo>
                    <a:pt x="17" y="538"/>
                  </a:lnTo>
                  <a:cubicBezTo>
                    <a:pt x="17" y="554"/>
                    <a:pt x="17" y="554"/>
                    <a:pt x="33" y="554"/>
                  </a:cubicBezTo>
                  <a:lnTo>
                    <a:pt x="33" y="538"/>
                  </a:lnTo>
                  <a:lnTo>
                    <a:pt x="33" y="336"/>
                  </a:lnTo>
                  <a:cubicBezTo>
                    <a:pt x="33" y="235"/>
                    <a:pt x="49" y="118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527146" y="3349930"/>
              <a:ext cx="108860" cy="41816"/>
            </a:xfrm>
            <a:custGeom>
              <a:avLst/>
              <a:gdLst/>
              <a:ahLst/>
              <a:cxnLst/>
              <a:rect l="l" t="t" r="r" b="b"/>
              <a:pathLst>
                <a:path w="1096" h="421" extrusionOk="0">
                  <a:moveTo>
                    <a:pt x="1079" y="1"/>
                  </a:moveTo>
                  <a:cubicBezTo>
                    <a:pt x="942" y="33"/>
                    <a:pt x="825" y="69"/>
                    <a:pt x="724" y="118"/>
                  </a:cubicBezTo>
                  <a:cubicBezTo>
                    <a:pt x="675" y="134"/>
                    <a:pt x="623" y="154"/>
                    <a:pt x="574" y="170"/>
                  </a:cubicBezTo>
                  <a:cubicBezTo>
                    <a:pt x="522" y="186"/>
                    <a:pt x="473" y="203"/>
                    <a:pt x="421" y="219"/>
                  </a:cubicBezTo>
                  <a:cubicBezTo>
                    <a:pt x="271" y="271"/>
                    <a:pt x="134" y="320"/>
                    <a:pt x="1" y="388"/>
                  </a:cubicBezTo>
                  <a:lnTo>
                    <a:pt x="1" y="405"/>
                  </a:lnTo>
                  <a:lnTo>
                    <a:pt x="17" y="421"/>
                  </a:lnTo>
                  <a:lnTo>
                    <a:pt x="17" y="405"/>
                  </a:lnTo>
                  <a:cubicBezTo>
                    <a:pt x="150" y="336"/>
                    <a:pt x="288" y="304"/>
                    <a:pt x="421" y="255"/>
                  </a:cubicBezTo>
                  <a:cubicBezTo>
                    <a:pt x="473" y="235"/>
                    <a:pt x="522" y="219"/>
                    <a:pt x="591" y="203"/>
                  </a:cubicBezTo>
                  <a:cubicBezTo>
                    <a:pt x="639" y="186"/>
                    <a:pt x="675" y="170"/>
                    <a:pt x="724" y="154"/>
                  </a:cubicBezTo>
                  <a:cubicBezTo>
                    <a:pt x="841" y="102"/>
                    <a:pt x="958" y="53"/>
                    <a:pt x="1079" y="33"/>
                  </a:cubicBezTo>
                  <a:cubicBezTo>
                    <a:pt x="1096" y="33"/>
                    <a:pt x="1096" y="33"/>
                    <a:pt x="1096" y="17"/>
                  </a:cubicBezTo>
                  <a:lnTo>
                    <a:pt x="10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1530229" y="1434050"/>
              <a:ext cx="193982" cy="424614"/>
            </a:xfrm>
            <a:custGeom>
              <a:avLst/>
              <a:gdLst/>
              <a:ahLst/>
              <a:cxnLst/>
              <a:rect l="l" t="t" r="r" b="b"/>
              <a:pathLst>
                <a:path w="1953" h="4275" extrusionOk="0">
                  <a:moveTo>
                    <a:pt x="1" y="0"/>
                  </a:moveTo>
                  <a:lnTo>
                    <a:pt x="1" y="16"/>
                  </a:lnTo>
                  <a:cubicBezTo>
                    <a:pt x="102" y="117"/>
                    <a:pt x="150" y="234"/>
                    <a:pt x="219" y="356"/>
                  </a:cubicBezTo>
                  <a:cubicBezTo>
                    <a:pt x="251" y="404"/>
                    <a:pt x="272" y="457"/>
                    <a:pt x="304" y="505"/>
                  </a:cubicBezTo>
                  <a:cubicBezTo>
                    <a:pt x="825" y="1382"/>
                    <a:pt x="1330" y="2254"/>
                    <a:pt x="1718" y="2929"/>
                  </a:cubicBezTo>
                  <a:cubicBezTo>
                    <a:pt x="1750" y="2981"/>
                    <a:pt x="1766" y="3014"/>
                    <a:pt x="1803" y="3062"/>
                  </a:cubicBezTo>
                  <a:cubicBezTo>
                    <a:pt x="1835" y="3131"/>
                    <a:pt x="1867" y="3183"/>
                    <a:pt x="1904" y="3248"/>
                  </a:cubicBezTo>
                  <a:cubicBezTo>
                    <a:pt x="1904" y="3264"/>
                    <a:pt x="1920" y="3301"/>
                    <a:pt x="1920" y="3333"/>
                  </a:cubicBezTo>
                  <a:lnTo>
                    <a:pt x="1920" y="3838"/>
                  </a:lnTo>
                  <a:lnTo>
                    <a:pt x="1920" y="4157"/>
                  </a:lnTo>
                  <a:cubicBezTo>
                    <a:pt x="1920" y="4193"/>
                    <a:pt x="1920" y="4210"/>
                    <a:pt x="1904" y="4226"/>
                  </a:cubicBezTo>
                  <a:lnTo>
                    <a:pt x="1904" y="4258"/>
                  </a:lnTo>
                  <a:lnTo>
                    <a:pt x="1904" y="4274"/>
                  </a:lnTo>
                  <a:lnTo>
                    <a:pt x="1920" y="4258"/>
                  </a:lnTo>
                  <a:lnTo>
                    <a:pt x="1936" y="4242"/>
                  </a:lnTo>
                  <a:cubicBezTo>
                    <a:pt x="1936" y="4210"/>
                    <a:pt x="1952" y="4193"/>
                    <a:pt x="1952" y="4157"/>
                  </a:cubicBezTo>
                  <a:lnTo>
                    <a:pt x="1952" y="3838"/>
                  </a:lnTo>
                  <a:lnTo>
                    <a:pt x="1952" y="3349"/>
                  </a:lnTo>
                  <a:cubicBezTo>
                    <a:pt x="1952" y="3301"/>
                    <a:pt x="1936" y="3248"/>
                    <a:pt x="1920" y="3232"/>
                  </a:cubicBezTo>
                  <a:cubicBezTo>
                    <a:pt x="1887" y="3163"/>
                    <a:pt x="1851" y="3115"/>
                    <a:pt x="1819" y="3046"/>
                  </a:cubicBezTo>
                  <a:cubicBezTo>
                    <a:pt x="1803" y="3014"/>
                    <a:pt x="1766" y="2961"/>
                    <a:pt x="1750" y="2913"/>
                  </a:cubicBezTo>
                  <a:cubicBezTo>
                    <a:pt x="1362" y="2254"/>
                    <a:pt x="841" y="1366"/>
                    <a:pt x="320" y="489"/>
                  </a:cubicBezTo>
                  <a:cubicBezTo>
                    <a:pt x="304" y="436"/>
                    <a:pt x="272" y="388"/>
                    <a:pt x="251" y="335"/>
                  </a:cubicBezTo>
                  <a:cubicBezTo>
                    <a:pt x="187" y="218"/>
                    <a:pt x="118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1643857" y="2679487"/>
              <a:ext cx="6853" cy="61879"/>
            </a:xfrm>
            <a:custGeom>
              <a:avLst/>
              <a:gdLst/>
              <a:ahLst/>
              <a:cxnLst/>
              <a:rect l="l" t="t" r="r" b="b"/>
              <a:pathLst>
                <a:path w="69" h="623" extrusionOk="0">
                  <a:moveTo>
                    <a:pt x="53" y="0"/>
                  </a:moveTo>
                  <a:cubicBezTo>
                    <a:pt x="53" y="0"/>
                    <a:pt x="37" y="0"/>
                    <a:pt x="37" y="17"/>
                  </a:cubicBezTo>
                  <a:cubicBezTo>
                    <a:pt x="16" y="101"/>
                    <a:pt x="16" y="202"/>
                    <a:pt x="16" y="303"/>
                  </a:cubicBezTo>
                  <a:lnTo>
                    <a:pt x="16" y="473"/>
                  </a:lnTo>
                  <a:lnTo>
                    <a:pt x="16" y="521"/>
                  </a:lnTo>
                  <a:cubicBezTo>
                    <a:pt x="16" y="558"/>
                    <a:pt x="37" y="574"/>
                    <a:pt x="16" y="606"/>
                  </a:cubicBezTo>
                  <a:cubicBezTo>
                    <a:pt x="0" y="606"/>
                    <a:pt x="0" y="622"/>
                    <a:pt x="16" y="622"/>
                  </a:cubicBezTo>
                  <a:lnTo>
                    <a:pt x="37" y="622"/>
                  </a:lnTo>
                  <a:cubicBezTo>
                    <a:pt x="53" y="590"/>
                    <a:pt x="53" y="558"/>
                    <a:pt x="53" y="521"/>
                  </a:cubicBezTo>
                  <a:lnTo>
                    <a:pt x="53" y="473"/>
                  </a:lnTo>
                  <a:lnTo>
                    <a:pt x="53" y="303"/>
                  </a:lnTo>
                  <a:cubicBezTo>
                    <a:pt x="53" y="202"/>
                    <a:pt x="53" y="117"/>
                    <a:pt x="69" y="17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1252616" y="3179787"/>
              <a:ext cx="165773" cy="75189"/>
            </a:xfrm>
            <a:custGeom>
              <a:avLst/>
              <a:gdLst/>
              <a:ahLst/>
              <a:cxnLst/>
              <a:rect l="l" t="t" r="r" b="b"/>
              <a:pathLst>
                <a:path w="1669" h="757" extrusionOk="0">
                  <a:moveTo>
                    <a:pt x="1571" y="1"/>
                  </a:moveTo>
                  <a:cubicBezTo>
                    <a:pt x="1551" y="1"/>
                    <a:pt x="1525" y="5"/>
                    <a:pt x="1499" y="13"/>
                  </a:cubicBezTo>
                  <a:cubicBezTo>
                    <a:pt x="1249" y="82"/>
                    <a:pt x="994" y="166"/>
                    <a:pt x="760" y="251"/>
                  </a:cubicBezTo>
                  <a:lnTo>
                    <a:pt x="303" y="401"/>
                  </a:lnTo>
                  <a:cubicBezTo>
                    <a:pt x="239" y="417"/>
                    <a:pt x="170" y="433"/>
                    <a:pt x="101" y="469"/>
                  </a:cubicBezTo>
                  <a:lnTo>
                    <a:pt x="17" y="486"/>
                  </a:lnTo>
                  <a:lnTo>
                    <a:pt x="1" y="502"/>
                  </a:lnTo>
                  <a:cubicBezTo>
                    <a:pt x="1" y="518"/>
                    <a:pt x="17" y="518"/>
                    <a:pt x="17" y="518"/>
                  </a:cubicBezTo>
                  <a:lnTo>
                    <a:pt x="118" y="486"/>
                  </a:lnTo>
                  <a:cubicBezTo>
                    <a:pt x="186" y="469"/>
                    <a:pt x="255" y="453"/>
                    <a:pt x="320" y="417"/>
                  </a:cubicBezTo>
                  <a:cubicBezTo>
                    <a:pt x="473" y="368"/>
                    <a:pt x="606" y="332"/>
                    <a:pt x="760" y="284"/>
                  </a:cubicBezTo>
                  <a:cubicBezTo>
                    <a:pt x="1010" y="199"/>
                    <a:pt x="1265" y="114"/>
                    <a:pt x="1499" y="29"/>
                  </a:cubicBezTo>
                  <a:cubicBezTo>
                    <a:pt x="1514" y="24"/>
                    <a:pt x="1528" y="22"/>
                    <a:pt x="1540" y="22"/>
                  </a:cubicBezTo>
                  <a:cubicBezTo>
                    <a:pt x="1570" y="22"/>
                    <a:pt x="1593" y="35"/>
                    <a:pt x="1616" y="49"/>
                  </a:cubicBezTo>
                  <a:cubicBezTo>
                    <a:pt x="1633" y="65"/>
                    <a:pt x="1633" y="82"/>
                    <a:pt x="1633" y="114"/>
                  </a:cubicBezTo>
                  <a:cubicBezTo>
                    <a:pt x="1633" y="267"/>
                    <a:pt x="1616" y="417"/>
                    <a:pt x="1600" y="554"/>
                  </a:cubicBezTo>
                  <a:cubicBezTo>
                    <a:pt x="1600" y="619"/>
                    <a:pt x="1584" y="671"/>
                    <a:pt x="1584" y="736"/>
                  </a:cubicBezTo>
                  <a:cubicBezTo>
                    <a:pt x="1584" y="736"/>
                    <a:pt x="1584" y="756"/>
                    <a:pt x="1600" y="756"/>
                  </a:cubicBezTo>
                  <a:lnTo>
                    <a:pt x="1616" y="736"/>
                  </a:lnTo>
                  <a:cubicBezTo>
                    <a:pt x="1616" y="671"/>
                    <a:pt x="1616" y="619"/>
                    <a:pt x="1633" y="554"/>
                  </a:cubicBezTo>
                  <a:cubicBezTo>
                    <a:pt x="1633" y="417"/>
                    <a:pt x="1653" y="267"/>
                    <a:pt x="1669" y="114"/>
                  </a:cubicBezTo>
                  <a:cubicBezTo>
                    <a:pt x="1669" y="82"/>
                    <a:pt x="1653" y="49"/>
                    <a:pt x="1616" y="13"/>
                  </a:cubicBezTo>
                  <a:cubicBezTo>
                    <a:pt x="1608" y="5"/>
                    <a:pt x="1592" y="1"/>
                    <a:pt x="1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1132234" y="3515704"/>
              <a:ext cx="5364" cy="96743"/>
            </a:xfrm>
            <a:custGeom>
              <a:avLst/>
              <a:gdLst/>
              <a:ahLst/>
              <a:cxnLst/>
              <a:rect l="l" t="t" r="r" b="b"/>
              <a:pathLst>
                <a:path w="54" h="974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7" y="166"/>
                    <a:pt x="17" y="303"/>
                    <a:pt x="17" y="452"/>
                  </a:cubicBezTo>
                  <a:cubicBezTo>
                    <a:pt x="17" y="537"/>
                    <a:pt x="1" y="622"/>
                    <a:pt x="17" y="723"/>
                  </a:cubicBezTo>
                  <a:lnTo>
                    <a:pt x="17" y="788"/>
                  </a:lnTo>
                  <a:cubicBezTo>
                    <a:pt x="1" y="856"/>
                    <a:pt x="1" y="909"/>
                    <a:pt x="37" y="957"/>
                  </a:cubicBezTo>
                  <a:lnTo>
                    <a:pt x="37" y="974"/>
                  </a:lnTo>
                  <a:cubicBezTo>
                    <a:pt x="53" y="974"/>
                    <a:pt x="53" y="957"/>
                    <a:pt x="53" y="957"/>
                  </a:cubicBezTo>
                  <a:cubicBezTo>
                    <a:pt x="37" y="909"/>
                    <a:pt x="37" y="856"/>
                    <a:pt x="37" y="788"/>
                  </a:cubicBezTo>
                  <a:lnTo>
                    <a:pt x="37" y="723"/>
                  </a:lnTo>
                  <a:lnTo>
                    <a:pt x="37" y="452"/>
                  </a:lnTo>
                  <a:cubicBezTo>
                    <a:pt x="37" y="303"/>
                    <a:pt x="53" y="149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1523475" y="3701044"/>
              <a:ext cx="50258" cy="33373"/>
            </a:xfrm>
            <a:custGeom>
              <a:avLst/>
              <a:gdLst/>
              <a:ahLst/>
              <a:cxnLst/>
              <a:rect l="l" t="t" r="r" b="b"/>
              <a:pathLst>
                <a:path w="506" h="336" extrusionOk="0">
                  <a:moveTo>
                    <a:pt x="0" y="0"/>
                  </a:moveTo>
                  <a:cubicBezTo>
                    <a:pt x="0" y="17"/>
                    <a:pt x="0" y="17"/>
                    <a:pt x="16" y="17"/>
                  </a:cubicBezTo>
                  <a:cubicBezTo>
                    <a:pt x="101" y="69"/>
                    <a:pt x="186" y="134"/>
                    <a:pt x="255" y="202"/>
                  </a:cubicBezTo>
                  <a:cubicBezTo>
                    <a:pt x="287" y="235"/>
                    <a:pt x="340" y="271"/>
                    <a:pt x="372" y="303"/>
                  </a:cubicBezTo>
                  <a:cubicBezTo>
                    <a:pt x="404" y="319"/>
                    <a:pt x="441" y="336"/>
                    <a:pt x="489" y="336"/>
                  </a:cubicBezTo>
                  <a:cubicBezTo>
                    <a:pt x="505" y="336"/>
                    <a:pt x="505" y="336"/>
                    <a:pt x="505" y="319"/>
                  </a:cubicBezTo>
                  <a:cubicBezTo>
                    <a:pt x="505" y="319"/>
                    <a:pt x="505" y="303"/>
                    <a:pt x="489" y="303"/>
                  </a:cubicBezTo>
                  <a:cubicBezTo>
                    <a:pt x="457" y="303"/>
                    <a:pt x="420" y="303"/>
                    <a:pt x="388" y="271"/>
                  </a:cubicBezTo>
                  <a:cubicBezTo>
                    <a:pt x="356" y="255"/>
                    <a:pt x="303" y="202"/>
                    <a:pt x="271" y="170"/>
                  </a:cubicBezTo>
                  <a:cubicBezTo>
                    <a:pt x="202" y="101"/>
                    <a:pt x="117" y="33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700865" y="3038944"/>
              <a:ext cx="5364" cy="58701"/>
            </a:xfrm>
            <a:custGeom>
              <a:avLst/>
              <a:gdLst/>
              <a:ahLst/>
              <a:cxnLst/>
              <a:rect l="l" t="t" r="r" b="b"/>
              <a:pathLst>
                <a:path w="54" h="591" extrusionOk="0">
                  <a:moveTo>
                    <a:pt x="17" y="1"/>
                  </a:moveTo>
                  <a:lnTo>
                    <a:pt x="1" y="17"/>
                  </a:lnTo>
                  <a:lnTo>
                    <a:pt x="1" y="219"/>
                  </a:lnTo>
                  <a:cubicBezTo>
                    <a:pt x="1" y="336"/>
                    <a:pt x="1" y="457"/>
                    <a:pt x="17" y="575"/>
                  </a:cubicBezTo>
                  <a:cubicBezTo>
                    <a:pt x="17" y="575"/>
                    <a:pt x="17" y="591"/>
                    <a:pt x="37" y="591"/>
                  </a:cubicBezTo>
                  <a:lnTo>
                    <a:pt x="53" y="575"/>
                  </a:lnTo>
                  <a:cubicBezTo>
                    <a:pt x="17" y="457"/>
                    <a:pt x="37" y="336"/>
                    <a:pt x="37" y="219"/>
                  </a:cubicBezTo>
                  <a:lnTo>
                    <a:pt x="37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1342902" y="1323700"/>
              <a:ext cx="3675" cy="68733"/>
            </a:xfrm>
            <a:custGeom>
              <a:avLst/>
              <a:gdLst/>
              <a:ahLst/>
              <a:cxnLst/>
              <a:rect l="l" t="t" r="r" b="b"/>
              <a:pathLst>
                <a:path w="37" h="692" extrusionOk="0">
                  <a:moveTo>
                    <a:pt x="17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0" y="271"/>
                  </a:lnTo>
                  <a:cubicBezTo>
                    <a:pt x="0" y="404"/>
                    <a:pt x="0" y="538"/>
                    <a:pt x="17" y="675"/>
                  </a:cubicBezTo>
                  <a:lnTo>
                    <a:pt x="17" y="691"/>
                  </a:lnTo>
                  <a:lnTo>
                    <a:pt x="37" y="691"/>
                  </a:lnTo>
                  <a:lnTo>
                    <a:pt x="37" y="675"/>
                  </a:lnTo>
                  <a:cubicBezTo>
                    <a:pt x="17" y="538"/>
                    <a:pt x="17" y="404"/>
                    <a:pt x="17" y="271"/>
                  </a:cubicBezTo>
                  <a:cubicBezTo>
                    <a:pt x="37" y="186"/>
                    <a:pt x="37" y="101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851343" y="2776527"/>
              <a:ext cx="356477" cy="262516"/>
            </a:xfrm>
            <a:custGeom>
              <a:avLst/>
              <a:gdLst/>
              <a:ahLst/>
              <a:cxnLst/>
              <a:rect l="l" t="t" r="r" b="b"/>
              <a:pathLst>
                <a:path w="3589" h="2643" extrusionOk="0">
                  <a:moveTo>
                    <a:pt x="3552" y="1"/>
                  </a:moveTo>
                  <a:lnTo>
                    <a:pt x="3552" y="33"/>
                  </a:lnTo>
                  <a:cubicBezTo>
                    <a:pt x="3552" y="49"/>
                    <a:pt x="3552" y="70"/>
                    <a:pt x="3519" y="70"/>
                  </a:cubicBezTo>
                  <a:cubicBezTo>
                    <a:pt x="2663" y="405"/>
                    <a:pt x="1887" y="708"/>
                    <a:pt x="1128" y="1011"/>
                  </a:cubicBezTo>
                  <a:cubicBezTo>
                    <a:pt x="978" y="1080"/>
                    <a:pt x="809" y="1144"/>
                    <a:pt x="643" y="1197"/>
                  </a:cubicBezTo>
                  <a:cubicBezTo>
                    <a:pt x="473" y="1261"/>
                    <a:pt x="288" y="1346"/>
                    <a:pt x="102" y="1415"/>
                  </a:cubicBezTo>
                  <a:cubicBezTo>
                    <a:pt x="37" y="1447"/>
                    <a:pt x="1" y="1463"/>
                    <a:pt x="1" y="1532"/>
                  </a:cubicBezTo>
                  <a:lnTo>
                    <a:pt x="1" y="2611"/>
                  </a:lnTo>
                  <a:cubicBezTo>
                    <a:pt x="1" y="2611"/>
                    <a:pt x="1" y="2627"/>
                    <a:pt x="17" y="2627"/>
                  </a:cubicBezTo>
                  <a:lnTo>
                    <a:pt x="17" y="2643"/>
                  </a:lnTo>
                  <a:lnTo>
                    <a:pt x="37" y="2643"/>
                  </a:lnTo>
                  <a:cubicBezTo>
                    <a:pt x="37" y="2643"/>
                    <a:pt x="53" y="2627"/>
                    <a:pt x="37" y="2627"/>
                  </a:cubicBezTo>
                  <a:lnTo>
                    <a:pt x="37" y="2611"/>
                  </a:lnTo>
                  <a:lnTo>
                    <a:pt x="37" y="1532"/>
                  </a:lnTo>
                  <a:cubicBezTo>
                    <a:pt x="37" y="1484"/>
                    <a:pt x="53" y="1463"/>
                    <a:pt x="118" y="1431"/>
                  </a:cubicBezTo>
                  <a:cubicBezTo>
                    <a:pt x="288" y="1362"/>
                    <a:pt x="473" y="1298"/>
                    <a:pt x="659" y="1229"/>
                  </a:cubicBezTo>
                  <a:cubicBezTo>
                    <a:pt x="809" y="1160"/>
                    <a:pt x="978" y="1096"/>
                    <a:pt x="1148" y="1027"/>
                  </a:cubicBezTo>
                  <a:cubicBezTo>
                    <a:pt x="1904" y="724"/>
                    <a:pt x="2679" y="421"/>
                    <a:pt x="3536" y="102"/>
                  </a:cubicBezTo>
                  <a:cubicBezTo>
                    <a:pt x="3588" y="86"/>
                    <a:pt x="3588" y="49"/>
                    <a:pt x="3588" y="33"/>
                  </a:cubicBezTo>
                  <a:lnTo>
                    <a:pt x="3588" y="17"/>
                  </a:lnTo>
                  <a:cubicBezTo>
                    <a:pt x="3588" y="17"/>
                    <a:pt x="3588" y="1"/>
                    <a:pt x="3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981756" y="2562680"/>
              <a:ext cx="6953" cy="85221"/>
            </a:xfrm>
            <a:custGeom>
              <a:avLst/>
              <a:gdLst/>
              <a:ahLst/>
              <a:cxnLst/>
              <a:rect l="l" t="t" r="r" b="b"/>
              <a:pathLst>
                <a:path w="70" h="858" extrusionOk="0">
                  <a:moveTo>
                    <a:pt x="37" y="1"/>
                  </a:moveTo>
                  <a:cubicBezTo>
                    <a:pt x="17" y="1"/>
                    <a:pt x="17" y="17"/>
                    <a:pt x="17" y="17"/>
                  </a:cubicBezTo>
                  <a:lnTo>
                    <a:pt x="17" y="203"/>
                  </a:lnTo>
                  <a:lnTo>
                    <a:pt x="17" y="708"/>
                  </a:lnTo>
                  <a:lnTo>
                    <a:pt x="17" y="740"/>
                  </a:lnTo>
                  <a:cubicBezTo>
                    <a:pt x="17" y="772"/>
                    <a:pt x="1" y="825"/>
                    <a:pt x="53" y="857"/>
                  </a:cubicBezTo>
                  <a:lnTo>
                    <a:pt x="69" y="857"/>
                  </a:lnTo>
                  <a:lnTo>
                    <a:pt x="69" y="825"/>
                  </a:lnTo>
                  <a:cubicBezTo>
                    <a:pt x="37" y="809"/>
                    <a:pt x="37" y="772"/>
                    <a:pt x="37" y="740"/>
                  </a:cubicBezTo>
                  <a:lnTo>
                    <a:pt x="37" y="708"/>
                  </a:lnTo>
                  <a:lnTo>
                    <a:pt x="37" y="203"/>
                  </a:ln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1413125" y="2468818"/>
              <a:ext cx="5264" cy="55423"/>
            </a:xfrm>
            <a:custGeom>
              <a:avLst/>
              <a:gdLst/>
              <a:ahLst/>
              <a:cxnLst/>
              <a:rect l="l" t="t" r="r" b="b"/>
              <a:pathLst>
                <a:path w="53" h="558" extrusionOk="0">
                  <a:moveTo>
                    <a:pt x="37" y="1"/>
                  </a:moveTo>
                  <a:cubicBezTo>
                    <a:pt x="37" y="1"/>
                    <a:pt x="17" y="1"/>
                    <a:pt x="17" y="17"/>
                  </a:cubicBezTo>
                  <a:cubicBezTo>
                    <a:pt x="0" y="202"/>
                    <a:pt x="0" y="372"/>
                    <a:pt x="17" y="542"/>
                  </a:cubicBezTo>
                  <a:cubicBezTo>
                    <a:pt x="17" y="558"/>
                    <a:pt x="37" y="558"/>
                    <a:pt x="37" y="558"/>
                  </a:cubicBezTo>
                  <a:cubicBezTo>
                    <a:pt x="53" y="558"/>
                    <a:pt x="53" y="558"/>
                    <a:pt x="53" y="542"/>
                  </a:cubicBezTo>
                  <a:cubicBezTo>
                    <a:pt x="17" y="372"/>
                    <a:pt x="17" y="202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1520197" y="2997227"/>
              <a:ext cx="183950" cy="291022"/>
            </a:xfrm>
            <a:custGeom>
              <a:avLst/>
              <a:gdLst/>
              <a:ahLst/>
              <a:cxnLst/>
              <a:rect l="l" t="t" r="r" b="b"/>
              <a:pathLst>
                <a:path w="1852" h="2930" extrusionOk="0">
                  <a:moveTo>
                    <a:pt x="70" y="1"/>
                  </a:moveTo>
                  <a:cubicBezTo>
                    <a:pt x="70" y="1"/>
                    <a:pt x="49" y="1"/>
                    <a:pt x="49" y="17"/>
                  </a:cubicBezTo>
                  <a:cubicBezTo>
                    <a:pt x="1" y="134"/>
                    <a:pt x="1" y="251"/>
                    <a:pt x="134" y="372"/>
                  </a:cubicBezTo>
                  <a:cubicBezTo>
                    <a:pt x="336" y="574"/>
                    <a:pt x="538" y="793"/>
                    <a:pt x="724" y="1011"/>
                  </a:cubicBezTo>
                  <a:cubicBezTo>
                    <a:pt x="825" y="1096"/>
                    <a:pt x="910" y="1197"/>
                    <a:pt x="995" y="1281"/>
                  </a:cubicBezTo>
                  <a:cubicBezTo>
                    <a:pt x="1043" y="1346"/>
                    <a:pt x="1096" y="1415"/>
                    <a:pt x="1160" y="1463"/>
                  </a:cubicBezTo>
                  <a:cubicBezTo>
                    <a:pt x="1298" y="1617"/>
                    <a:pt x="1431" y="1786"/>
                    <a:pt x="1585" y="1920"/>
                  </a:cubicBezTo>
                  <a:cubicBezTo>
                    <a:pt x="1750" y="2069"/>
                    <a:pt x="1819" y="2239"/>
                    <a:pt x="1803" y="2509"/>
                  </a:cubicBezTo>
                  <a:cubicBezTo>
                    <a:pt x="1786" y="2558"/>
                    <a:pt x="1786" y="2610"/>
                    <a:pt x="1803" y="2659"/>
                  </a:cubicBezTo>
                  <a:cubicBezTo>
                    <a:pt x="1803" y="2744"/>
                    <a:pt x="1803" y="2829"/>
                    <a:pt x="1766" y="2913"/>
                  </a:cubicBezTo>
                  <a:lnTo>
                    <a:pt x="1766" y="2930"/>
                  </a:lnTo>
                  <a:lnTo>
                    <a:pt x="1786" y="2930"/>
                  </a:lnTo>
                  <a:cubicBezTo>
                    <a:pt x="1835" y="2829"/>
                    <a:pt x="1819" y="2744"/>
                    <a:pt x="1819" y="2659"/>
                  </a:cubicBezTo>
                  <a:lnTo>
                    <a:pt x="1819" y="2509"/>
                  </a:lnTo>
                  <a:cubicBezTo>
                    <a:pt x="1851" y="2239"/>
                    <a:pt x="1786" y="2053"/>
                    <a:pt x="1601" y="1903"/>
                  </a:cubicBezTo>
                  <a:cubicBezTo>
                    <a:pt x="1447" y="1766"/>
                    <a:pt x="1314" y="1600"/>
                    <a:pt x="1181" y="1447"/>
                  </a:cubicBezTo>
                  <a:cubicBezTo>
                    <a:pt x="1128" y="1398"/>
                    <a:pt x="1059" y="1330"/>
                    <a:pt x="1011" y="1261"/>
                  </a:cubicBezTo>
                  <a:cubicBezTo>
                    <a:pt x="926" y="1180"/>
                    <a:pt x="841" y="1079"/>
                    <a:pt x="756" y="995"/>
                  </a:cubicBezTo>
                  <a:cubicBezTo>
                    <a:pt x="554" y="776"/>
                    <a:pt x="352" y="554"/>
                    <a:pt x="150" y="352"/>
                  </a:cubicBezTo>
                  <a:cubicBezTo>
                    <a:pt x="33" y="235"/>
                    <a:pt x="33" y="134"/>
                    <a:pt x="86" y="17"/>
                  </a:cubicBezTo>
                  <a:cubicBezTo>
                    <a:pt x="86" y="17"/>
                    <a:pt x="70" y="17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1583666" y="3100823"/>
              <a:ext cx="3675" cy="61879"/>
            </a:xfrm>
            <a:custGeom>
              <a:avLst/>
              <a:gdLst/>
              <a:ahLst/>
              <a:cxnLst/>
              <a:rect l="l" t="t" r="r" b="b"/>
              <a:pathLst>
                <a:path w="37" h="623" extrusionOk="0">
                  <a:moveTo>
                    <a:pt x="16" y="0"/>
                  </a:moveTo>
                  <a:lnTo>
                    <a:pt x="0" y="16"/>
                  </a:lnTo>
                  <a:lnTo>
                    <a:pt x="0" y="606"/>
                  </a:lnTo>
                  <a:cubicBezTo>
                    <a:pt x="0" y="622"/>
                    <a:pt x="16" y="622"/>
                    <a:pt x="16" y="622"/>
                  </a:cubicBezTo>
                  <a:cubicBezTo>
                    <a:pt x="37" y="622"/>
                    <a:pt x="37" y="622"/>
                    <a:pt x="37" y="606"/>
                  </a:cubicBezTo>
                  <a:lnTo>
                    <a:pt x="37" y="16"/>
                  </a:lnTo>
                  <a:cubicBezTo>
                    <a:pt x="37" y="16"/>
                    <a:pt x="37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1859690" y="3252890"/>
              <a:ext cx="4867" cy="57013"/>
            </a:xfrm>
            <a:custGeom>
              <a:avLst/>
              <a:gdLst/>
              <a:ahLst/>
              <a:cxnLst/>
              <a:rect l="l" t="t" r="r" b="b"/>
              <a:pathLst>
                <a:path w="49" h="574" extrusionOk="0">
                  <a:moveTo>
                    <a:pt x="33" y="0"/>
                  </a:moveTo>
                  <a:cubicBezTo>
                    <a:pt x="1" y="101"/>
                    <a:pt x="17" y="186"/>
                    <a:pt x="17" y="271"/>
                  </a:cubicBezTo>
                  <a:lnTo>
                    <a:pt x="17" y="424"/>
                  </a:lnTo>
                  <a:lnTo>
                    <a:pt x="17" y="473"/>
                  </a:lnTo>
                  <a:cubicBezTo>
                    <a:pt x="17" y="505"/>
                    <a:pt x="17" y="541"/>
                    <a:pt x="1" y="558"/>
                  </a:cubicBezTo>
                  <a:lnTo>
                    <a:pt x="1" y="574"/>
                  </a:lnTo>
                  <a:lnTo>
                    <a:pt x="17" y="574"/>
                  </a:lnTo>
                  <a:cubicBezTo>
                    <a:pt x="49" y="541"/>
                    <a:pt x="33" y="505"/>
                    <a:pt x="33" y="473"/>
                  </a:cubicBezTo>
                  <a:lnTo>
                    <a:pt x="33" y="440"/>
                  </a:lnTo>
                  <a:lnTo>
                    <a:pt x="33" y="271"/>
                  </a:lnTo>
                  <a:cubicBezTo>
                    <a:pt x="33" y="186"/>
                    <a:pt x="33" y="101"/>
                    <a:pt x="49" y="20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1520197" y="2983123"/>
              <a:ext cx="197557" cy="319926"/>
            </a:xfrm>
            <a:custGeom>
              <a:avLst/>
              <a:gdLst/>
              <a:ahLst/>
              <a:cxnLst/>
              <a:rect l="l" t="t" r="r" b="b"/>
              <a:pathLst>
                <a:path w="1989" h="3221" extrusionOk="0">
                  <a:moveTo>
                    <a:pt x="12" y="0"/>
                  </a:moveTo>
                  <a:cubicBezTo>
                    <a:pt x="10" y="0"/>
                    <a:pt x="6" y="3"/>
                    <a:pt x="1" y="9"/>
                  </a:cubicBezTo>
                  <a:lnTo>
                    <a:pt x="1" y="26"/>
                  </a:lnTo>
                  <a:cubicBezTo>
                    <a:pt x="1" y="26"/>
                    <a:pt x="1" y="42"/>
                    <a:pt x="17" y="58"/>
                  </a:cubicBezTo>
                  <a:cubicBezTo>
                    <a:pt x="17" y="90"/>
                    <a:pt x="33" y="143"/>
                    <a:pt x="49" y="159"/>
                  </a:cubicBezTo>
                  <a:cubicBezTo>
                    <a:pt x="235" y="292"/>
                    <a:pt x="389" y="478"/>
                    <a:pt x="522" y="632"/>
                  </a:cubicBezTo>
                  <a:cubicBezTo>
                    <a:pt x="607" y="716"/>
                    <a:pt x="676" y="797"/>
                    <a:pt x="740" y="882"/>
                  </a:cubicBezTo>
                  <a:cubicBezTo>
                    <a:pt x="995" y="1137"/>
                    <a:pt x="1245" y="1423"/>
                    <a:pt x="1484" y="1674"/>
                  </a:cubicBezTo>
                  <a:cubicBezTo>
                    <a:pt x="1617" y="1827"/>
                    <a:pt x="1750" y="1961"/>
                    <a:pt x="1887" y="2094"/>
                  </a:cubicBezTo>
                  <a:cubicBezTo>
                    <a:pt x="1920" y="2146"/>
                    <a:pt x="1952" y="2195"/>
                    <a:pt x="1952" y="2264"/>
                  </a:cubicBezTo>
                  <a:lnTo>
                    <a:pt x="1952" y="3120"/>
                  </a:lnTo>
                  <a:cubicBezTo>
                    <a:pt x="1952" y="3156"/>
                    <a:pt x="1952" y="3173"/>
                    <a:pt x="1936" y="3189"/>
                  </a:cubicBezTo>
                  <a:lnTo>
                    <a:pt x="1936" y="3205"/>
                  </a:lnTo>
                  <a:lnTo>
                    <a:pt x="1936" y="3221"/>
                  </a:lnTo>
                  <a:lnTo>
                    <a:pt x="1952" y="3205"/>
                  </a:lnTo>
                  <a:cubicBezTo>
                    <a:pt x="1968" y="3189"/>
                    <a:pt x="1988" y="3156"/>
                    <a:pt x="1988" y="3120"/>
                  </a:cubicBezTo>
                  <a:lnTo>
                    <a:pt x="1988" y="2264"/>
                  </a:lnTo>
                  <a:cubicBezTo>
                    <a:pt x="1988" y="2195"/>
                    <a:pt x="1936" y="2130"/>
                    <a:pt x="1904" y="2078"/>
                  </a:cubicBezTo>
                  <a:cubicBezTo>
                    <a:pt x="1766" y="1944"/>
                    <a:pt x="1633" y="1807"/>
                    <a:pt x="1516" y="1658"/>
                  </a:cubicBezTo>
                  <a:cubicBezTo>
                    <a:pt x="1261" y="1387"/>
                    <a:pt x="1011" y="1120"/>
                    <a:pt x="756" y="850"/>
                  </a:cubicBezTo>
                  <a:cubicBezTo>
                    <a:pt x="692" y="781"/>
                    <a:pt x="623" y="696"/>
                    <a:pt x="554" y="615"/>
                  </a:cubicBezTo>
                  <a:cubicBezTo>
                    <a:pt x="405" y="462"/>
                    <a:pt x="251" y="276"/>
                    <a:pt x="70" y="143"/>
                  </a:cubicBezTo>
                  <a:cubicBezTo>
                    <a:pt x="49" y="127"/>
                    <a:pt x="49" y="90"/>
                    <a:pt x="33" y="58"/>
                  </a:cubicBezTo>
                  <a:cubicBezTo>
                    <a:pt x="33" y="42"/>
                    <a:pt x="33" y="26"/>
                    <a:pt x="17" y="9"/>
                  </a:cubicBezTo>
                  <a:cubicBezTo>
                    <a:pt x="17" y="9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608990" y="1900679"/>
              <a:ext cx="5364" cy="90386"/>
            </a:xfrm>
            <a:custGeom>
              <a:avLst/>
              <a:gdLst/>
              <a:ahLst/>
              <a:cxnLst/>
              <a:rect l="l" t="t" r="r" b="b"/>
              <a:pathLst>
                <a:path w="54" h="910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cubicBezTo>
                    <a:pt x="17" y="150"/>
                    <a:pt x="17" y="303"/>
                    <a:pt x="17" y="453"/>
                  </a:cubicBezTo>
                  <a:cubicBezTo>
                    <a:pt x="17" y="538"/>
                    <a:pt x="1" y="639"/>
                    <a:pt x="17" y="723"/>
                  </a:cubicBezTo>
                  <a:lnTo>
                    <a:pt x="17" y="772"/>
                  </a:lnTo>
                  <a:cubicBezTo>
                    <a:pt x="1" y="824"/>
                    <a:pt x="1" y="857"/>
                    <a:pt x="17" y="909"/>
                  </a:cubicBezTo>
                  <a:lnTo>
                    <a:pt x="53" y="909"/>
                  </a:lnTo>
                  <a:lnTo>
                    <a:pt x="53" y="889"/>
                  </a:lnTo>
                  <a:cubicBezTo>
                    <a:pt x="33" y="857"/>
                    <a:pt x="33" y="824"/>
                    <a:pt x="33" y="772"/>
                  </a:cubicBezTo>
                  <a:lnTo>
                    <a:pt x="33" y="723"/>
                  </a:lnTo>
                  <a:lnTo>
                    <a:pt x="33" y="453"/>
                  </a:lnTo>
                  <a:cubicBezTo>
                    <a:pt x="33" y="303"/>
                    <a:pt x="33" y="15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518703" y="2535863"/>
              <a:ext cx="120481" cy="165376"/>
            </a:xfrm>
            <a:custGeom>
              <a:avLst/>
              <a:gdLst/>
              <a:ahLst/>
              <a:cxnLst/>
              <a:rect l="l" t="t" r="r" b="b"/>
              <a:pathLst>
                <a:path w="1213" h="1665" extrusionOk="0">
                  <a:moveTo>
                    <a:pt x="1181" y="0"/>
                  </a:moveTo>
                  <a:lnTo>
                    <a:pt x="1164" y="16"/>
                  </a:lnTo>
                  <a:lnTo>
                    <a:pt x="1164" y="32"/>
                  </a:lnTo>
                  <a:cubicBezTo>
                    <a:pt x="1197" y="49"/>
                    <a:pt x="1197" y="69"/>
                    <a:pt x="1197" y="101"/>
                  </a:cubicBezTo>
                  <a:lnTo>
                    <a:pt x="1197" y="117"/>
                  </a:lnTo>
                  <a:lnTo>
                    <a:pt x="1197" y="352"/>
                  </a:lnTo>
                  <a:lnTo>
                    <a:pt x="1197" y="994"/>
                  </a:lnTo>
                  <a:cubicBezTo>
                    <a:pt x="1197" y="1059"/>
                    <a:pt x="1181" y="1095"/>
                    <a:pt x="1112" y="1127"/>
                  </a:cubicBezTo>
                  <a:cubicBezTo>
                    <a:pt x="825" y="1244"/>
                    <a:pt x="558" y="1382"/>
                    <a:pt x="304" y="1499"/>
                  </a:cubicBezTo>
                  <a:cubicBezTo>
                    <a:pt x="203" y="1547"/>
                    <a:pt x="102" y="1600"/>
                    <a:pt x="1" y="1632"/>
                  </a:cubicBezTo>
                  <a:lnTo>
                    <a:pt x="1" y="1648"/>
                  </a:lnTo>
                  <a:lnTo>
                    <a:pt x="17" y="1664"/>
                  </a:lnTo>
                  <a:cubicBezTo>
                    <a:pt x="118" y="1616"/>
                    <a:pt x="219" y="1563"/>
                    <a:pt x="304" y="1531"/>
                  </a:cubicBezTo>
                  <a:cubicBezTo>
                    <a:pt x="575" y="1398"/>
                    <a:pt x="841" y="1281"/>
                    <a:pt x="1112" y="1160"/>
                  </a:cubicBezTo>
                  <a:cubicBezTo>
                    <a:pt x="1197" y="1111"/>
                    <a:pt x="1213" y="1079"/>
                    <a:pt x="1213" y="994"/>
                  </a:cubicBezTo>
                  <a:lnTo>
                    <a:pt x="1213" y="352"/>
                  </a:lnTo>
                  <a:lnTo>
                    <a:pt x="1213" y="117"/>
                  </a:lnTo>
                  <a:lnTo>
                    <a:pt x="1213" y="101"/>
                  </a:lnTo>
                  <a:cubicBezTo>
                    <a:pt x="1213" y="69"/>
                    <a:pt x="1213" y="32"/>
                    <a:pt x="1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1133823" y="3343077"/>
              <a:ext cx="5364" cy="97239"/>
            </a:xfrm>
            <a:custGeom>
              <a:avLst/>
              <a:gdLst/>
              <a:ahLst/>
              <a:cxnLst/>
              <a:rect l="l" t="t" r="r" b="b"/>
              <a:pathLst>
                <a:path w="54" h="979" extrusionOk="0">
                  <a:moveTo>
                    <a:pt x="1" y="1"/>
                  </a:moveTo>
                  <a:lnTo>
                    <a:pt x="1" y="21"/>
                  </a:lnTo>
                  <a:cubicBezTo>
                    <a:pt x="21" y="203"/>
                    <a:pt x="21" y="405"/>
                    <a:pt x="1" y="591"/>
                  </a:cubicBezTo>
                  <a:lnTo>
                    <a:pt x="1" y="744"/>
                  </a:lnTo>
                  <a:lnTo>
                    <a:pt x="1" y="777"/>
                  </a:lnTo>
                  <a:lnTo>
                    <a:pt x="1" y="979"/>
                  </a:lnTo>
                  <a:lnTo>
                    <a:pt x="21" y="979"/>
                  </a:lnTo>
                  <a:cubicBezTo>
                    <a:pt x="37" y="979"/>
                    <a:pt x="37" y="979"/>
                    <a:pt x="37" y="962"/>
                  </a:cubicBezTo>
                  <a:lnTo>
                    <a:pt x="37" y="777"/>
                  </a:lnTo>
                  <a:lnTo>
                    <a:pt x="37" y="744"/>
                  </a:lnTo>
                  <a:lnTo>
                    <a:pt x="37" y="591"/>
                  </a:lnTo>
                  <a:cubicBezTo>
                    <a:pt x="37" y="405"/>
                    <a:pt x="53" y="203"/>
                    <a:pt x="21" y="21"/>
                  </a:cubicBezTo>
                  <a:cubicBezTo>
                    <a:pt x="21" y="21"/>
                    <a:pt x="2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875081" y="3647707"/>
              <a:ext cx="332739" cy="87207"/>
            </a:xfrm>
            <a:custGeom>
              <a:avLst/>
              <a:gdLst/>
              <a:ahLst/>
              <a:cxnLst/>
              <a:rect l="l" t="t" r="r" b="b"/>
              <a:pathLst>
                <a:path w="3350" h="878" extrusionOk="0">
                  <a:moveTo>
                    <a:pt x="3297" y="0"/>
                  </a:moveTo>
                  <a:cubicBezTo>
                    <a:pt x="3147" y="32"/>
                    <a:pt x="2994" y="85"/>
                    <a:pt x="2860" y="117"/>
                  </a:cubicBezTo>
                  <a:cubicBezTo>
                    <a:pt x="2525" y="218"/>
                    <a:pt x="2186" y="303"/>
                    <a:pt x="1834" y="404"/>
                  </a:cubicBezTo>
                  <a:cubicBezTo>
                    <a:pt x="1665" y="453"/>
                    <a:pt x="1479" y="505"/>
                    <a:pt x="1293" y="554"/>
                  </a:cubicBezTo>
                  <a:cubicBezTo>
                    <a:pt x="1059" y="622"/>
                    <a:pt x="788" y="691"/>
                    <a:pt x="537" y="755"/>
                  </a:cubicBezTo>
                  <a:cubicBezTo>
                    <a:pt x="505" y="772"/>
                    <a:pt x="469" y="772"/>
                    <a:pt x="436" y="792"/>
                  </a:cubicBezTo>
                  <a:cubicBezTo>
                    <a:pt x="334" y="817"/>
                    <a:pt x="229" y="851"/>
                    <a:pt x="119" y="851"/>
                  </a:cubicBezTo>
                  <a:cubicBezTo>
                    <a:pt x="85" y="851"/>
                    <a:pt x="51" y="848"/>
                    <a:pt x="16" y="840"/>
                  </a:cubicBezTo>
                  <a:lnTo>
                    <a:pt x="16" y="856"/>
                  </a:lnTo>
                  <a:cubicBezTo>
                    <a:pt x="0" y="873"/>
                    <a:pt x="16" y="873"/>
                    <a:pt x="16" y="873"/>
                  </a:cubicBezTo>
                  <a:lnTo>
                    <a:pt x="117" y="873"/>
                  </a:lnTo>
                  <a:cubicBezTo>
                    <a:pt x="234" y="873"/>
                    <a:pt x="335" y="840"/>
                    <a:pt x="453" y="808"/>
                  </a:cubicBezTo>
                  <a:cubicBezTo>
                    <a:pt x="485" y="808"/>
                    <a:pt x="521" y="792"/>
                    <a:pt x="554" y="772"/>
                  </a:cubicBezTo>
                  <a:cubicBezTo>
                    <a:pt x="808" y="707"/>
                    <a:pt x="1059" y="638"/>
                    <a:pt x="1313" y="570"/>
                  </a:cubicBezTo>
                  <a:cubicBezTo>
                    <a:pt x="1495" y="521"/>
                    <a:pt x="1665" y="469"/>
                    <a:pt x="1850" y="420"/>
                  </a:cubicBezTo>
                  <a:cubicBezTo>
                    <a:pt x="2186" y="335"/>
                    <a:pt x="2525" y="234"/>
                    <a:pt x="2860" y="150"/>
                  </a:cubicBezTo>
                  <a:cubicBezTo>
                    <a:pt x="3010" y="101"/>
                    <a:pt x="3147" y="65"/>
                    <a:pt x="3297" y="16"/>
                  </a:cubicBezTo>
                  <a:cubicBezTo>
                    <a:pt x="3313" y="101"/>
                    <a:pt x="3313" y="150"/>
                    <a:pt x="3297" y="202"/>
                  </a:cubicBezTo>
                  <a:cubicBezTo>
                    <a:pt x="3147" y="234"/>
                    <a:pt x="3010" y="287"/>
                    <a:pt x="2893" y="319"/>
                  </a:cubicBezTo>
                  <a:cubicBezTo>
                    <a:pt x="2775" y="352"/>
                    <a:pt x="2674" y="388"/>
                    <a:pt x="2557" y="404"/>
                  </a:cubicBezTo>
                  <a:cubicBezTo>
                    <a:pt x="2424" y="453"/>
                    <a:pt x="2287" y="489"/>
                    <a:pt x="2169" y="521"/>
                  </a:cubicBezTo>
                  <a:cubicBezTo>
                    <a:pt x="1951" y="590"/>
                    <a:pt x="1733" y="638"/>
                    <a:pt x="1515" y="691"/>
                  </a:cubicBezTo>
                  <a:cubicBezTo>
                    <a:pt x="1446" y="707"/>
                    <a:pt x="1362" y="739"/>
                    <a:pt x="1293" y="772"/>
                  </a:cubicBezTo>
                  <a:cubicBezTo>
                    <a:pt x="1177" y="812"/>
                    <a:pt x="1058" y="851"/>
                    <a:pt x="941" y="851"/>
                  </a:cubicBezTo>
                  <a:cubicBezTo>
                    <a:pt x="908" y="851"/>
                    <a:pt x="874" y="848"/>
                    <a:pt x="840" y="840"/>
                  </a:cubicBezTo>
                  <a:cubicBezTo>
                    <a:pt x="824" y="840"/>
                    <a:pt x="824" y="856"/>
                    <a:pt x="824" y="856"/>
                  </a:cubicBezTo>
                  <a:lnTo>
                    <a:pt x="824" y="873"/>
                  </a:lnTo>
                  <a:cubicBezTo>
                    <a:pt x="852" y="876"/>
                    <a:pt x="880" y="877"/>
                    <a:pt x="906" y="877"/>
                  </a:cubicBezTo>
                  <a:cubicBezTo>
                    <a:pt x="1055" y="877"/>
                    <a:pt x="1183" y="833"/>
                    <a:pt x="1313" y="792"/>
                  </a:cubicBezTo>
                  <a:cubicBezTo>
                    <a:pt x="1378" y="772"/>
                    <a:pt x="1446" y="739"/>
                    <a:pt x="1531" y="723"/>
                  </a:cubicBezTo>
                  <a:cubicBezTo>
                    <a:pt x="1749" y="671"/>
                    <a:pt x="1951" y="606"/>
                    <a:pt x="2169" y="554"/>
                  </a:cubicBezTo>
                  <a:cubicBezTo>
                    <a:pt x="2303" y="505"/>
                    <a:pt x="2440" y="469"/>
                    <a:pt x="2557" y="436"/>
                  </a:cubicBezTo>
                  <a:cubicBezTo>
                    <a:pt x="2674" y="404"/>
                    <a:pt x="2792" y="368"/>
                    <a:pt x="2893" y="335"/>
                  </a:cubicBezTo>
                  <a:cubicBezTo>
                    <a:pt x="3030" y="303"/>
                    <a:pt x="3163" y="267"/>
                    <a:pt x="3297" y="234"/>
                  </a:cubicBezTo>
                  <a:lnTo>
                    <a:pt x="3313" y="218"/>
                  </a:lnTo>
                  <a:cubicBezTo>
                    <a:pt x="3349" y="166"/>
                    <a:pt x="3333" y="85"/>
                    <a:pt x="3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888292" y="2930282"/>
              <a:ext cx="3278" cy="55423"/>
            </a:xfrm>
            <a:custGeom>
              <a:avLst/>
              <a:gdLst/>
              <a:ahLst/>
              <a:cxnLst/>
              <a:rect l="l" t="t" r="r" b="b"/>
              <a:pathLst>
                <a:path w="33" h="558" extrusionOk="0">
                  <a:moveTo>
                    <a:pt x="0" y="0"/>
                  </a:moveTo>
                  <a:lnTo>
                    <a:pt x="0" y="16"/>
                  </a:lnTo>
                  <a:cubicBezTo>
                    <a:pt x="17" y="137"/>
                    <a:pt x="17" y="238"/>
                    <a:pt x="17" y="356"/>
                  </a:cubicBezTo>
                  <a:cubicBezTo>
                    <a:pt x="0" y="404"/>
                    <a:pt x="0" y="473"/>
                    <a:pt x="17" y="541"/>
                  </a:cubicBezTo>
                  <a:lnTo>
                    <a:pt x="17" y="558"/>
                  </a:lnTo>
                  <a:cubicBezTo>
                    <a:pt x="33" y="558"/>
                    <a:pt x="33" y="558"/>
                    <a:pt x="33" y="541"/>
                  </a:cubicBezTo>
                  <a:lnTo>
                    <a:pt x="33" y="356"/>
                  </a:lnTo>
                  <a:cubicBezTo>
                    <a:pt x="33" y="238"/>
                    <a:pt x="33" y="117"/>
                    <a:pt x="17" y="16"/>
                  </a:cubicBezTo>
                  <a:cubicBezTo>
                    <a:pt x="17" y="0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1252616" y="3001896"/>
              <a:ext cx="160609" cy="57211"/>
            </a:xfrm>
            <a:custGeom>
              <a:avLst/>
              <a:gdLst/>
              <a:ahLst/>
              <a:cxnLst/>
              <a:rect l="l" t="t" r="r" b="b"/>
              <a:pathLst>
                <a:path w="1617" h="576" extrusionOk="0">
                  <a:moveTo>
                    <a:pt x="1560" y="1"/>
                  </a:moveTo>
                  <a:cubicBezTo>
                    <a:pt x="1537" y="1"/>
                    <a:pt x="1518" y="11"/>
                    <a:pt x="1499" y="22"/>
                  </a:cubicBezTo>
                  <a:cubicBezTo>
                    <a:pt x="1483" y="22"/>
                    <a:pt x="1483" y="22"/>
                    <a:pt x="1467" y="39"/>
                  </a:cubicBezTo>
                  <a:cubicBezTo>
                    <a:pt x="1148" y="140"/>
                    <a:pt x="825" y="273"/>
                    <a:pt x="505" y="390"/>
                  </a:cubicBezTo>
                  <a:cubicBezTo>
                    <a:pt x="372" y="443"/>
                    <a:pt x="239" y="491"/>
                    <a:pt x="85" y="544"/>
                  </a:cubicBezTo>
                  <a:lnTo>
                    <a:pt x="37" y="544"/>
                  </a:lnTo>
                  <a:cubicBezTo>
                    <a:pt x="37" y="560"/>
                    <a:pt x="17" y="560"/>
                    <a:pt x="17" y="560"/>
                  </a:cubicBezTo>
                  <a:cubicBezTo>
                    <a:pt x="1" y="560"/>
                    <a:pt x="1" y="560"/>
                    <a:pt x="1" y="576"/>
                  </a:cubicBezTo>
                  <a:lnTo>
                    <a:pt x="53" y="576"/>
                  </a:lnTo>
                  <a:cubicBezTo>
                    <a:pt x="69" y="576"/>
                    <a:pt x="85" y="576"/>
                    <a:pt x="101" y="560"/>
                  </a:cubicBezTo>
                  <a:cubicBezTo>
                    <a:pt x="239" y="507"/>
                    <a:pt x="388" y="459"/>
                    <a:pt x="522" y="406"/>
                  </a:cubicBezTo>
                  <a:cubicBezTo>
                    <a:pt x="845" y="289"/>
                    <a:pt x="1164" y="172"/>
                    <a:pt x="1483" y="55"/>
                  </a:cubicBezTo>
                  <a:cubicBezTo>
                    <a:pt x="1483" y="55"/>
                    <a:pt x="1499" y="55"/>
                    <a:pt x="1515" y="39"/>
                  </a:cubicBezTo>
                  <a:cubicBezTo>
                    <a:pt x="1523" y="31"/>
                    <a:pt x="1537" y="26"/>
                    <a:pt x="1552" y="26"/>
                  </a:cubicBezTo>
                  <a:cubicBezTo>
                    <a:pt x="1567" y="26"/>
                    <a:pt x="1584" y="31"/>
                    <a:pt x="1600" y="39"/>
                  </a:cubicBezTo>
                  <a:lnTo>
                    <a:pt x="1616" y="39"/>
                  </a:lnTo>
                  <a:lnTo>
                    <a:pt x="1616" y="22"/>
                  </a:lnTo>
                  <a:cubicBezTo>
                    <a:pt x="1595" y="7"/>
                    <a:pt x="1577" y="1"/>
                    <a:pt x="1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1553570" y="3069039"/>
              <a:ext cx="5264" cy="65554"/>
            </a:xfrm>
            <a:custGeom>
              <a:avLst/>
              <a:gdLst/>
              <a:ahLst/>
              <a:cxnLst/>
              <a:rect l="l" t="t" r="r" b="b"/>
              <a:pathLst>
                <a:path w="53" h="660" extrusionOk="0">
                  <a:moveTo>
                    <a:pt x="37" y="1"/>
                  </a:moveTo>
                  <a:cubicBezTo>
                    <a:pt x="16" y="1"/>
                    <a:pt x="16" y="1"/>
                    <a:pt x="16" y="17"/>
                  </a:cubicBezTo>
                  <a:lnTo>
                    <a:pt x="16" y="255"/>
                  </a:lnTo>
                  <a:cubicBezTo>
                    <a:pt x="16" y="389"/>
                    <a:pt x="16" y="522"/>
                    <a:pt x="0" y="639"/>
                  </a:cubicBezTo>
                  <a:cubicBezTo>
                    <a:pt x="0" y="659"/>
                    <a:pt x="0" y="659"/>
                    <a:pt x="16" y="659"/>
                  </a:cubicBezTo>
                  <a:cubicBezTo>
                    <a:pt x="53" y="522"/>
                    <a:pt x="37" y="389"/>
                    <a:pt x="37" y="255"/>
                  </a:cubicBez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1739308" y="2282783"/>
              <a:ext cx="169051" cy="350220"/>
            </a:xfrm>
            <a:custGeom>
              <a:avLst/>
              <a:gdLst/>
              <a:ahLst/>
              <a:cxnLst/>
              <a:rect l="l" t="t" r="r" b="b"/>
              <a:pathLst>
                <a:path w="1702" h="3526" extrusionOk="0">
                  <a:moveTo>
                    <a:pt x="28" y="0"/>
                  </a:moveTo>
                  <a:cubicBezTo>
                    <a:pt x="26" y="0"/>
                    <a:pt x="22" y="2"/>
                    <a:pt x="17" y="7"/>
                  </a:cubicBezTo>
                  <a:cubicBezTo>
                    <a:pt x="17" y="7"/>
                    <a:pt x="1" y="7"/>
                    <a:pt x="1" y="23"/>
                  </a:cubicBezTo>
                  <a:cubicBezTo>
                    <a:pt x="49" y="209"/>
                    <a:pt x="166" y="359"/>
                    <a:pt x="287" y="496"/>
                  </a:cubicBezTo>
                  <a:cubicBezTo>
                    <a:pt x="336" y="561"/>
                    <a:pt x="388" y="629"/>
                    <a:pt x="437" y="698"/>
                  </a:cubicBezTo>
                  <a:cubicBezTo>
                    <a:pt x="691" y="1102"/>
                    <a:pt x="958" y="1506"/>
                    <a:pt x="1229" y="1890"/>
                  </a:cubicBezTo>
                  <a:cubicBezTo>
                    <a:pt x="1362" y="2075"/>
                    <a:pt x="1479" y="2277"/>
                    <a:pt x="1616" y="2463"/>
                  </a:cubicBezTo>
                  <a:cubicBezTo>
                    <a:pt x="1649" y="2516"/>
                    <a:pt x="1665" y="2580"/>
                    <a:pt x="1665" y="2665"/>
                  </a:cubicBezTo>
                  <a:cubicBezTo>
                    <a:pt x="1649" y="2782"/>
                    <a:pt x="1649" y="2900"/>
                    <a:pt x="1665" y="3001"/>
                  </a:cubicBezTo>
                  <a:cubicBezTo>
                    <a:pt x="1665" y="3122"/>
                    <a:pt x="1665" y="3239"/>
                    <a:pt x="1649" y="3356"/>
                  </a:cubicBezTo>
                  <a:lnTo>
                    <a:pt x="1649" y="3388"/>
                  </a:lnTo>
                  <a:cubicBezTo>
                    <a:pt x="1649" y="3425"/>
                    <a:pt x="1649" y="3473"/>
                    <a:pt x="1616" y="3506"/>
                  </a:cubicBezTo>
                  <a:lnTo>
                    <a:pt x="1616" y="3526"/>
                  </a:lnTo>
                  <a:lnTo>
                    <a:pt x="1633" y="3526"/>
                  </a:lnTo>
                  <a:cubicBezTo>
                    <a:pt x="1681" y="3473"/>
                    <a:pt x="1681" y="3425"/>
                    <a:pt x="1681" y="3388"/>
                  </a:cubicBezTo>
                  <a:lnTo>
                    <a:pt x="1681" y="3356"/>
                  </a:lnTo>
                  <a:cubicBezTo>
                    <a:pt x="1701" y="3239"/>
                    <a:pt x="1681" y="3122"/>
                    <a:pt x="1681" y="3001"/>
                  </a:cubicBezTo>
                  <a:lnTo>
                    <a:pt x="1681" y="2681"/>
                  </a:lnTo>
                  <a:cubicBezTo>
                    <a:pt x="1701" y="2580"/>
                    <a:pt x="1681" y="2516"/>
                    <a:pt x="1633" y="2447"/>
                  </a:cubicBezTo>
                  <a:cubicBezTo>
                    <a:pt x="1516" y="2261"/>
                    <a:pt x="1378" y="2075"/>
                    <a:pt x="1245" y="1890"/>
                  </a:cubicBezTo>
                  <a:cubicBezTo>
                    <a:pt x="994" y="1486"/>
                    <a:pt x="708" y="1102"/>
                    <a:pt x="453" y="698"/>
                  </a:cubicBezTo>
                  <a:cubicBezTo>
                    <a:pt x="405" y="613"/>
                    <a:pt x="352" y="544"/>
                    <a:pt x="304" y="476"/>
                  </a:cubicBezTo>
                  <a:cubicBezTo>
                    <a:pt x="186" y="342"/>
                    <a:pt x="85" y="193"/>
                    <a:pt x="33" y="7"/>
                  </a:cubicBezTo>
                  <a:cubicBezTo>
                    <a:pt x="33" y="7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1643857" y="2515799"/>
              <a:ext cx="6853" cy="61879"/>
            </a:xfrm>
            <a:custGeom>
              <a:avLst/>
              <a:gdLst/>
              <a:ahLst/>
              <a:cxnLst/>
              <a:rect l="l" t="t" r="r" b="b"/>
              <a:pathLst>
                <a:path w="69" h="623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16" y="101"/>
                    <a:pt x="16" y="202"/>
                    <a:pt x="16" y="287"/>
                  </a:cubicBezTo>
                  <a:lnTo>
                    <a:pt x="16" y="453"/>
                  </a:lnTo>
                  <a:lnTo>
                    <a:pt x="16" y="505"/>
                  </a:lnTo>
                  <a:cubicBezTo>
                    <a:pt x="16" y="537"/>
                    <a:pt x="37" y="574"/>
                    <a:pt x="16" y="606"/>
                  </a:cubicBezTo>
                  <a:cubicBezTo>
                    <a:pt x="0" y="606"/>
                    <a:pt x="0" y="622"/>
                    <a:pt x="16" y="622"/>
                  </a:cubicBezTo>
                  <a:lnTo>
                    <a:pt x="37" y="622"/>
                  </a:lnTo>
                  <a:cubicBezTo>
                    <a:pt x="53" y="590"/>
                    <a:pt x="53" y="537"/>
                    <a:pt x="53" y="505"/>
                  </a:cubicBezTo>
                  <a:lnTo>
                    <a:pt x="53" y="473"/>
                  </a:lnTo>
                  <a:lnTo>
                    <a:pt x="53" y="287"/>
                  </a:lnTo>
                  <a:cubicBezTo>
                    <a:pt x="53" y="202"/>
                    <a:pt x="53" y="101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889881" y="2438723"/>
              <a:ext cx="5364" cy="58701"/>
            </a:xfrm>
            <a:custGeom>
              <a:avLst/>
              <a:gdLst/>
              <a:ahLst/>
              <a:cxnLst/>
              <a:rect l="l" t="t" r="r" b="b"/>
              <a:pathLst>
                <a:path w="54" h="591" extrusionOk="0">
                  <a:moveTo>
                    <a:pt x="17" y="1"/>
                  </a:moveTo>
                  <a:cubicBezTo>
                    <a:pt x="17" y="17"/>
                    <a:pt x="1" y="17"/>
                    <a:pt x="1" y="17"/>
                  </a:cubicBezTo>
                  <a:cubicBezTo>
                    <a:pt x="17" y="138"/>
                    <a:pt x="17" y="255"/>
                    <a:pt x="17" y="372"/>
                  </a:cubicBezTo>
                  <a:lnTo>
                    <a:pt x="17" y="574"/>
                  </a:lnTo>
                  <a:cubicBezTo>
                    <a:pt x="17" y="590"/>
                    <a:pt x="33" y="590"/>
                    <a:pt x="33" y="590"/>
                  </a:cubicBezTo>
                  <a:cubicBezTo>
                    <a:pt x="33" y="590"/>
                    <a:pt x="53" y="590"/>
                    <a:pt x="53" y="574"/>
                  </a:cubicBezTo>
                  <a:lnTo>
                    <a:pt x="53" y="372"/>
                  </a:lnTo>
                  <a:cubicBezTo>
                    <a:pt x="53" y="255"/>
                    <a:pt x="53" y="138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1523475" y="1582839"/>
              <a:ext cx="200736" cy="443089"/>
            </a:xfrm>
            <a:custGeom>
              <a:avLst/>
              <a:gdLst/>
              <a:ahLst/>
              <a:cxnLst/>
              <a:rect l="l" t="t" r="r" b="b"/>
              <a:pathLst>
                <a:path w="2021" h="4461" extrusionOk="0">
                  <a:moveTo>
                    <a:pt x="0" y="1"/>
                  </a:moveTo>
                  <a:cubicBezTo>
                    <a:pt x="0" y="134"/>
                    <a:pt x="69" y="219"/>
                    <a:pt x="117" y="304"/>
                  </a:cubicBezTo>
                  <a:cubicBezTo>
                    <a:pt x="154" y="336"/>
                    <a:pt x="170" y="352"/>
                    <a:pt x="186" y="389"/>
                  </a:cubicBezTo>
                  <a:cubicBezTo>
                    <a:pt x="723" y="1281"/>
                    <a:pt x="1265" y="2170"/>
                    <a:pt x="1802" y="3031"/>
                  </a:cubicBezTo>
                  <a:lnTo>
                    <a:pt x="1935" y="3265"/>
                  </a:lnTo>
                  <a:cubicBezTo>
                    <a:pt x="1972" y="3334"/>
                    <a:pt x="1988" y="3382"/>
                    <a:pt x="1988" y="3435"/>
                  </a:cubicBezTo>
                  <a:lnTo>
                    <a:pt x="1988" y="4311"/>
                  </a:lnTo>
                  <a:cubicBezTo>
                    <a:pt x="1988" y="4360"/>
                    <a:pt x="1988" y="4412"/>
                    <a:pt x="1955" y="4445"/>
                  </a:cubicBezTo>
                  <a:lnTo>
                    <a:pt x="1955" y="4461"/>
                  </a:lnTo>
                  <a:lnTo>
                    <a:pt x="1972" y="4461"/>
                  </a:lnTo>
                  <a:cubicBezTo>
                    <a:pt x="2004" y="4412"/>
                    <a:pt x="2020" y="4360"/>
                    <a:pt x="2020" y="4311"/>
                  </a:cubicBezTo>
                  <a:lnTo>
                    <a:pt x="2020" y="3435"/>
                  </a:lnTo>
                  <a:cubicBezTo>
                    <a:pt x="2020" y="3366"/>
                    <a:pt x="2004" y="3317"/>
                    <a:pt x="1972" y="3249"/>
                  </a:cubicBezTo>
                  <a:lnTo>
                    <a:pt x="1818" y="3015"/>
                  </a:lnTo>
                  <a:cubicBezTo>
                    <a:pt x="1281" y="2154"/>
                    <a:pt x="744" y="1261"/>
                    <a:pt x="202" y="373"/>
                  </a:cubicBezTo>
                  <a:cubicBezTo>
                    <a:pt x="186" y="336"/>
                    <a:pt x="170" y="320"/>
                    <a:pt x="154" y="288"/>
                  </a:cubicBezTo>
                  <a:cubicBezTo>
                    <a:pt x="85" y="203"/>
                    <a:pt x="16" y="118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702554" y="2527420"/>
              <a:ext cx="5264" cy="85519"/>
            </a:xfrm>
            <a:custGeom>
              <a:avLst/>
              <a:gdLst/>
              <a:ahLst/>
              <a:cxnLst/>
              <a:rect l="l" t="t" r="r" b="b"/>
              <a:pathLst>
                <a:path w="53" h="861" extrusionOk="0">
                  <a:moveTo>
                    <a:pt x="20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20" y="154"/>
                    <a:pt x="20" y="303"/>
                    <a:pt x="20" y="437"/>
                  </a:cubicBezTo>
                  <a:lnTo>
                    <a:pt x="20" y="691"/>
                  </a:lnTo>
                  <a:lnTo>
                    <a:pt x="20" y="792"/>
                  </a:lnTo>
                  <a:cubicBezTo>
                    <a:pt x="20" y="808"/>
                    <a:pt x="36" y="824"/>
                    <a:pt x="36" y="841"/>
                  </a:cubicBezTo>
                  <a:lnTo>
                    <a:pt x="36" y="861"/>
                  </a:lnTo>
                  <a:cubicBezTo>
                    <a:pt x="53" y="861"/>
                    <a:pt x="53" y="861"/>
                    <a:pt x="53" y="841"/>
                  </a:cubicBezTo>
                  <a:lnTo>
                    <a:pt x="53" y="792"/>
                  </a:lnTo>
                  <a:cubicBezTo>
                    <a:pt x="53" y="760"/>
                    <a:pt x="36" y="723"/>
                    <a:pt x="36" y="691"/>
                  </a:cubicBezTo>
                  <a:lnTo>
                    <a:pt x="36" y="437"/>
                  </a:lnTo>
                  <a:cubicBezTo>
                    <a:pt x="53" y="303"/>
                    <a:pt x="53" y="154"/>
                    <a:pt x="36" y="16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1246160" y="3416975"/>
              <a:ext cx="257351" cy="197061"/>
            </a:xfrm>
            <a:custGeom>
              <a:avLst/>
              <a:gdLst/>
              <a:ahLst/>
              <a:cxnLst/>
              <a:rect l="l" t="t" r="r" b="b"/>
              <a:pathLst>
                <a:path w="2591" h="1984" extrusionOk="0">
                  <a:moveTo>
                    <a:pt x="1665" y="0"/>
                  </a:moveTo>
                  <a:lnTo>
                    <a:pt x="17" y="489"/>
                  </a:lnTo>
                  <a:lnTo>
                    <a:pt x="1" y="489"/>
                  </a:lnTo>
                  <a:lnTo>
                    <a:pt x="1" y="942"/>
                  </a:lnTo>
                  <a:cubicBezTo>
                    <a:pt x="1" y="1176"/>
                    <a:pt x="1" y="1414"/>
                    <a:pt x="17" y="1648"/>
                  </a:cubicBezTo>
                  <a:lnTo>
                    <a:pt x="33" y="1648"/>
                  </a:lnTo>
                  <a:cubicBezTo>
                    <a:pt x="17" y="1414"/>
                    <a:pt x="17" y="1176"/>
                    <a:pt x="33" y="942"/>
                  </a:cubicBezTo>
                  <a:lnTo>
                    <a:pt x="33" y="505"/>
                  </a:lnTo>
                  <a:lnTo>
                    <a:pt x="1665" y="16"/>
                  </a:lnTo>
                  <a:cubicBezTo>
                    <a:pt x="1681" y="49"/>
                    <a:pt x="1665" y="65"/>
                    <a:pt x="1665" y="85"/>
                  </a:cubicBezTo>
                  <a:cubicBezTo>
                    <a:pt x="1649" y="117"/>
                    <a:pt x="1633" y="134"/>
                    <a:pt x="1649" y="166"/>
                  </a:cubicBezTo>
                  <a:cubicBezTo>
                    <a:pt x="1799" y="267"/>
                    <a:pt x="1952" y="404"/>
                    <a:pt x="2085" y="521"/>
                  </a:cubicBezTo>
                  <a:cubicBezTo>
                    <a:pt x="2122" y="570"/>
                    <a:pt x="2170" y="606"/>
                    <a:pt x="2223" y="655"/>
                  </a:cubicBezTo>
                  <a:cubicBezTo>
                    <a:pt x="2255" y="691"/>
                    <a:pt x="2271" y="723"/>
                    <a:pt x="2271" y="772"/>
                  </a:cubicBezTo>
                  <a:cubicBezTo>
                    <a:pt x="2255" y="909"/>
                    <a:pt x="2255" y="1043"/>
                    <a:pt x="2255" y="1176"/>
                  </a:cubicBezTo>
                  <a:lnTo>
                    <a:pt x="2255" y="1515"/>
                  </a:lnTo>
                  <a:cubicBezTo>
                    <a:pt x="2239" y="1632"/>
                    <a:pt x="2271" y="1681"/>
                    <a:pt x="2356" y="1749"/>
                  </a:cubicBezTo>
                  <a:cubicBezTo>
                    <a:pt x="2372" y="1766"/>
                    <a:pt x="2404" y="1782"/>
                    <a:pt x="2425" y="1802"/>
                  </a:cubicBezTo>
                  <a:cubicBezTo>
                    <a:pt x="2489" y="1834"/>
                    <a:pt x="2558" y="1883"/>
                    <a:pt x="2574" y="1968"/>
                  </a:cubicBezTo>
                  <a:lnTo>
                    <a:pt x="2574" y="1984"/>
                  </a:lnTo>
                  <a:cubicBezTo>
                    <a:pt x="2590" y="1984"/>
                    <a:pt x="2590" y="1968"/>
                    <a:pt x="2590" y="1968"/>
                  </a:cubicBezTo>
                  <a:cubicBezTo>
                    <a:pt x="2574" y="1867"/>
                    <a:pt x="2505" y="1818"/>
                    <a:pt x="2441" y="1766"/>
                  </a:cubicBezTo>
                  <a:cubicBezTo>
                    <a:pt x="2404" y="1766"/>
                    <a:pt x="2388" y="1749"/>
                    <a:pt x="2372" y="1733"/>
                  </a:cubicBezTo>
                  <a:cubicBezTo>
                    <a:pt x="2287" y="1665"/>
                    <a:pt x="2271" y="1616"/>
                    <a:pt x="2271" y="1531"/>
                  </a:cubicBezTo>
                  <a:cubicBezTo>
                    <a:pt x="2287" y="1414"/>
                    <a:pt x="2287" y="1277"/>
                    <a:pt x="2287" y="1176"/>
                  </a:cubicBezTo>
                  <a:cubicBezTo>
                    <a:pt x="2287" y="1043"/>
                    <a:pt x="2287" y="909"/>
                    <a:pt x="2303" y="772"/>
                  </a:cubicBezTo>
                  <a:cubicBezTo>
                    <a:pt x="2303" y="723"/>
                    <a:pt x="2287" y="671"/>
                    <a:pt x="2239" y="639"/>
                  </a:cubicBezTo>
                  <a:cubicBezTo>
                    <a:pt x="2186" y="590"/>
                    <a:pt x="2138" y="554"/>
                    <a:pt x="2101" y="505"/>
                  </a:cubicBezTo>
                  <a:cubicBezTo>
                    <a:pt x="1968" y="388"/>
                    <a:pt x="1835" y="251"/>
                    <a:pt x="1665" y="150"/>
                  </a:cubicBezTo>
                  <a:cubicBezTo>
                    <a:pt x="1665" y="134"/>
                    <a:pt x="1665" y="117"/>
                    <a:pt x="1681" y="101"/>
                  </a:cubicBezTo>
                  <a:cubicBezTo>
                    <a:pt x="1698" y="85"/>
                    <a:pt x="1718" y="49"/>
                    <a:pt x="1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1289565" y="1711664"/>
              <a:ext cx="8443" cy="95253"/>
            </a:xfrm>
            <a:custGeom>
              <a:avLst/>
              <a:gdLst/>
              <a:ahLst/>
              <a:cxnLst/>
              <a:rect l="l" t="t" r="r" b="b"/>
              <a:pathLst>
                <a:path w="85" h="959" extrusionOk="0">
                  <a:moveTo>
                    <a:pt x="49" y="1"/>
                  </a:moveTo>
                  <a:cubicBezTo>
                    <a:pt x="16" y="287"/>
                    <a:pt x="0" y="623"/>
                    <a:pt x="49" y="958"/>
                  </a:cubicBezTo>
                  <a:lnTo>
                    <a:pt x="69" y="958"/>
                  </a:lnTo>
                  <a:cubicBezTo>
                    <a:pt x="69" y="958"/>
                    <a:pt x="85" y="958"/>
                    <a:pt x="85" y="942"/>
                  </a:cubicBezTo>
                  <a:cubicBezTo>
                    <a:pt x="16" y="623"/>
                    <a:pt x="49" y="287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1765828" y="2207991"/>
              <a:ext cx="5264" cy="55523"/>
            </a:xfrm>
            <a:custGeom>
              <a:avLst/>
              <a:gdLst/>
              <a:ahLst/>
              <a:cxnLst/>
              <a:rect l="l" t="t" r="r" b="b"/>
              <a:pathLst>
                <a:path w="53" h="559" extrusionOk="0">
                  <a:moveTo>
                    <a:pt x="37" y="1"/>
                  </a:moveTo>
                  <a:lnTo>
                    <a:pt x="20" y="17"/>
                  </a:lnTo>
                  <a:cubicBezTo>
                    <a:pt x="0" y="138"/>
                    <a:pt x="0" y="239"/>
                    <a:pt x="20" y="356"/>
                  </a:cubicBezTo>
                  <a:lnTo>
                    <a:pt x="20" y="542"/>
                  </a:lnTo>
                  <a:cubicBezTo>
                    <a:pt x="0" y="558"/>
                    <a:pt x="20" y="558"/>
                    <a:pt x="20" y="558"/>
                  </a:cubicBezTo>
                  <a:lnTo>
                    <a:pt x="37" y="558"/>
                  </a:lnTo>
                  <a:lnTo>
                    <a:pt x="37" y="356"/>
                  </a:lnTo>
                  <a:cubicBezTo>
                    <a:pt x="37" y="239"/>
                    <a:pt x="37" y="138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1520197" y="3027323"/>
              <a:ext cx="199147" cy="291022"/>
            </a:xfrm>
            <a:custGeom>
              <a:avLst/>
              <a:gdLst/>
              <a:ahLst/>
              <a:cxnLst/>
              <a:rect l="l" t="t" r="r" b="b"/>
              <a:pathLst>
                <a:path w="2005" h="2930" extrusionOk="0">
                  <a:moveTo>
                    <a:pt x="49" y="1"/>
                  </a:moveTo>
                  <a:cubicBezTo>
                    <a:pt x="17" y="33"/>
                    <a:pt x="17" y="69"/>
                    <a:pt x="17" y="102"/>
                  </a:cubicBezTo>
                  <a:lnTo>
                    <a:pt x="17" y="288"/>
                  </a:lnTo>
                  <a:lnTo>
                    <a:pt x="17" y="453"/>
                  </a:lnTo>
                  <a:cubicBezTo>
                    <a:pt x="1" y="591"/>
                    <a:pt x="1" y="724"/>
                    <a:pt x="33" y="841"/>
                  </a:cubicBezTo>
                  <a:cubicBezTo>
                    <a:pt x="86" y="958"/>
                    <a:pt x="203" y="1059"/>
                    <a:pt x="304" y="1160"/>
                  </a:cubicBezTo>
                  <a:cubicBezTo>
                    <a:pt x="352" y="1196"/>
                    <a:pt x="389" y="1245"/>
                    <a:pt x="437" y="1281"/>
                  </a:cubicBezTo>
                  <a:cubicBezTo>
                    <a:pt x="724" y="1584"/>
                    <a:pt x="1027" y="1903"/>
                    <a:pt x="1330" y="2206"/>
                  </a:cubicBezTo>
                  <a:lnTo>
                    <a:pt x="1665" y="2542"/>
                  </a:lnTo>
                  <a:cubicBezTo>
                    <a:pt x="1686" y="2574"/>
                    <a:pt x="1718" y="2610"/>
                    <a:pt x="1750" y="2627"/>
                  </a:cubicBezTo>
                  <a:cubicBezTo>
                    <a:pt x="1851" y="2728"/>
                    <a:pt x="1936" y="2796"/>
                    <a:pt x="1968" y="2930"/>
                  </a:cubicBezTo>
                  <a:lnTo>
                    <a:pt x="1988" y="2930"/>
                  </a:lnTo>
                  <a:cubicBezTo>
                    <a:pt x="1988" y="2930"/>
                    <a:pt x="2005" y="2930"/>
                    <a:pt x="2005" y="2913"/>
                  </a:cubicBezTo>
                  <a:cubicBezTo>
                    <a:pt x="1952" y="2776"/>
                    <a:pt x="1851" y="2695"/>
                    <a:pt x="1766" y="2610"/>
                  </a:cubicBezTo>
                  <a:cubicBezTo>
                    <a:pt x="1734" y="2594"/>
                    <a:pt x="1718" y="2558"/>
                    <a:pt x="1686" y="2526"/>
                  </a:cubicBezTo>
                  <a:lnTo>
                    <a:pt x="1346" y="2190"/>
                  </a:lnTo>
                  <a:cubicBezTo>
                    <a:pt x="1043" y="1887"/>
                    <a:pt x="756" y="1564"/>
                    <a:pt x="453" y="1261"/>
                  </a:cubicBezTo>
                  <a:cubicBezTo>
                    <a:pt x="421" y="1213"/>
                    <a:pt x="373" y="1180"/>
                    <a:pt x="320" y="1144"/>
                  </a:cubicBezTo>
                  <a:cubicBezTo>
                    <a:pt x="219" y="1043"/>
                    <a:pt x="118" y="942"/>
                    <a:pt x="70" y="825"/>
                  </a:cubicBezTo>
                  <a:cubicBezTo>
                    <a:pt x="17" y="724"/>
                    <a:pt x="33" y="591"/>
                    <a:pt x="33" y="453"/>
                  </a:cubicBezTo>
                  <a:cubicBezTo>
                    <a:pt x="49" y="405"/>
                    <a:pt x="49" y="336"/>
                    <a:pt x="49" y="288"/>
                  </a:cubicBezTo>
                  <a:lnTo>
                    <a:pt x="49" y="102"/>
                  </a:lnTo>
                  <a:cubicBezTo>
                    <a:pt x="49" y="69"/>
                    <a:pt x="49" y="33"/>
                    <a:pt x="70" y="1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608990" y="2074399"/>
              <a:ext cx="5364" cy="90386"/>
            </a:xfrm>
            <a:custGeom>
              <a:avLst/>
              <a:gdLst/>
              <a:ahLst/>
              <a:cxnLst/>
              <a:rect l="l" t="t" r="r" b="b"/>
              <a:pathLst>
                <a:path w="54" h="910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34"/>
                    <a:pt x="17" y="251"/>
                    <a:pt x="17" y="372"/>
                  </a:cubicBezTo>
                  <a:cubicBezTo>
                    <a:pt x="17" y="453"/>
                    <a:pt x="1" y="538"/>
                    <a:pt x="17" y="606"/>
                  </a:cubicBezTo>
                  <a:lnTo>
                    <a:pt x="17" y="707"/>
                  </a:lnTo>
                  <a:cubicBezTo>
                    <a:pt x="1" y="776"/>
                    <a:pt x="1" y="841"/>
                    <a:pt x="17" y="893"/>
                  </a:cubicBezTo>
                  <a:lnTo>
                    <a:pt x="33" y="909"/>
                  </a:lnTo>
                  <a:cubicBezTo>
                    <a:pt x="53" y="909"/>
                    <a:pt x="53" y="893"/>
                    <a:pt x="53" y="893"/>
                  </a:cubicBezTo>
                  <a:cubicBezTo>
                    <a:pt x="33" y="825"/>
                    <a:pt x="33" y="776"/>
                    <a:pt x="33" y="707"/>
                  </a:cubicBezTo>
                  <a:lnTo>
                    <a:pt x="33" y="606"/>
                  </a:lnTo>
                  <a:lnTo>
                    <a:pt x="33" y="372"/>
                  </a:lnTo>
                  <a:cubicBezTo>
                    <a:pt x="33" y="251"/>
                    <a:pt x="33" y="134"/>
                    <a:pt x="17" y="17"/>
                  </a:cubicBez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1254205" y="1746626"/>
              <a:ext cx="159019" cy="83930"/>
            </a:xfrm>
            <a:custGeom>
              <a:avLst/>
              <a:gdLst/>
              <a:ahLst/>
              <a:cxnLst/>
              <a:rect l="l" t="t" r="r" b="b"/>
              <a:pathLst>
                <a:path w="1601" h="845" extrusionOk="0">
                  <a:moveTo>
                    <a:pt x="1584" y="0"/>
                  </a:moveTo>
                  <a:cubicBezTo>
                    <a:pt x="1467" y="16"/>
                    <a:pt x="1366" y="85"/>
                    <a:pt x="1265" y="137"/>
                  </a:cubicBezTo>
                  <a:cubicBezTo>
                    <a:pt x="1233" y="170"/>
                    <a:pt x="1180" y="186"/>
                    <a:pt x="1148" y="218"/>
                  </a:cubicBezTo>
                  <a:cubicBezTo>
                    <a:pt x="877" y="356"/>
                    <a:pt x="590" y="505"/>
                    <a:pt x="324" y="642"/>
                  </a:cubicBezTo>
                  <a:cubicBezTo>
                    <a:pt x="223" y="707"/>
                    <a:pt x="122" y="760"/>
                    <a:pt x="1" y="824"/>
                  </a:cubicBezTo>
                  <a:lnTo>
                    <a:pt x="1" y="844"/>
                  </a:lnTo>
                  <a:lnTo>
                    <a:pt x="21" y="844"/>
                  </a:lnTo>
                  <a:cubicBezTo>
                    <a:pt x="122" y="776"/>
                    <a:pt x="239" y="723"/>
                    <a:pt x="340" y="675"/>
                  </a:cubicBezTo>
                  <a:cubicBezTo>
                    <a:pt x="607" y="521"/>
                    <a:pt x="877" y="372"/>
                    <a:pt x="1164" y="238"/>
                  </a:cubicBezTo>
                  <a:cubicBezTo>
                    <a:pt x="1196" y="218"/>
                    <a:pt x="1249" y="186"/>
                    <a:pt x="1281" y="170"/>
                  </a:cubicBezTo>
                  <a:cubicBezTo>
                    <a:pt x="1366" y="101"/>
                    <a:pt x="1467" y="53"/>
                    <a:pt x="1584" y="36"/>
                  </a:cubicBezTo>
                  <a:lnTo>
                    <a:pt x="1600" y="16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848164" y="3480344"/>
              <a:ext cx="354392" cy="223978"/>
            </a:xfrm>
            <a:custGeom>
              <a:avLst/>
              <a:gdLst/>
              <a:ahLst/>
              <a:cxnLst/>
              <a:rect l="l" t="t" r="r" b="b"/>
              <a:pathLst>
                <a:path w="3568" h="2255" extrusionOk="0">
                  <a:moveTo>
                    <a:pt x="3568" y="1"/>
                  </a:moveTo>
                  <a:cubicBezTo>
                    <a:pt x="3467" y="1"/>
                    <a:pt x="3382" y="17"/>
                    <a:pt x="3301" y="53"/>
                  </a:cubicBezTo>
                  <a:cubicBezTo>
                    <a:pt x="3281" y="53"/>
                    <a:pt x="3248" y="69"/>
                    <a:pt x="3216" y="85"/>
                  </a:cubicBezTo>
                  <a:cubicBezTo>
                    <a:pt x="2828" y="186"/>
                    <a:pt x="2440" y="304"/>
                    <a:pt x="2053" y="421"/>
                  </a:cubicBezTo>
                  <a:cubicBezTo>
                    <a:pt x="1786" y="505"/>
                    <a:pt x="1515" y="590"/>
                    <a:pt x="1245" y="675"/>
                  </a:cubicBezTo>
                  <a:cubicBezTo>
                    <a:pt x="1079" y="724"/>
                    <a:pt x="893" y="776"/>
                    <a:pt x="724" y="825"/>
                  </a:cubicBezTo>
                  <a:lnTo>
                    <a:pt x="170" y="978"/>
                  </a:lnTo>
                  <a:cubicBezTo>
                    <a:pt x="85" y="1010"/>
                    <a:pt x="1" y="1043"/>
                    <a:pt x="1" y="1164"/>
                  </a:cubicBezTo>
                  <a:cubicBezTo>
                    <a:pt x="17" y="1313"/>
                    <a:pt x="17" y="1447"/>
                    <a:pt x="1" y="1584"/>
                  </a:cubicBezTo>
                  <a:cubicBezTo>
                    <a:pt x="1" y="1802"/>
                    <a:pt x="1" y="2004"/>
                    <a:pt x="17" y="2222"/>
                  </a:cubicBezTo>
                  <a:lnTo>
                    <a:pt x="17" y="2239"/>
                  </a:lnTo>
                  <a:cubicBezTo>
                    <a:pt x="1" y="2255"/>
                    <a:pt x="17" y="2255"/>
                    <a:pt x="17" y="2255"/>
                  </a:cubicBezTo>
                  <a:lnTo>
                    <a:pt x="33" y="2255"/>
                  </a:lnTo>
                  <a:lnTo>
                    <a:pt x="33" y="2239"/>
                  </a:lnTo>
                  <a:cubicBezTo>
                    <a:pt x="49" y="2239"/>
                    <a:pt x="49" y="2239"/>
                    <a:pt x="49" y="2222"/>
                  </a:cubicBezTo>
                  <a:cubicBezTo>
                    <a:pt x="33" y="2004"/>
                    <a:pt x="33" y="1802"/>
                    <a:pt x="33" y="1584"/>
                  </a:cubicBezTo>
                  <a:lnTo>
                    <a:pt x="33" y="1164"/>
                  </a:lnTo>
                  <a:cubicBezTo>
                    <a:pt x="33" y="1063"/>
                    <a:pt x="102" y="1027"/>
                    <a:pt x="170" y="1010"/>
                  </a:cubicBezTo>
                  <a:cubicBezTo>
                    <a:pt x="352" y="962"/>
                    <a:pt x="538" y="893"/>
                    <a:pt x="724" y="841"/>
                  </a:cubicBezTo>
                  <a:cubicBezTo>
                    <a:pt x="893" y="792"/>
                    <a:pt x="1079" y="740"/>
                    <a:pt x="1261" y="691"/>
                  </a:cubicBezTo>
                  <a:cubicBezTo>
                    <a:pt x="1515" y="606"/>
                    <a:pt x="1786" y="538"/>
                    <a:pt x="2053" y="457"/>
                  </a:cubicBezTo>
                  <a:cubicBezTo>
                    <a:pt x="2440" y="336"/>
                    <a:pt x="2844" y="219"/>
                    <a:pt x="3232" y="102"/>
                  </a:cubicBezTo>
                  <a:cubicBezTo>
                    <a:pt x="3248" y="102"/>
                    <a:pt x="3281" y="85"/>
                    <a:pt x="3317" y="69"/>
                  </a:cubicBezTo>
                  <a:cubicBezTo>
                    <a:pt x="3402" y="53"/>
                    <a:pt x="3467" y="17"/>
                    <a:pt x="3568" y="17"/>
                  </a:cubicBezTo>
                  <a:lnTo>
                    <a:pt x="35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1416701" y="3540138"/>
              <a:ext cx="53536" cy="37446"/>
            </a:xfrm>
            <a:custGeom>
              <a:avLst/>
              <a:gdLst/>
              <a:ahLst/>
              <a:cxnLst/>
              <a:rect l="l" t="t" r="r" b="b"/>
              <a:pathLst>
                <a:path w="539" h="377" extrusionOk="0">
                  <a:moveTo>
                    <a:pt x="42" y="0"/>
                  </a:moveTo>
                  <a:cubicBezTo>
                    <a:pt x="34" y="0"/>
                    <a:pt x="26" y="2"/>
                    <a:pt x="17" y="4"/>
                  </a:cubicBezTo>
                  <a:cubicBezTo>
                    <a:pt x="1" y="4"/>
                    <a:pt x="1" y="4"/>
                    <a:pt x="1" y="21"/>
                  </a:cubicBezTo>
                  <a:lnTo>
                    <a:pt x="17" y="21"/>
                  </a:lnTo>
                  <a:cubicBezTo>
                    <a:pt x="49" y="21"/>
                    <a:pt x="82" y="37"/>
                    <a:pt x="118" y="73"/>
                  </a:cubicBezTo>
                  <a:lnTo>
                    <a:pt x="134" y="89"/>
                  </a:lnTo>
                  <a:cubicBezTo>
                    <a:pt x="183" y="122"/>
                    <a:pt x="219" y="158"/>
                    <a:pt x="251" y="190"/>
                  </a:cubicBezTo>
                  <a:cubicBezTo>
                    <a:pt x="336" y="259"/>
                    <a:pt x="421" y="340"/>
                    <a:pt x="522" y="376"/>
                  </a:cubicBezTo>
                  <a:lnTo>
                    <a:pt x="538" y="376"/>
                  </a:lnTo>
                  <a:lnTo>
                    <a:pt x="538" y="360"/>
                  </a:lnTo>
                  <a:cubicBezTo>
                    <a:pt x="437" y="307"/>
                    <a:pt x="352" y="239"/>
                    <a:pt x="267" y="174"/>
                  </a:cubicBezTo>
                  <a:cubicBezTo>
                    <a:pt x="235" y="138"/>
                    <a:pt x="203" y="105"/>
                    <a:pt x="150" y="73"/>
                  </a:cubicBezTo>
                  <a:cubicBezTo>
                    <a:pt x="150" y="57"/>
                    <a:pt x="134" y="57"/>
                    <a:pt x="134" y="57"/>
                  </a:cubicBezTo>
                  <a:cubicBezTo>
                    <a:pt x="108" y="27"/>
                    <a:pt x="78" y="0"/>
                    <a:pt x="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1670675" y="2550662"/>
              <a:ext cx="6953" cy="62277"/>
            </a:xfrm>
            <a:custGeom>
              <a:avLst/>
              <a:gdLst/>
              <a:ahLst/>
              <a:cxnLst/>
              <a:rect l="l" t="t" r="r" b="b"/>
              <a:pathLst>
                <a:path w="70" h="627" extrusionOk="0">
                  <a:moveTo>
                    <a:pt x="49" y="1"/>
                  </a:moveTo>
                  <a:cubicBezTo>
                    <a:pt x="49" y="1"/>
                    <a:pt x="33" y="1"/>
                    <a:pt x="33" y="21"/>
                  </a:cubicBezTo>
                  <a:cubicBezTo>
                    <a:pt x="17" y="102"/>
                    <a:pt x="17" y="203"/>
                    <a:pt x="17" y="287"/>
                  </a:cubicBezTo>
                  <a:cubicBezTo>
                    <a:pt x="17" y="340"/>
                    <a:pt x="33" y="405"/>
                    <a:pt x="17" y="457"/>
                  </a:cubicBezTo>
                  <a:lnTo>
                    <a:pt x="17" y="506"/>
                  </a:lnTo>
                  <a:cubicBezTo>
                    <a:pt x="33" y="542"/>
                    <a:pt x="33" y="574"/>
                    <a:pt x="17" y="607"/>
                  </a:cubicBezTo>
                  <a:cubicBezTo>
                    <a:pt x="1" y="607"/>
                    <a:pt x="17" y="627"/>
                    <a:pt x="17" y="627"/>
                  </a:cubicBezTo>
                  <a:lnTo>
                    <a:pt x="33" y="627"/>
                  </a:lnTo>
                  <a:cubicBezTo>
                    <a:pt x="49" y="574"/>
                    <a:pt x="49" y="542"/>
                    <a:pt x="49" y="506"/>
                  </a:cubicBezTo>
                  <a:lnTo>
                    <a:pt x="49" y="457"/>
                  </a:lnTo>
                  <a:lnTo>
                    <a:pt x="49" y="287"/>
                  </a:lnTo>
                  <a:cubicBezTo>
                    <a:pt x="49" y="203"/>
                    <a:pt x="49" y="102"/>
                    <a:pt x="70" y="21"/>
                  </a:cubicBezTo>
                  <a:cubicBezTo>
                    <a:pt x="70" y="21"/>
                    <a:pt x="70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1291154" y="2253382"/>
              <a:ext cx="5264" cy="83532"/>
            </a:xfrm>
            <a:custGeom>
              <a:avLst/>
              <a:gdLst/>
              <a:ahLst/>
              <a:cxnLst/>
              <a:rect l="l" t="t" r="r" b="b"/>
              <a:pathLst>
                <a:path w="53" h="841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150"/>
                    <a:pt x="16" y="303"/>
                    <a:pt x="0" y="436"/>
                  </a:cubicBezTo>
                  <a:lnTo>
                    <a:pt x="0" y="691"/>
                  </a:lnTo>
                  <a:lnTo>
                    <a:pt x="0" y="723"/>
                  </a:lnTo>
                  <a:cubicBezTo>
                    <a:pt x="0" y="756"/>
                    <a:pt x="0" y="808"/>
                    <a:pt x="16" y="840"/>
                  </a:cubicBezTo>
                  <a:lnTo>
                    <a:pt x="33" y="840"/>
                  </a:lnTo>
                  <a:cubicBezTo>
                    <a:pt x="53" y="840"/>
                    <a:pt x="53" y="840"/>
                    <a:pt x="53" y="824"/>
                  </a:cubicBezTo>
                  <a:cubicBezTo>
                    <a:pt x="33" y="792"/>
                    <a:pt x="33" y="756"/>
                    <a:pt x="33" y="723"/>
                  </a:cubicBezTo>
                  <a:lnTo>
                    <a:pt x="33" y="691"/>
                  </a:lnTo>
                  <a:lnTo>
                    <a:pt x="33" y="436"/>
                  </a:lnTo>
                  <a:cubicBezTo>
                    <a:pt x="33" y="287"/>
                    <a:pt x="33" y="150"/>
                    <a:pt x="16" y="16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2080390" y="2978753"/>
              <a:ext cx="8542" cy="50258"/>
            </a:xfrm>
            <a:custGeom>
              <a:avLst/>
              <a:gdLst/>
              <a:ahLst/>
              <a:cxnLst/>
              <a:rect l="l" t="t" r="r" b="b"/>
              <a:pathLst>
                <a:path w="86" h="506" extrusionOk="0">
                  <a:moveTo>
                    <a:pt x="85" y="1"/>
                  </a:moveTo>
                  <a:cubicBezTo>
                    <a:pt x="65" y="1"/>
                    <a:pt x="65" y="1"/>
                    <a:pt x="65" y="17"/>
                  </a:cubicBezTo>
                  <a:cubicBezTo>
                    <a:pt x="17" y="70"/>
                    <a:pt x="33" y="134"/>
                    <a:pt x="33" y="203"/>
                  </a:cubicBezTo>
                  <a:lnTo>
                    <a:pt x="33" y="304"/>
                  </a:lnTo>
                  <a:lnTo>
                    <a:pt x="33" y="356"/>
                  </a:lnTo>
                  <a:cubicBezTo>
                    <a:pt x="33" y="405"/>
                    <a:pt x="33" y="457"/>
                    <a:pt x="0" y="490"/>
                  </a:cubicBezTo>
                  <a:cubicBezTo>
                    <a:pt x="0" y="490"/>
                    <a:pt x="0" y="506"/>
                    <a:pt x="17" y="506"/>
                  </a:cubicBezTo>
                  <a:lnTo>
                    <a:pt x="33" y="506"/>
                  </a:lnTo>
                  <a:cubicBezTo>
                    <a:pt x="49" y="457"/>
                    <a:pt x="49" y="405"/>
                    <a:pt x="49" y="356"/>
                  </a:cubicBezTo>
                  <a:cubicBezTo>
                    <a:pt x="49" y="336"/>
                    <a:pt x="49" y="320"/>
                    <a:pt x="65" y="304"/>
                  </a:cubicBezTo>
                  <a:cubicBezTo>
                    <a:pt x="65" y="272"/>
                    <a:pt x="65" y="235"/>
                    <a:pt x="49" y="203"/>
                  </a:cubicBezTo>
                  <a:cubicBezTo>
                    <a:pt x="49" y="134"/>
                    <a:pt x="49" y="86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180804" y="3677008"/>
              <a:ext cx="3278" cy="57410"/>
            </a:xfrm>
            <a:custGeom>
              <a:avLst/>
              <a:gdLst/>
              <a:ahLst/>
              <a:cxnLst/>
              <a:rect l="l" t="t" r="r" b="b"/>
              <a:pathLst>
                <a:path w="33" h="578" extrusionOk="0">
                  <a:moveTo>
                    <a:pt x="12" y="1"/>
                  </a:moveTo>
                  <a:cubicBezTo>
                    <a:pt x="9" y="1"/>
                    <a:pt x="6" y="3"/>
                    <a:pt x="0" y="8"/>
                  </a:cubicBezTo>
                  <a:cubicBezTo>
                    <a:pt x="17" y="125"/>
                    <a:pt x="17" y="242"/>
                    <a:pt x="17" y="360"/>
                  </a:cubicBezTo>
                  <a:cubicBezTo>
                    <a:pt x="0" y="428"/>
                    <a:pt x="0" y="497"/>
                    <a:pt x="17" y="561"/>
                  </a:cubicBezTo>
                  <a:lnTo>
                    <a:pt x="17" y="578"/>
                  </a:lnTo>
                  <a:cubicBezTo>
                    <a:pt x="33" y="578"/>
                    <a:pt x="33" y="578"/>
                    <a:pt x="33" y="561"/>
                  </a:cubicBezTo>
                  <a:lnTo>
                    <a:pt x="33" y="360"/>
                  </a:lnTo>
                  <a:cubicBezTo>
                    <a:pt x="33" y="242"/>
                    <a:pt x="33" y="125"/>
                    <a:pt x="17" y="8"/>
                  </a:cubicBezTo>
                  <a:cubicBezTo>
                    <a:pt x="17" y="8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1287876" y="2948657"/>
              <a:ext cx="4966" cy="97239"/>
            </a:xfrm>
            <a:custGeom>
              <a:avLst/>
              <a:gdLst/>
              <a:ahLst/>
              <a:cxnLst/>
              <a:rect l="l" t="t" r="r" b="b"/>
              <a:pathLst>
                <a:path w="50" h="979" extrusionOk="0">
                  <a:moveTo>
                    <a:pt x="17" y="1"/>
                  </a:moveTo>
                  <a:lnTo>
                    <a:pt x="1" y="17"/>
                  </a:lnTo>
                  <a:cubicBezTo>
                    <a:pt x="17" y="134"/>
                    <a:pt x="17" y="272"/>
                    <a:pt x="17" y="389"/>
                  </a:cubicBezTo>
                  <a:lnTo>
                    <a:pt x="17" y="575"/>
                  </a:lnTo>
                  <a:lnTo>
                    <a:pt x="17" y="841"/>
                  </a:lnTo>
                  <a:lnTo>
                    <a:pt x="17" y="962"/>
                  </a:lnTo>
                  <a:cubicBezTo>
                    <a:pt x="17" y="979"/>
                    <a:pt x="17" y="979"/>
                    <a:pt x="33" y="979"/>
                  </a:cubicBezTo>
                  <a:lnTo>
                    <a:pt x="33" y="962"/>
                  </a:lnTo>
                  <a:lnTo>
                    <a:pt x="33" y="841"/>
                  </a:lnTo>
                  <a:lnTo>
                    <a:pt x="33" y="575"/>
                  </a:lnTo>
                  <a:lnTo>
                    <a:pt x="33" y="389"/>
                  </a:lnTo>
                  <a:cubicBezTo>
                    <a:pt x="49" y="272"/>
                    <a:pt x="49" y="134"/>
                    <a:pt x="33" y="17"/>
                  </a:cubicBezTo>
                  <a:cubicBezTo>
                    <a:pt x="17" y="17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2010167" y="3553745"/>
              <a:ext cx="4867" cy="55523"/>
            </a:xfrm>
            <a:custGeom>
              <a:avLst/>
              <a:gdLst/>
              <a:ahLst/>
              <a:cxnLst/>
              <a:rect l="l" t="t" r="r" b="b"/>
              <a:pathLst>
                <a:path w="49" h="559" extrusionOk="0">
                  <a:moveTo>
                    <a:pt x="33" y="1"/>
                  </a:moveTo>
                  <a:cubicBezTo>
                    <a:pt x="33" y="1"/>
                    <a:pt x="33" y="21"/>
                    <a:pt x="17" y="21"/>
                  </a:cubicBezTo>
                  <a:cubicBezTo>
                    <a:pt x="0" y="102"/>
                    <a:pt x="0" y="187"/>
                    <a:pt x="17" y="288"/>
                  </a:cubicBezTo>
                  <a:cubicBezTo>
                    <a:pt x="17" y="372"/>
                    <a:pt x="17" y="457"/>
                    <a:pt x="0" y="542"/>
                  </a:cubicBezTo>
                  <a:lnTo>
                    <a:pt x="0" y="558"/>
                  </a:lnTo>
                  <a:lnTo>
                    <a:pt x="17" y="558"/>
                  </a:lnTo>
                  <a:lnTo>
                    <a:pt x="17" y="542"/>
                  </a:lnTo>
                  <a:cubicBezTo>
                    <a:pt x="49" y="457"/>
                    <a:pt x="33" y="372"/>
                    <a:pt x="33" y="271"/>
                  </a:cubicBezTo>
                  <a:cubicBezTo>
                    <a:pt x="33" y="203"/>
                    <a:pt x="33" y="102"/>
                    <a:pt x="49" y="21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033505" y="2539041"/>
              <a:ext cx="8542" cy="83930"/>
            </a:xfrm>
            <a:custGeom>
              <a:avLst/>
              <a:gdLst/>
              <a:ahLst/>
              <a:cxnLst/>
              <a:rect l="l" t="t" r="r" b="b"/>
              <a:pathLst>
                <a:path w="86" h="845" extrusionOk="0">
                  <a:moveTo>
                    <a:pt x="21" y="0"/>
                  </a:moveTo>
                  <a:cubicBezTo>
                    <a:pt x="1" y="0"/>
                    <a:pt x="1" y="17"/>
                    <a:pt x="1" y="17"/>
                  </a:cubicBezTo>
                  <a:cubicBezTo>
                    <a:pt x="37" y="53"/>
                    <a:pt x="37" y="101"/>
                    <a:pt x="37" y="154"/>
                  </a:cubicBezTo>
                  <a:lnTo>
                    <a:pt x="37" y="707"/>
                  </a:lnTo>
                  <a:lnTo>
                    <a:pt x="37" y="724"/>
                  </a:lnTo>
                  <a:cubicBezTo>
                    <a:pt x="37" y="760"/>
                    <a:pt x="37" y="808"/>
                    <a:pt x="70" y="845"/>
                  </a:cubicBezTo>
                  <a:lnTo>
                    <a:pt x="86" y="845"/>
                  </a:lnTo>
                  <a:lnTo>
                    <a:pt x="86" y="825"/>
                  </a:lnTo>
                  <a:cubicBezTo>
                    <a:pt x="53" y="792"/>
                    <a:pt x="53" y="760"/>
                    <a:pt x="53" y="724"/>
                  </a:cubicBezTo>
                  <a:lnTo>
                    <a:pt x="53" y="707"/>
                  </a:lnTo>
                  <a:lnTo>
                    <a:pt x="53" y="154"/>
                  </a:lnTo>
                  <a:cubicBezTo>
                    <a:pt x="53" y="101"/>
                    <a:pt x="53" y="5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1923059" y="2555926"/>
              <a:ext cx="145809" cy="305822"/>
            </a:xfrm>
            <a:custGeom>
              <a:avLst/>
              <a:gdLst/>
              <a:ahLst/>
              <a:cxnLst/>
              <a:rect l="l" t="t" r="r" b="b"/>
              <a:pathLst>
                <a:path w="1468" h="3079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117"/>
                    <a:pt x="69" y="186"/>
                    <a:pt x="118" y="251"/>
                  </a:cubicBezTo>
                  <a:cubicBezTo>
                    <a:pt x="134" y="271"/>
                    <a:pt x="134" y="287"/>
                    <a:pt x="154" y="303"/>
                  </a:cubicBezTo>
                  <a:cubicBezTo>
                    <a:pt x="288" y="489"/>
                    <a:pt x="405" y="675"/>
                    <a:pt x="522" y="857"/>
                  </a:cubicBezTo>
                  <a:cubicBezTo>
                    <a:pt x="591" y="958"/>
                    <a:pt x="659" y="1059"/>
                    <a:pt x="724" y="1160"/>
                  </a:cubicBezTo>
                  <a:cubicBezTo>
                    <a:pt x="962" y="1499"/>
                    <a:pt x="1164" y="1818"/>
                    <a:pt x="1382" y="2121"/>
                  </a:cubicBezTo>
                  <a:cubicBezTo>
                    <a:pt x="1415" y="2169"/>
                    <a:pt x="1431" y="2222"/>
                    <a:pt x="1431" y="2307"/>
                  </a:cubicBezTo>
                  <a:lnTo>
                    <a:pt x="1431" y="2541"/>
                  </a:lnTo>
                  <a:cubicBezTo>
                    <a:pt x="1431" y="2711"/>
                    <a:pt x="1415" y="2876"/>
                    <a:pt x="1431" y="3030"/>
                  </a:cubicBezTo>
                  <a:lnTo>
                    <a:pt x="1431" y="3046"/>
                  </a:lnTo>
                  <a:lnTo>
                    <a:pt x="1415" y="3062"/>
                  </a:lnTo>
                  <a:lnTo>
                    <a:pt x="1415" y="3078"/>
                  </a:lnTo>
                  <a:lnTo>
                    <a:pt x="1431" y="3078"/>
                  </a:lnTo>
                  <a:lnTo>
                    <a:pt x="1447" y="3062"/>
                  </a:lnTo>
                  <a:cubicBezTo>
                    <a:pt x="1447" y="3062"/>
                    <a:pt x="1467" y="3046"/>
                    <a:pt x="1467" y="3030"/>
                  </a:cubicBezTo>
                  <a:cubicBezTo>
                    <a:pt x="1447" y="2860"/>
                    <a:pt x="1447" y="2711"/>
                    <a:pt x="1447" y="2541"/>
                  </a:cubicBezTo>
                  <a:lnTo>
                    <a:pt x="1447" y="2307"/>
                  </a:lnTo>
                  <a:cubicBezTo>
                    <a:pt x="1447" y="2222"/>
                    <a:pt x="1431" y="2153"/>
                    <a:pt x="1399" y="2105"/>
                  </a:cubicBezTo>
                  <a:cubicBezTo>
                    <a:pt x="1197" y="1802"/>
                    <a:pt x="978" y="1483"/>
                    <a:pt x="740" y="1143"/>
                  </a:cubicBezTo>
                  <a:cubicBezTo>
                    <a:pt x="675" y="1042"/>
                    <a:pt x="623" y="941"/>
                    <a:pt x="558" y="840"/>
                  </a:cubicBezTo>
                  <a:cubicBezTo>
                    <a:pt x="421" y="675"/>
                    <a:pt x="304" y="473"/>
                    <a:pt x="187" y="303"/>
                  </a:cubicBezTo>
                  <a:cubicBezTo>
                    <a:pt x="170" y="271"/>
                    <a:pt x="154" y="251"/>
                    <a:pt x="134" y="234"/>
                  </a:cubicBezTo>
                  <a:cubicBezTo>
                    <a:pt x="86" y="170"/>
                    <a:pt x="33" y="101"/>
                    <a:pt x="33" y="16"/>
                  </a:cubicBezTo>
                  <a:cubicBezTo>
                    <a:pt x="33" y="16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2095190" y="3522061"/>
              <a:ext cx="5364" cy="48669"/>
            </a:xfrm>
            <a:custGeom>
              <a:avLst/>
              <a:gdLst/>
              <a:ahLst/>
              <a:cxnLst/>
              <a:rect l="l" t="t" r="r" b="b"/>
              <a:pathLst>
                <a:path w="54" h="490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7" y="85"/>
                    <a:pt x="17" y="170"/>
                    <a:pt x="17" y="255"/>
                  </a:cubicBezTo>
                  <a:cubicBezTo>
                    <a:pt x="17" y="320"/>
                    <a:pt x="17" y="405"/>
                    <a:pt x="1" y="473"/>
                  </a:cubicBezTo>
                  <a:cubicBezTo>
                    <a:pt x="1" y="489"/>
                    <a:pt x="1" y="489"/>
                    <a:pt x="17" y="489"/>
                  </a:cubicBezTo>
                  <a:lnTo>
                    <a:pt x="37" y="473"/>
                  </a:lnTo>
                  <a:cubicBezTo>
                    <a:pt x="53" y="405"/>
                    <a:pt x="53" y="320"/>
                    <a:pt x="53" y="255"/>
                  </a:cubicBezTo>
                  <a:cubicBezTo>
                    <a:pt x="37" y="170"/>
                    <a:pt x="37" y="102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408258" y="2731235"/>
              <a:ext cx="6555" cy="90386"/>
            </a:xfrm>
            <a:custGeom>
              <a:avLst/>
              <a:gdLst/>
              <a:ahLst/>
              <a:cxnLst/>
              <a:rect l="l" t="t" r="r" b="b"/>
              <a:pathLst>
                <a:path w="66" h="910" extrusionOk="0">
                  <a:moveTo>
                    <a:pt x="66" y="0"/>
                  </a:moveTo>
                  <a:cubicBezTo>
                    <a:pt x="49" y="0"/>
                    <a:pt x="49" y="21"/>
                    <a:pt x="49" y="21"/>
                  </a:cubicBezTo>
                  <a:cubicBezTo>
                    <a:pt x="17" y="170"/>
                    <a:pt x="33" y="324"/>
                    <a:pt x="33" y="473"/>
                  </a:cubicBezTo>
                  <a:lnTo>
                    <a:pt x="33" y="728"/>
                  </a:lnTo>
                  <a:lnTo>
                    <a:pt x="33" y="744"/>
                  </a:lnTo>
                  <a:cubicBezTo>
                    <a:pt x="33" y="792"/>
                    <a:pt x="33" y="845"/>
                    <a:pt x="1" y="893"/>
                  </a:cubicBezTo>
                  <a:cubicBezTo>
                    <a:pt x="1" y="893"/>
                    <a:pt x="1" y="909"/>
                    <a:pt x="17" y="909"/>
                  </a:cubicBezTo>
                  <a:lnTo>
                    <a:pt x="33" y="909"/>
                  </a:lnTo>
                  <a:cubicBezTo>
                    <a:pt x="49" y="861"/>
                    <a:pt x="49" y="808"/>
                    <a:pt x="49" y="744"/>
                  </a:cubicBezTo>
                  <a:lnTo>
                    <a:pt x="49" y="728"/>
                  </a:lnTo>
                  <a:cubicBezTo>
                    <a:pt x="66" y="643"/>
                    <a:pt x="49" y="558"/>
                    <a:pt x="49" y="473"/>
                  </a:cubicBezTo>
                  <a:cubicBezTo>
                    <a:pt x="49" y="324"/>
                    <a:pt x="49" y="170"/>
                    <a:pt x="66" y="21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247848" y="2874561"/>
              <a:ext cx="168952" cy="191399"/>
            </a:xfrm>
            <a:custGeom>
              <a:avLst/>
              <a:gdLst/>
              <a:ahLst/>
              <a:cxnLst/>
              <a:rect l="l" t="t" r="r" b="b"/>
              <a:pathLst>
                <a:path w="1701" h="1927" extrusionOk="0">
                  <a:moveTo>
                    <a:pt x="1686" y="1"/>
                  </a:moveTo>
                  <a:cubicBezTo>
                    <a:pt x="1683" y="1"/>
                    <a:pt x="1681" y="2"/>
                    <a:pt x="1681" y="8"/>
                  </a:cubicBezTo>
                  <a:cubicBezTo>
                    <a:pt x="1479" y="93"/>
                    <a:pt x="1277" y="173"/>
                    <a:pt x="1075" y="242"/>
                  </a:cubicBezTo>
                  <a:cubicBezTo>
                    <a:pt x="974" y="274"/>
                    <a:pt x="873" y="311"/>
                    <a:pt x="772" y="343"/>
                  </a:cubicBezTo>
                  <a:cubicBezTo>
                    <a:pt x="570" y="428"/>
                    <a:pt x="351" y="513"/>
                    <a:pt x="117" y="597"/>
                  </a:cubicBezTo>
                  <a:cubicBezTo>
                    <a:pt x="32" y="614"/>
                    <a:pt x="0" y="662"/>
                    <a:pt x="16" y="763"/>
                  </a:cubicBezTo>
                  <a:lnTo>
                    <a:pt x="16" y="1183"/>
                  </a:lnTo>
                  <a:cubicBezTo>
                    <a:pt x="0" y="1405"/>
                    <a:pt x="0" y="1624"/>
                    <a:pt x="32" y="1858"/>
                  </a:cubicBezTo>
                  <a:cubicBezTo>
                    <a:pt x="32" y="1858"/>
                    <a:pt x="32" y="1874"/>
                    <a:pt x="16" y="1890"/>
                  </a:cubicBezTo>
                  <a:lnTo>
                    <a:pt x="0" y="1910"/>
                  </a:lnTo>
                  <a:lnTo>
                    <a:pt x="0" y="1927"/>
                  </a:lnTo>
                  <a:lnTo>
                    <a:pt x="16" y="1927"/>
                  </a:lnTo>
                  <a:lnTo>
                    <a:pt x="32" y="1910"/>
                  </a:lnTo>
                  <a:cubicBezTo>
                    <a:pt x="49" y="1890"/>
                    <a:pt x="65" y="1874"/>
                    <a:pt x="65" y="1842"/>
                  </a:cubicBezTo>
                  <a:cubicBezTo>
                    <a:pt x="32" y="1624"/>
                    <a:pt x="32" y="1405"/>
                    <a:pt x="32" y="1183"/>
                  </a:cubicBezTo>
                  <a:cubicBezTo>
                    <a:pt x="32" y="1050"/>
                    <a:pt x="49" y="900"/>
                    <a:pt x="32" y="747"/>
                  </a:cubicBezTo>
                  <a:cubicBezTo>
                    <a:pt x="32" y="678"/>
                    <a:pt x="49" y="646"/>
                    <a:pt x="117" y="614"/>
                  </a:cubicBezTo>
                  <a:cubicBezTo>
                    <a:pt x="368" y="529"/>
                    <a:pt x="590" y="460"/>
                    <a:pt x="792" y="375"/>
                  </a:cubicBezTo>
                  <a:cubicBezTo>
                    <a:pt x="873" y="343"/>
                    <a:pt x="974" y="311"/>
                    <a:pt x="1075" y="258"/>
                  </a:cubicBezTo>
                  <a:cubicBezTo>
                    <a:pt x="1277" y="194"/>
                    <a:pt x="1499" y="109"/>
                    <a:pt x="1701" y="24"/>
                  </a:cubicBezTo>
                  <a:lnTo>
                    <a:pt x="1701" y="8"/>
                  </a:lnTo>
                  <a:cubicBezTo>
                    <a:pt x="1701" y="8"/>
                    <a:pt x="1692" y="1"/>
                    <a:pt x="1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21886" y="2350026"/>
              <a:ext cx="200636" cy="343168"/>
            </a:xfrm>
            <a:custGeom>
              <a:avLst/>
              <a:gdLst/>
              <a:ahLst/>
              <a:cxnLst/>
              <a:rect l="l" t="t" r="r" b="b"/>
              <a:pathLst>
                <a:path w="2020" h="3455" extrusionOk="0">
                  <a:moveTo>
                    <a:pt x="53" y="1"/>
                  </a:moveTo>
                  <a:cubicBezTo>
                    <a:pt x="32" y="21"/>
                    <a:pt x="0" y="53"/>
                    <a:pt x="0" y="86"/>
                  </a:cubicBezTo>
                  <a:lnTo>
                    <a:pt x="0" y="223"/>
                  </a:lnTo>
                  <a:lnTo>
                    <a:pt x="0" y="728"/>
                  </a:lnTo>
                  <a:cubicBezTo>
                    <a:pt x="0" y="793"/>
                    <a:pt x="53" y="845"/>
                    <a:pt x="85" y="894"/>
                  </a:cubicBezTo>
                  <a:cubicBezTo>
                    <a:pt x="101" y="910"/>
                    <a:pt x="117" y="930"/>
                    <a:pt x="117" y="930"/>
                  </a:cubicBezTo>
                  <a:cubicBezTo>
                    <a:pt x="335" y="1233"/>
                    <a:pt x="574" y="1516"/>
                    <a:pt x="792" y="1802"/>
                  </a:cubicBezTo>
                  <a:cubicBezTo>
                    <a:pt x="1010" y="2089"/>
                    <a:pt x="1244" y="2392"/>
                    <a:pt x="1467" y="2679"/>
                  </a:cubicBezTo>
                  <a:cubicBezTo>
                    <a:pt x="1499" y="2728"/>
                    <a:pt x="1547" y="2780"/>
                    <a:pt x="1584" y="2829"/>
                  </a:cubicBezTo>
                  <a:cubicBezTo>
                    <a:pt x="1701" y="2982"/>
                    <a:pt x="1802" y="3132"/>
                    <a:pt x="1935" y="3285"/>
                  </a:cubicBezTo>
                  <a:cubicBezTo>
                    <a:pt x="1971" y="3301"/>
                    <a:pt x="1971" y="3334"/>
                    <a:pt x="1988" y="3386"/>
                  </a:cubicBezTo>
                  <a:lnTo>
                    <a:pt x="1988" y="3455"/>
                  </a:lnTo>
                  <a:lnTo>
                    <a:pt x="2004" y="3455"/>
                  </a:lnTo>
                  <a:cubicBezTo>
                    <a:pt x="2020" y="3455"/>
                    <a:pt x="2020" y="3455"/>
                    <a:pt x="2020" y="3434"/>
                  </a:cubicBezTo>
                  <a:cubicBezTo>
                    <a:pt x="2020" y="3418"/>
                    <a:pt x="2004" y="3402"/>
                    <a:pt x="2004" y="3386"/>
                  </a:cubicBezTo>
                  <a:cubicBezTo>
                    <a:pt x="2004" y="3334"/>
                    <a:pt x="1988" y="3285"/>
                    <a:pt x="1951" y="3269"/>
                  </a:cubicBezTo>
                  <a:cubicBezTo>
                    <a:pt x="1834" y="3115"/>
                    <a:pt x="1717" y="2966"/>
                    <a:pt x="1600" y="2812"/>
                  </a:cubicBezTo>
                  <a:cubicBezTo>
                    <a:pt x="1568" y="2764"/>
                    <a:pt x="1531" y="2711"/>
                    <a:pt x="1483" y="2663"/>
                  </a:cubicBezTo>
                  <a:cubicBezTo>
                    <a:pt x="1265" y="2376"/>
                    <a:pt x="1042" y="2073"/>
                    <a:pt x="824" y="1786"/>
                  </a:cubicBezTo>
                  <a:cubicBezTo>
                    <a:pt x="590" y="1499"/>
                    <a:pt x="372" y="1213"/>
                    <a:pt x="133" y="910"/>
                  </a:cubicBezTo>
                  <a:cubicBezTo>
                    <a:pt x="133" y="910"/>
                    <a:pt x="117" y="894"/>
                    <a:pt x="117" y="877"/>
                  </a:cubicBezTo>
                  <a:cubicBezTo>
                    <a:pt x="69" y="845"/>
                    <a:pt x="32" y="793"/>
                    <a:pt x="32" y="728"/>
                  </a:cubicBezTo>
                  <a:lnTo>
                    <a:pt x="32" y="223"/>
                  </a:lnTo>
                  <a:lnTo>
                    <a:pt x="32" y="86"/>
                  </a:lnTo>
                  <a:cubicBezTo>
                    <a:pt x="32" y="69"/>
                    <a:pt x="53" y="37"/>
                    <a:pt x="69" y="2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610678" y="2896909"/>
              <a:ext cx="1689" cy="57112"/>
            </a:xfrm>
            <a:custGeom>
              <a:avLst/>
              <a:gdLst/>
              <a:ahLst/>
              <a:cxnLst/>
              <a:rect l="l" t="t" r="r" b="b"/>
              <a:pathLst>
                <a:path w="17" h="575" extrusionOk="0">
                  <a:moveTo>
                    <a:pt x="0" y="1"/>
                  </a:moveTo>
                  <a:lnTo>
                    <a:pt x="0" y="17"/>
                  </a:lnTo>
                  <a:lnTo>
                    <a:pt x="0" y="554"/>
                  </a:lnTo>
                  <a:lnTo>
                    <a:pt x="0" y="574"/>
                  </a:lnTo>
                  <a:cubicBezTo>
                    <a:pt x="16" y="574"/>
                    <a:pt x="16" y="554"/>
                    <a:pt x="16" y="554"/>
                  </a:cubicBezTo>
                  <a:lnTo>
                    <a:pt x="16" y="17"/>
                  </a:lnTo>
                  <a:cubicBezTo>
                    <a:pt x="16" y="17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1742487" y="1791918"/>
              <a:ext cx="167462" cy="394519"/>
            </a:xfrm>
            <a:custGeom>
              <a:avLst/>
              <a:gdLst/>
              <a:ahLst/>
              <a:cxnLst/>
              <a:rect l="l" t="t" r="r" b="b"/>
              <a:pathLst>
                <a:path w="1686" h="3972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1" y="134"/>
                    <a:pt x="70" y="235"/>
                    <a:pt x="134" y="320"/>
                  </a:cubicBezTo>
                  <a:cubicBezTo>
                    <a:pt x="171" y="352"/>
                    <a:pt x="187" y="388"/>
                    <a:pt x="203" y="437"/>
                  </a:cubicBezTo>
                  <a:cubicBezTo>
                    <a:pt x="474" y="893"/>
                    <a:pt x="740" y="1362"/>
                    <a:pt x="1011" y="1818"/>
                  </a:cubicBezTo>
                  <a:cubicBezTo>
                    <a:pt x="1128" y="2004"/>
                    <a:pt x="1245" y="2206"/>
                    <a:pt x="1346" y="2388"/>
                  </a:cubicBezTo>
                  <a:cubicBezTo>
                    <a:pt x="1383" y="2441"/>
                    <a:pt x="1399" y="2489"/>
                    <a:pt x="1431" y="2525"/>
                  </a:cubicBezTo>
                  <a:cubicBezTo>
                    <a:pt x="1467" y="2610"/>
                    <a:pt x="1516" y="2691"/>
                    <a:pt x="1568" y="2760"/>
                  </a:cubicBezTo>
                  <a:cubicBezTo>
                    <a:pt x="1617" y="2845"/>
                    <a:pt x="1633" y="2929"/>
                    <a:pt x="1633" y="3030"/>
                  </a:cubicBezTo>
                  <a:lnTo>
                    <a:pt x="1633" y="3281"/>
                  </a:lnTo>
                  <a:cubicBezTo>
                    <a:pt x="1633" y="3434"/>
                    <a:pt x="1649" y="3584"/>
                    <a:pt x="1617" y="3721"/>
                  </a:cubicBezTo>
                  <a:cubicBezTo>
                    <a:pt x="1601" y="3770"/>
                    <a:pt x="1617" y="3838"/>
                    <a:pt x="1649" y="3887"/>
                  </a:cubicBezTo>
                  <a:cubicBezTo>
                    <a:pt x="1649" y="3903"/>
                    <a:pt x="1649" y="3939"/>
                    <a:pt x="1669" y="3955"/>
                  </a:cubicBezTo>
                  <a:cubicBezTo>
                    <a:pt x="1669" y="3955"/>
                    <a:pt x="1669" y="3972"/>
                    <a:pt x="1685" y="3972"/>
                  </a:cubicBezTo>
                  <a:lnTo>
                    <a:pt x="1685" y="3955"/>
                  </a:lnTo>
                  <a:cubicBezTo>
                    <a:pt x="1685" y="3923"/>
                    <a:pt x="1669" y="3903"/>
                    <a:pt x="1669" y="3871"/>
                  </a:cubicBezTo>
                  <a:cubicBezTo>
                    <a:pt x="1649" y="3822"/>
                    <a:pt x="1633" y="3770"/>
                    <a:pt x="1633" y="3721"/>
                  </a:cubicBezTo>
                  <a:cubicBezTo>
                    <a:pt x="1669" y="3584"/>
                    <a:pt x="1669" y="3434"/>
                    <a:pt x="1669" y="3281"/>
                  </a:cubicBezTo>
                  <a:cubicBezTo>
                    <a:pt x="1669" y="3196"/>
                    <a:pt x="1649" y="3115"/>
                    <a:pt x="1669" y="3030"/>
                  </a:cubicBezTo>
                  <a:cubicBezTo>
                    <a:pt x="1669" y="2913"/>
                    <a:pt x="1649" y="2828"/>
                    <a:pt x="1584" y="2744"/>
                  </a:cubicBezTo>
                  <a:cubicBezTo>
                    <a:pt x="1532" y="2675"/>
                    <a:pt x="1500" y="2590"/>
                    <a:pt x="1447" y="2525"/>
                  </a:cubicBezTo>
                  <a:cubicBezTo>
                    <a:pt x="1431" y="2473"/>
                    <a:pt x="1399" y="2424"/>
                    <a:pt x="1383" y="2372"/>
                  </a:cubicBezTo>
                  <a:cubicBezTo>
                    <a:pt x="1265" y="2186"/>
                    <a:pt x="1144" y="1984"/>
                    <a:pt x="1043" y="1802"/>
                  </a:cubicBezTo>
                  <a:cubicBezTo>
                    <a:pt x="777" y="1346"/>
                    <a:pt x="490" y="873"/>
                    <a:pt x="235" y="421"/>
                  </a:cubicBezTo>
                  <a:cubicBezTo>
                    <a:pt x="203" y="388"/>
                    <a:pt x="187" y="336"/>
                    <a:pt x="154" y="304"/>
                  </a:cubicBezTo>
                  <a:cubicBezTo>
                    <a:pt x="86" y="219"/>
                    <a:pt x="17" y="134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1553570" y="2226465"/>
              <a:ext cx="5264" cy="63469"/>
            </a:xfrm>
            <a:custGeom>
              <a:avLst/>
              <a:gdLst/>
              <a:ahLst/>
              <a:cxnLst/>
              <a:rect l="l" t="t" r="r" b="b"/>
              <a:pathLst>
                <a:path w="53" h="639" extrusionOk="0">
                  <a:moveTo>
                    <a:pt x="37" y="1"/>
                  </a:moveTo>
                  <a:cubicBezTo>
                    <a:pt x="0" y="102"/>
                    <a:pt x="16" y="203"/>
                    <a:pt x="16" y="304"/>
                  </a:cubicBezTo>
                  <a:lnTo>
                    <a:pt x="16" y="489"/>
                  </a:lnTo>
                  <a:lnTo>
                    <a:pt x="16" y="538"/>
                  </a:lnTo>
                  <a:cubicBezTo>
                    <a:pt x="16" y="574"/>
                    <a:pt x="16" y="607"/>
                    <a:pt x="0" y="623"/>
                  </a:cubicBezTo>
                  <a:lnTo>
                    <a:pt x="0" y="639"/>
                  </a:lnTo>
                  <a:lnTo>
                    <a:pt x="16" y="639"/>
                  </a:lnTo>
                  <a:cubicBezTo>
                    <a:pt x="53" y="607"/>
                    <a:pt x="37" y="574"/>
                    <a:pt x="37" y="538"/>
                  </a:cubicBezTo>
                  <a:lnTo>
                    <a:pt x="37" y="506"/>
                  </a:lnTo>
                  <a:lnTo>
                    <a:pt x="37" y="304"/>
                  </a:lnTo>
                  <a:cubicBezTo>
                    <a:pt x="37" y="203"/>
                    <a:pt x="37" y="118"/>
                    <a:pt x="53" y="17"/>
                  </a:cubicBezTo>
                  <a:cubicBezTo>
                    <a:pt x="53" y="1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643857" y="2355290"/>
              <a:ext cx="6853" cy="61879"/>
            </a:xfrm>
            <a:custGeom>
              <a:avLst/>
              <a:gdLst/>
              <a:ahLst/>
              <a:cxnLst/>
              <a:rect l="l" t="t" r="r" b="b"/>
              <a:pathLst>
                <a:path w="69" h="623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16" y="101"/>
                    <a:pt x="16" y="202"/>
                    <a:pt x="16" y="287"/>
                  </a:cubicBezTo>
                  <a:lnTo>
                    <a:pt x="16" y="473"/>
                  </a:lnTo>
                  <a:lnTo>
                    <a:pt x="16" y="521"/>
                  </a:lnTo>
                  <a:cubicBezTo>
                    <a:pt x="16" y="538"/>
                    <a:pt x="37" y="574"/>
                    <a:pt x="16" y="606"/>
                  </a:cubicBezTo>
                  <a:cubicBezTo>
                    <a:pt x="0" y="606"/>
                    <a:pt x="0" y="606"/>
                    <a:pt x="16" y="622"/>
                  </a:cubicBezTo>
                  <a:lnTo>
                    <a:pt x="37" y="606"/>
                  </a:lnTo>
                  <a:cubicBezTo>
                    <a:pt x="53" y="574"/>
                    <a:pt x="53" y="538"/>
                    <a:pt x="53" y="505"/>
                  </a:cubicBezTo>
                  <a:lnTo>
                    <a:pt x="53" y="473"/>
                  </a:lnTo>
                  <a:lnTo>
                    <a:pt x="53" y="287"/>
                  </a:lnTo>
                  <a:cubicBezTo>
                    <a:pt x="53" y="202"/>
                    <a:pt x="53" y="101"/>
                    <a:pt x="69" y="16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869817" y="2978753"/>
              <a:ext cx="334328" cy="219210"/>
            </a:xfrm>
            <a:custGeom>
              <a:avLst/>
              <a:gdLst/>
              <a:ahLst/>
              <a:cxnLst/>
              <a:rect l="l" t="t" r="r" b="b"/>
              <a:pathLst>
                <a:path w="3366" h="2207" extrusionOk="0">
                  <a:moveTo>
                    <a:pt x="3350" y="1"/>
                  </a:moveTo>
                  <a:cubicBezTo>
                    <a:pt x="3200" y="33"/>
                    <a:pt x="3063" y="86"/>
                    <a:pt x="2929" y="154"/>
                  </a:cubicBezTo>
                  <a:cubicBezTo>
                    <a:pt x="2881" y="171"/>
                    <a:pt x="2828" y="187"/>
                    <a:pt x="2780" y="203"/>
                  </a:cubicBezTo>
                  <a:cubicBezTo>
                    <a:pt x="2392" y="356"/>
                    <a:pt x="2004" y="490"/>
                    <a:pt x="1633" y="639"/>
                  </a:cubicBezTo>
                  <a:cubicBezTo>
                    <a:pt x="1415" y="724"/>
                    <a:pt x="1180" y="809"/>
                    <a:pt x="962" y="894"/>
                  </a:cubicBezTo>
                  <a:cubicBezTo>
                    <a:pt x="792" y="962"/>
                    <a:pt x="623" y="1011"/>
                    <a:pt x="473" y="1080"/>
                  </a:cubicBezTo>
                  <a:cubicBezTo>
                    <a:pt x="356" y="1128"/>
                    <a:pt x="235" y="1164"/>
                    <a:pt x="118" y="1213"/>
                  </a:cubicBezTo>
                  <a:cubicBezTo>
                    <a:pt x="33" y="1245"/>
                    <a:pt x="1" y="1298"/>
                    <a:pt x="1" y="1383"/>
                  </a:cubicBezTo>
                  <a:cubicBezTo>
                    <a:pt x="17" y="1568"/>
                    <a:pt x="1" y="1734"/>
                    <a:pt x="1" y="1920"/>
                  </a:cubicBezTo>
                  <a:lnTo>
                    <a:pt x="1" y="2053"/>
                  </a:lnTo>
                  <a:cubicBezTo>
                    <a:pt x="1" y="2106"/>
                    <a:pt x="1" y="2154"/>
                    <a:pt x="33" y="2207"/>
                  </a:cubicBezTo>
                  <a:lnTo>
                    <a:pt x="53" y="2207"/>
                  </a:lnTo>
                  <a:cubicBezTo>
                    <a:pt x="69" y="2207"/>
                    <a:pt x="69" y="2190"/>
                    <a:pt x="53" y="2190"/>
                  </a:cubicBezTo>
                  <a:cubicBezTo>
                    <a:pt x="33" y="2138"/>
                    <a:pt x="33" y="2106"/>
                    <a:pt x="33" y="2053"/>
                  </a:cubicBezTo>
                  <a:lnTo>
                    <a:pt x="33" y="1920"/>
                  </a:lnTo>
                  <a:lnTo>
                    <a:pt x="33" y="1383"/>
                  </a:lnTo>
                  <a:cubicBezTo>
                    <a:pt x="33" y="1298"/>
                    <a:pt x="53" y="1265"/>
                    <a:pt x="134" y="1229"/>
                  </a:cubicBezTo>
                  <a:cubicBezTo>
                    <a:pt x="255" y="1197"/>
                    <a:pt x="356" y="1144"/>
                    <a:pt x="473" y="1112"/>
                  </a:cubicBezTo>
                  <a:cubicBezTo>
                    <a:pt x="639" y="1043"/>
                    <a:pt x="809" y="979"/>
                    <a:pt x="978" y="926"/>
                  </a:cubicBezTo>
                  <a:cubicBezTo>
                    <a:pt x="1196" y="841"/>
                    <a:pt x="1415" y="740"/>
                    <a:pt x="1649" y="659"/>
                  </a:cubicBezTo>
                  <a:cubicBezTo>
                    <a:pt x="2020" y="522"/>
                    <a:pt x="2408" y="373"/>
                    <a:pt x="2780" y="235"/>
                  </a:cubicBezTo>
                  <a:cubicBezTo>
                    <a:pt x="2828" y="219"/>
                    <a:pt x="2897" y="187"/>
                    <a:pt x="2946" y="171"/>
                  </a:cubicBezTo>
                  <a:cubicBezTo>
                    <a:pt x="3083" y="118"/>
                    <a:pt x="3216" y="53"/>
                    <a:pt x="3366" y="33"/>
                  </a:cubicBezTo>
                  <a:lnTo>
                    <a:pt x="3366" y="17"/>
                  </a:lnTo>
                  <a:cubicBezTo>
                    <a:pt x="3366" y="1"/>
                    <a:pt x="3366" y="1"/>
                    <a:pt x="3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1257880" y="1238579"/>
              <a:ext cx="160509" cy="204014"/>
            </a:xfrm>
            <a:custGeom>
              <a:avLst/>
              <a:gdLst/>
              <a:ahLst/>
              <a:cxnLst/>
              <a:rect l="l" t="t" r="r" b="b"/>
              <a:pathLst>
                <a:path w="1616" h="2054" extrusionOk="0">
                  <a:moveTo>
                    <a:pt x="1600" y="1"/>
                  </a:moveTo>
                  <a:lnTo>
                    <a:pt x="1277" y="183"/>
                  </a:lnTo>
                  <a:cubicBezTo>
                    <a:pt x="994" y="352"/>
                    <a:pt x="707" y="522"/>
                    <a:pt x="436" y="688"/>
                  </a:cubicBezTo>
                  <a:cubicBezTo>
                    <a:pt x="388" y="724"/>
                    <a:pt x="351" y="740"/>
                    <a:pt x="319" y="772"/>
                  </a:cubicBezTo>
                  <a:cubicBezTo>
                    <a:pt x="250" y="809"/>
                    <a:pt x="186" y="857"/>
                    <a:pt x="101" y="890"/>
                  </a:cubicBezTo>
                  <a:cubicBezTo>
                    <a:pt x="32" y="926"/>
                    <a:pt x="0" y="974"/>
                    <a:pt x="0" y="1043"/>
                  </a:cubicBezTo>
                  <a:lnTo>
                    <a:pt x="0" y="1968"/>
                  </a:lnTo>
                  <a:cubicBezTo>
                    <a:pt x="0" y="1984"/>
                    <a:pt x="16" y="2001"/>
                    <a:pt x="16" y="2021"/>
                  </a:cubicBezTo>
                  <a:cubicBezTo>
                    <a:pt x="32" y="2037"/>
                    <a:pt x="32" y="2037"/>
                    <a:pt x="32" y="2053"/>
                  </a:cubicBezTo>
                  <a:lnTo>
                    <a:pt x="48" y="2053"/>
                  </a:lnTo>
                  <a:cubicBezTo>
                    <a:pt x="48" y="2053"/>
                    <a:pt x="65" y="2037"/>
                    <a:pt x="48" y="2037"/>
                  </a:cubicBezTo>
                  <a:lnTo>
                    <a:pt x="48" y="2021"/>
                  </a:lnTo>
                  <a:cubicBezTo>
                    <a:pt x="32" y="2001"/>
                    <a:pt x="32" y="1984"/>
                    <a:pt x="32" y="1968"/>
                  </a:cubicBezTo>
                  <a:lnTo>
                    <a:pt x="32" y="1043"/>
                  </a:lnTo>
                  <a:cubicBezTo>
                    <a:pt x="32" y="974"/>
                    <a:pt x="48" y="942"/>
                    <a:pt x="117" y="910"/>
                  </a:cubicBezTo>
                  <a:cubicBezTo>
                    <a:pt x="186" y="873"/>
                    <a:pt x="250" y="841"/>
                    <a:pt x="319" y="789"/>
                  </a:cubicBezTo>
                  <a:cubicBezTo>
                    <a:pt x="368" y="756"/>
                    <a:pt x="404" y="740"/>
                    <a:pt x="436" y="708"/>
                  </a:cubicBezTo>
                  <a:cubicBezTo>
                    <a:pt x="723" y="538"/>
                    <a:pt x="1010" y="385"/>
                    <a:pt x="1297" y="219"/>
                  </a:cubicBezTo>
                  <a:lnTo>
                    <a:pt x="1600" y="33"/>
                  </a:lnTo>
                  <a:cubicBezTo>
                    <a:pt x="1616" y="17"/>
                    <a:pt x="1616" y="17"/>
                    <a:pt x="1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1406" y="1393923"/>
              <a:ext cx="339592" cy="280891"/>
            </a:xfrm>
            <a:custGeom>
              <a:avLst/>
              <a:gdLst/>
              <a:ahLst/>
              <a:cxnLst/>
              <a:rect l="l" t="t" r="r" b="b"/>
              <a:pathLst>
                <a:path w="3419" h="2828" extrusionOk="0">
                  <a:moveTo>
                    <a:pt x="3402" y="0"/>
                  </a:moveTo>
                  <a:cubicBezTo>
                    <a:pt x="3233" y="69"/>
                    <a:pt x="3083" y="170"/>
                    <a:pt x="2930" y="255"/>
                  </a:cubicBezTo>
                  <a:cubicBezTo>
                    <a:pt x="2881" y="303"/>
                    <a:pt x="2812" y="336"/>
                    <a:pt x="2764" y="372"/>
                  </a:cubicBezTo>
                  <a:cubicBezTo>
                    <a:pt x="2174" y="707"/>
                    <a:pt x="1601" y="1042"/>
                    <a:pt x="1047" y="1382"/>
                  </a:cubicBezTo>
                  <a:lnTo>
                    <a:pt x="623" y="1632"/>
                  </a:lnTo>
                  <a:cubicBezTo>
                    <a:pt x="558" y="1669"/>
                    <a:pt x="490" y="1701"/>
                    <a:pt x="421" y="1733"/>
                  </a:cubicBezTo>
                  <a:cubicBezTo>
                    <a:pt x="320" y="1802"/>
                    <a:pt x="203" y="1887"/>
                    <a:pt x="69" y="1951"/>
                  </a:cubicBezTo>
                  <a:cubicBezTo>
                    <a:pt x="37" y="1972"/>
                    <a:pt x="1" y="1988"/>
                    <a:pt x="1" y="2036"/>
                  </a:cubicBezTo>
                  <a:lnTo>
                    <a:pt x="1" y="2323"/>
                  </a:lnTo>
                  <a:cubicBezTo>
                    <a:pt x="1" y="2493"/>
                    <a:pt x="1" y="2658"/>
                    <a:pt x="17" y="2812"/>
                  </a:cubicBezTo>
                  <a:cubicBezTo>
                    <a:pt x="17" y="2828"/>
                    <a:pt x="17" y="2828"/>
                    <a:pt x="37" y="2828"/>
                  </a:cubicBezTo>
                  <a:lnTo>
                    <a:pt x="53" y="2812"/>
                  </a:lnTo>
                  <a:cubicBezTo>
                    <a:pt x="17" y="2658"/>
                    <a:pt x="37" y="2493"/>
                    <a:pt x="37" y="2323"/>
                  </a:cubicBezTo>
                  <a:lnTo>
                    <a:pt x="37" y="2036"/>
                  </a:lnTo>
                  <a:cubicBezTo>
                    <a:pt x="37" y="2004"/>
                    <a:pt x="53" y="1988"/>
                    <a:pt x="86" y="1972"/>
                  </a:cubicBezTo>
                  <a:cubicBezTo>
                    <a:pt x="203" y="1903"/>
                    <a:pt x="320" y="1834"/>
                    <a:pt x="441" y="1770"/>
                  </a:cubicBezTo>
                  <a:cubicBezTo>
                    <a:pt x="506" y="1717"/>
                    <a:pt x="574" y="1685"/>
                    <a:pt x="623" y="1648"/>
                  </a:cubicBezTo>
                  <a:lnTo>
                    <a:pt x="1047" y="1398"/>
                  </a:lnTo>
                  <a:cubicBezTo>
                    <a:pt x="1617" y="1079"/>
                    <a:pt x="2190" y="723"/>
                    <a:pt x="2764" y="388"/>
                  </a:cubicBezTo>
                  <a:cubicBezTo>
                    <a:pt x="2829" y="356"/>
                    <a:pt x="2897" y="319"/>
                    <a:pt x="2946" y="287"/>
                  </a:cubicBezTo>
                  <a:cubicBezTo>
                    <a:pt x="3099" y="186"/>
                    <a:pt x="3249" y="101"/>
                    <a:pt x="3418" y="33"/>
                  </a:cubicBezTo>
                  <a:lnTo>
                    <a:pt x="3418" y="16"/>
                  </a:lnTo>
                  <a:cubicBezTo>
                    <a:pt x="3418" y="0"/>
                    <a:pt x="3402" y="0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936861" y="2418659"/>
              <a:ext cx="4867" cy="83930"/>
            </a:xfrm>
            <a:custGeom>
              <a:avLst/>
              <a:gdLst/>
              <a:ahLst/>
              <a:cxnLst/>
              <a:rect l="l" t="t" r="r" b="b"/>
              <a:pathLst>
                <a:path w="49" h="845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54"/>
                    <a:pt x="16" y="287"/>
                    <a:pt x="0" y="421"/>
                  </a:cubicBezTo>
                  <a:lnTo>
                    <a:pt x="0" y="691"/>
                  </a:lnTo>
                  <a:cubicBezTo>
                    <a:pt x="16" y="691"/>
                    <a:pt x="0" y="707"/>
                    <a:pt x="0" y="724"/>
                  </a:cubicBezTo>
                  <a:cubicBezTo>
                    <a:pt x="0" y="760"/>
                    <a:pt x="0" y="808"/>
                    <a:pt x="33" y="845"/>
                  </a:cubicBezTo>
                  <a:lnTo>
                    <a:pt x="49" y="845"/>
                  </a:lnTo>
                  <a:lnTo>
                    <a:pt x="49" y="825"/>
                  </a:lnTo>
                  <a:cubicBezTo>
                    <a:pt x="33" y="792"/>
                    <a:pt x="33" y="760"/>
                    <a:pt x="33" y="724"/>
                  </a:cubicBezTo>
                  <a:lnTo>
                    <a:pt x="33" y="691"/>
                  </a:lnTo>
                  <a:lnTo>
                    <a:pt x="33" y="421"/>
                  </a:lnTo>
                  <a:cubicBezTo>
                    <a:pt x="33" y="287"/>
                    <a:pt x="33" y="154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687655" y="2637770"/>
              <a:ext cx="127335" cy="135678"/>
            </a:xfrm>
            <a:custGeom>
              <a:avLst/>
              <a:gdLst/>
              <a:ahLst/>
              <a:cxnLst/>
              <a:rect l="l" t="t" r="r" b="b"/>
              <a:pathLst>
                <a:path w="1282" h="1366" extrusionOk="0">
                  <a:moveTo>
                    <a:pt x="1261" y="0"/>
                  </a:moveTo>
                  <a:cubicBezTo>
                    <a:pt x="1128" y="53"/>
                    <a:pt x="978" y="117"/>
                    <a:pt x="841" y="186"/>
                  </a:cubicBezTo>
                  <a:cubicBezTo>
                    <a:pt x="740" y="235"/>
                    <a:pt x="639" y="271"/>
                    <a:pt x="538" y="319"/>
                  </a:cubicBezTo>
                  <a:cubicBezTo>
                    <a:pt x="421" y="356"/>
                    <a:pt x="304" y="420"/>
                    <a:pt x="203" y="473"/>
                  </a:cubicBezTo>
                  <a:cubicBezTo>
                    <a:pt x="170" y="489"/>
                    <a:pt x="150" y="489"/>
                    <a:pt x="118" y="505"/>
                  </a:cubicBezTo>
                  <a:lnTo>
                    <a:pt x="102" y="505"/>
                  </a:lnTo>
                  <a:cubicBezTo>
                    <a:pt x="69" y="537"/>
                    <a:pt x="1" y="558"/>
                    <a:pt x="1" y="622"/>
                  </a:cubicBezTo>
                  <a:lnTo>
                    <a:pt x="1" y="877"/>
                  </a:lnTo>
                  <a:cubicBezTo>
                    <a:pt x="1" y="1026"/>
                    <a:pt x="1" y="1196"/>
                    <a:pt x="17" y="1366"/>
                  </a:cubicBezTo>
                  <a:lnTo>
                    <a:pt x="33" y="1366"/>
                  </a:lnTo>
                  <a:cubicBezTo>
                    <a:pt x="33" y="1366"/>
                    <a:pt x="49" y="1366"/>
                    <a:pt x="49" y="1345"/>
                  </a:cubicBezTo>
                  <a:cubicBezTo>
                    <a:pt x="17" y="1196"/>
                    <a:pt x="33" y="1026"/>
                    <a:pt x="33" y="877"/>
                  </a:cubicBezTo>
                  <a:lnTo>
                    <a:pt x="33" y="622"/>
                  </a:lnTo>
                  <a:cubicBezTo>
                    <a:pt x="33" y="574"/>
                    <a:pt x="69" y="558"/>
                    <a:pt x="118" y="537"/>
                  </a:cubicBezTo>
                  <a:lnTo>
                    <a:pt x="134" y="521"/>
                  </a:lnTo>
                  <a:cubicBezTo>
                    <a:pt x="150" y="521"/>
                    <a:pt x="186" y="505"/>
                    <a:pt x="219" y="489"/>
                  </a:cubicBezTo>
                  <a:cubicBezTo>
                    <a:pt x="320" y="437"/>
                    <a:pt x="437" y="388"/>
                    <a:pt x="554" y="336"/>
                  </a:cubicBezTo>
                  <a:cubicBezTo>
                    <a:pt x="655" y="303"/>
                    <a:pt x="756" y="255"/>
                    <a:pt x="857" y="202"/>
                  </a:cubicBezTo>
                  <a:cubicBezTo>
                    <a:pt x="994" y="134"/>
                    <a:pt x="1128" y="69"/>
                    <a:pt x="1281" y="33"/>
                  </a:cubicBezTo>
                  <a:lnTo>
                    <a:pt x="1281" y="16"/>
                  </a:lnTo>
                  <a:cubicBezTo>
                    <a:pt x="1281" y="0"/>
                    <a:pt x="1281" y="0"/>
                    <a:pt x="1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540455" y="3329867"/>
              <a:ext cx="97140" cy="33373"/>
            </a:xfrm>
            <a:custGeom>
              <a:avLst/>
              <a:gdLst/>
              <a:ahLst/>
              <a:cxnLst/>
              <a:rect l="l" t="t" r="r" b="b"/>
              <a:pathLst>
                <a:path w="978" h="336" extrusionOk="0">
                  <a:moveTo>
                    <a:pt x="962" y="1"/>
                  </a:moveTo>
                  <a:cubicBezTo>
                    <a:pt x="776" y="53"/>
                    <a:pt x="606" y="118"/>
                    <a:pt x="440" y="186"/>
                  </a:cubicBezTo>
                  <a:cubicBezTo>
                    <a:pt x="356" y="203"/>
                    <a:pt x="271" y="235"/>
                    <a:pt x="202" y="271"/>
                  </a:cubicBezTo>
                  <a:cubicBezTo>
                    <a:pt x="186" y="271"/>
                    <a:pt x="170" y="271"/>
                    <a:pt x="154" y="287"/>
                  </a:cubicBezTo>
                  <a:cubicBezTo>
                    <a:pt x="101" y="304"/>
                    <a:pt x="69" y="320"/>
                    <a:pt x="16" y="320"/>
                  </a:cubicBezTo>
                  <a:cubicBezTo>
                    <a:pt x="0" y="320"/>
                    <a:pt x="0" y="320"/>
                    <a:pt x="0" y="336"/>
                  </a:cubicBezTo>
                  <a:lnTo>
                    <a:pt x="16" y="336"/>
                  </a:lnTo>
                  <a:cubicBezTo>
                    <a:pt x="69" y="336"/>
                    <a:pt x="117" y="320"/>
                    <a:pt x="154" y="304"/>
                  </a:cubicBezTo>
                  <a:cubicBezTo>
                    <a:pt x="170" y="304"/>
                    <a:pt x="186" y="304"/>
                    <a:pt x="202" y="287"/>
                  </a:cubicBezTo>
                  <a:cubicBezTo>
                    <a:pt x="287" y="271"/>
                    <a:pt x="372" y="235"/>
                    <a:pt x="440" y="203"/>
                  </a:cubicBezTo>
                  <a:cubicBezTo>
                    <a:pt x="606" y="134"/>
                    <a:pt x="792" y="69"/>
                    <a:pt x="962" y="33"/>
                  </a:cubicBezTo>
                  <a:cubicBezTo>
                    <a:pt x="978" y="33"/>
                    <a:pt x="978" y="17"/>
                    <a:pt x="978" y="17"/>
                  </a:cubicBezTo>
                  <a:cubicBezTo>
                    <a:pt x="978" y="17"/>
                    <a:pt x="978" y="1"/>
                    <a:pt x="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1413125" y="1562080"/>
              <a:ext cx="5264" cy="47775"/>
            </a:xfrm>
            <a:custGeom>
              <a:avLst/>
              <a:gdLst/>
              <a:ahLst/>
              <a:cxnLst/>
              <a:rect l="l" t="t" r="r" b="b"/>
              <a:pathLst>
                <a:path w="53" h="481" extrusionOk="0">
                  <a:moveTo>
                    <a:pt x="31" y="1"/>
                  </a:moveTo>
                  <a:cubicBezTo>
                    <a:pt x="26" y="1"/>
                    <a:pt x="17" y="8"/>
                    <a:pt x="17" y="8"/>
                  </a:cubicBezTo>
                  <a:cubicBezTo>
                    <a:pt x="0" y="109"/>
                    <a:pt x="0" y="210"/>
                    <a:pt x="0" y="311"/>
                  </a:cubicBezTo>
                  <a:cubicBezTo>
                    <a:pt x="0" y="359"/>
                    <a:pt x="17" y="412"/>
                    <a:pt x="0" y="481"/>
                  </a:cubicBezTo>
                  <a:lnTo>
                    <a:pt x="37" y="481"/>
                  </a:lnTo>
                  <a:lnTo>
                    <a:pt x="37" y="311"/>
                  </a:lnTo>
                  <a:cubicBezTo>
                    <a:pt x="37" y="210"/>
                    <a:pt x="37" y="109"/>
                    <a:pt x="53" y="8"/>
                  </a:cubicBezTo>
                  <a:lnTo>
                    <a:pt x="37" y="8"/>
                  </a:lnTo>
                  <a:cubicBezTo>
                    <a:pt x="37" y="3"/>
                    <a:pt x="34" y="1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1583666" y="1928788"/>
              <a:ext cx="3675" cy="55423"/>
            </a:xfrm>
            <a:custGeom>
              <a:avLst/>
              <a:gdLst/>
              <a:ahLst/>
              <a:cxnLst/>
              <a:rect l="l" t="t" r="r" b="b"/>
              <a:pathLst>
                <a:path w="37" h="558" extrusionOk="0">
                  <a:moveTo>
                    <a:pt x="0" y="0"/>
                  </a:moveTo>
                  <a:lnTo>
                    <a:pt x="0" y="558"/>
                  </a:lnTo>
                  <a:lnTo>
                    <a:pt x="37" y="55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891470" y="2106083"/>
              <a:ext cx="5364" cy="88797"/>
            </a:xfrm>
            <a:custGeom>
              <a:avLst/>
              <a:gdLst/>
              <a:ahLst/>
              <a:cxnLst/>
              <a:rect l="l" t="t" r="r" b="b"/>
              <a:pathLst>
                <a:path w="54" h="894" extrusionOk="0">
                  <a:moveTo>
                    <a:pt x="1" y="1"/>
                  </a:moveTo>
                  <a:lnTo>
                    <a:pt x="1" y="203"/>
                  </a:lnTo>
                  <a:lnTo>
                    <a:pt x="1" y="760"/>
                  </a:lnTo>
                  <a:lnTo>
                    <a:pt x="1" y="776"/>
                  </a:lnTo>
                  <a:cubicBezTo>
                    <a:pt x="1" y="809"/>
                    <a:pt x="1" y="861"/>
                    <a:pt x="17" y="893"/>
                  </a:cubicBezTo>
                  <a:lnTo>
                    <a:pt x="37" y="893"/>
                  </a:lnTo>
                  <a:cubicBezTo>
                    <a:pt x="53" y="893"/>
                    <a:pt x="53" y="893"/>
                    <a:pt x="37" y="877"/>
                  </a:cubicBezTo>
                  <a:lnTo>
                    <a:pt x="37" y="776"/>
                  </a:lnTo>
                  <a:lnTo>
                    <a:pt x="37" y="760"/>
                  </a:lnTo>
                  <a:lnTo>
                    <a:pt x="37" y="203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1815987" y="1976564"/>
              <a:ext cx="5264" cy="42610"/>
            </a:xfrm>
            <a:custGeom>
              <a:avLst/>
              <a:gdLst/>
              <a:ahLst/>
              <a:cxnLst/>
              <a:rect l="l" t="t" r="r" b="b"/>
              <a:pathLst>
                <a:path w="53" h="429" extrusionOk="0">
                  <a:moveTo>
                    <a:pt x="41" y="1"/>
                  </a:moveTo>
                  <a:cubicBezTo>
                    <a:pt x="37" y="1"/>
                    <a:pt x="37" y="8"/>
                    <a:pt x="37" y="8"/>
                  </a:cubicBezTo>
                  <a:cubicBezTo>
                    <a:pt x="20" y="77"/>
                    <a:pt x="20" y="145"/>
                    <a:pt x="20" y="210"/>
                  </a:cubicBezTo>
                  <a:cubicBezTo>
                    <a:pt x="20" y="279"/>
                    <a:pt x="20" y="347"/>
                    <a:pt x="0" y="412"/>
                  </a:cubicBezTo>
                  <a:cubicBezTo>
                    <a:pt x="0" y="428"/>
                    <a:pt x="0" y="428"/>
                    <a:pt x="20" y="428"/>
                  </a:cubicBezTo>
                  <a:lnTo>
                    <a:pt x="37" y="428"/>
                  </a:lnTo>
                  <a:cubicBezTo>
                    <a:pt x="53" y="363"/>
                    <a:pt x="53" y="279"/>
                    <a:pt x="53" y="210"/>
                  </a:cubicBezTo>
                  <a:cubicBezTo>
                    <a:pt x="37" y="145"/>
                    <a:pt x="37" y="77"/>
                    <a:pt x="53" y="24"/>
                  </a:cubicBezTo>
                  <a:lnTo>
                    <a:pt x="53" y="8"/>
                  </a:lnTo>
                  <a:cubicBezTo>
                    <a:pt x="47" y="3"/>
                    <a:pt x="44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1182393" y="3328277"/>
              <a:ext cx="5364" cy="97239"/>
            </a:xfrm>
            <a:custGeom>
              <a:avLst/>
              <a:gdLst/>
              <a:ahLst/>
              <a:cxnLst/>
              <a:rect l="l" t="t" r="r" b="b"/>
              <a:pathLst>
                <a:path w="54" h="979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37" y="134"/>
                    <a:pt x="17" y="251"/>
                    <a:pt x="17" y="372"/>
                  </a:cubicBezTo>
                  <a:lnTo>
                    <a:pt x="17" y="574"/>
                  </a:lnTo>
                  <a:lnTo>
                    <a:pt x="17" y="841"/>
                  </a:lnTo>
                  <a:lnTo>
                    <a:pt x="17" y="958"/>
                  </a:lnTo>
                  <a:lnTo>
                    <a:pt x="37" y="978"/>
                  </a:lnTo>
                  <a:lnTo>
                    <a:pt x="53" y="958"/>
                  </a:lnTo>
                  <a:lnTo>
                    <a:pt x="53" y="841"/>
                  </a:lnTo>
                  <a:lnTo>
                    <a:pt x="53" y="574"/>
                  </a:lnTo>
                  <a:lnTo>
                    <a:pt x="53" y="372"/>
                  </a:lnTo>
                  <a:cubicBezTo>
                    <a:pt x="53" y="251"/>
                    <a:pt x="53" y="134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1923059" y="2398595"/>
              <a:ext cx="145809" cy="324693"/>
            </a:xfrm>
            <a:custGeom>
              <a:avLst/>
              <a:gdLst/>
              <a:ahLst/>
              <a:cxnLst/>
              <a:rect l="l" t="t" r="r" b="b"/>
              <a:pathLst>
                <a:path w="1468" h="3269" extrusionOk="0">
                  <a:moveTo>
                    <a:pt x="1" y="1"/>
                  </a:moveTo>
                  <a:cubicBezTo>
                    <a:pt x="1" y="118"/>
                    <a:pt x="53" y="203"/>
                    <a:pt x="118" y="287"/>
                  </a:cubicBezTo>
                  <a:cubicBezTo>
                    <a:pt x="134" y="304"/>
                    <a:pt x="154" y="340"/>
                    <a:pt x="170" y="372"/>
                  </a:cubicBezTo>
                  <a:cubicBezTo>
                    <a:pt x="558" y="978"/>
                    <a:pt x="978" y="1633"/>
                    <a:pt x="1399" y="2291"/>
                  </a:cubicBezTo>
                  <a:cubicBezTo>
                    <a:pt x="1415" y="2323"/>
                    <a:pt x="1431" y="2376"/>
                    <a:pt x="1431" y="2408"/>
                  </a:cubicBezTo>
                  <a:lnTo>
                    <a:pt x="1431" y="2695"/>
                  </a:lnTo>
                  <a:cubicBezTo>
                    <a:pt x="1431" y="2845"/>
                    <a:pt x="1415" y="2982"/>
                    <a:pt x="1431" y="3131"/>
                  </a:cubicBezTo>
                  <a:cubicBezTo>
                    <a:pt x="1447" y="3147"/>
                    <a:pt x="1431" y="3184"/>
                    <a:pt x="1415" y="3200"/>
                  </a:cubicBezTo>
                  <a:cubicBezTo>
                    <a:pt x="1415" y="3216"/>
                    <a:pt x="1399" y="3232"/>
                    <a:pt x="1399" y="3248"/>
                  </a:cubicBezTo>
                  <a:cubicBezTo>
                    <a:pt x="1399" y="3248"/>
                    <a:pt x="1399" y="3269"/>
                    <a:pt x="1415" y="3269"/>
                  </a:cubicBezTo>
                  <a:lnTo>
                    <a:pt x="1431" y="3248"/>
                  </a:lnTo>
                  <a:cubicBezTo>
                    <a:pt x="1431" y="3248"/>
                    <a:pt x="1431" y="3232"/>
                    <a:pt x="1447" y="3216"/>
                  </a:cubicBezTo>
                  <a:cubicBezTo>
                    <a:pt x="1447" y="3184"/>
                    <a:pt x="1467" y="3147"/>
                    <a:pt x="1467" y="3131"/>
                  </a:cubicBezTo>
                  <a:cubicBezTo>
                    <a:pt x="1447" y="2982"/>
                    <a:pt x="1447" y="2845"/>
                    <a:pt x="1447" y="2695"/>
                  </a:cubicBezTo>
                  <a:lnTo>
                    <a:pt x="1447" y="2408"/>
                  </a:lnTo>
                  <a:cubicBezTo>
                    <a:pt x="1447" y="2360"/>
                    <a:pt x="1447" y="2323"/>
                    <a:pt x="1415" y="2275"/>
                  </a:cubicBezTo>
                  <a:cubicBezTo>
                    <a:pt x="995" y="1616"/>
                    <a:pt x="591" y="962"/>
                    <a:pt x="203" y="356"/>
                  </a:cubicBezTo>
                  <a:cubicBezTo>
                    <a:pt x="187" y="320"/>
                    <a:pt x="154" y="287"/>
                    <a:pt x="134" y="271"/>
                  </a:cubicBezTo>
                  <a:cubicBezTo>
                    <a:pt x="86" y="186"/>
                    <a:pt x="17" y="118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2153791" y="2945479"/>
              <a:ext cx="6953" cy="48669"/>
            </a:xfrm>
            <a:custGeom>
              <a:avLst/>
              <a:gdLst/>
              <a:ahLst/>
              <a:cxnLst/>
              <a:rect l="l" t="t" r="r" b="b"/>
              <a:pathLst>
                <a:path w="70" h="490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7" y="85"/>
                    <a:pt x="17" y="166"/>
                    <a:pt x="17" y="251"/>
                  </a:cubicBezTo>
                  <a:cubicBezTo>
                    <a:pt x="17" y="320"/>
                    <a:pt x="33" y="405"/>
                    <a:pt x="17" y="469"/>
                  </a:cubicBezTo>
                  <a:cubicBezTo>
                    <a:pt x="1" y="469"/>
                    <a:pt x="17" y="489"/>
                    <a:pt x="17" y="489"/>
                  </a:cubicBezTo>
                  <a:lnTo>
                    <a:pt x="33" y="469"/>
                  </a:lnTo>
                  <a:cubicBezTo>
                    <a:pt x="53" y="405"/>
                    <a:pt x="53" y="320"/>
                    <a:pt x="53" y="235"/>
                  </a:cubicBezTo>
                  <a:cubicBezTo>
                    <a:pt x="53" y="166"/>
                    <a:pt x="33" y="85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1491790" y="1230236"/>
              <a:ext cx="8443" cy="102007"/>
            </a:xfrm>
            <a:custGeom>
              <a:avLst/>
              <a:gdLst/>
              <a:ahLst/>
              <a:cxnLst/>
              <a:rect l="l" t="t" r="r" b="b"/>
              <a:pathLst>
                <a:path w="85" h="1027" extrusionOk="0">
                  <a:moveTo>
                    <a:pt x="53" y="0"/>
                  </a:moveTo>
                  <a:cubicBezTo>
                    <a:pt x="16" y="32"/>
                    <a:pt x="32" y="85"/>
                    <a:pt x="32" y="117"/>
                  </a:cubicBezTo>
                  <a:lnTo>
                    <a:pt x="32" y="150"/>
                  </a:lnTo>
                  <a:lnTo>
                    <a:pt x="32" y="420"/>
                  </a:lnTo>
                  <a:cubicBezTo>
                    <a:pt x="53" y="553"/>
                    <a:pt x="53" y="691"/>
                    <a:pt x="16" y="824"/>
                  </a:cubicBezTo>
                  <a:cubicBezTo>
                    <a:pt x="0" y="873"/>
                    <a:pt x="16" y="925"/>
                    <a:pt x="32" y="957"/>
                  </a:cubicBezTo>
                  <a:cubicBezTo>
                    <a:pt x="53" y="974"/>
                    <a:pt x="53" y="1010"/>
                    <a:pt x="53" y="1026"/>
                  </a:cubicBezTo>
                  <a:lnTo>
                    <a:pt x="69" y="1026"/>
                  </a:lnTo>
                  <a:cubicBezTo>
                    <a:pt x="85" y="1026"/>
                    <a:pt x="85" y="1026"/>
                    <a:pt x="85" y="1010"/>
                  </a:cubicBezTo>
                  <a:cubicBezTo>
                    <a:pt x="69" y="994"/>
                    <a:pt x="69" y="974"/>
                    <a:pt x="69" y="957"/>
                  </a:cubicBezTo>
                  <a:cubicBezTo>
                    <a:pt x="53" y="909"/>
                    <a:pt x="32" y="873"/>
                    <a:pt x="53" y="840"/>
                  </a:cubicBezTo>
                  <a:cubicBezTo>
                    <a:pt x="69" y="691"/>
                    <a:pt x="69" y="553"/>
                    <a:pt x="69" y="420"/>
                  </a:cubicBezTo>
                  <a:lnTo>
                    <a:pt x="69" y="150"/>
                  </a:lnTo>
                  <a:lnTo>
                    <a:pt x="69" y="101"/>
                  </a:lnTo>
                  <a:cubicBezTo>
                    <a:pt x="53" y="65"/>
                    <a:pt x="53" y="49"/>
                    <a:pt x="69" y="32"/>
                  </a:cubicBezTo>
                  <a:lnTo>
                    <a:pt x="85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1734143" y="3369994"/>
              <a:ext cx="174216" cy="276124"/>
            </a:xfrm>
            <a:custGeom>
              <a:avLst/>
              <a:gdLst/>
              <a:ahLst/>
              <a:cxnLst/>
              <a:rect l="l" t="t" r="r" b="b"/>
              <a:pathLst>
                <a:path w="1754" h="2780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36" y="118"/>
                    <a:pt x="101" y="186"/>
                    <a:pt x="186" y="255"/>
                  </a:cubicBezTo>
                  <a:cubicBezTo>
                    <a:pt x="218" y="271"/>
                    <a:pt x="238" y="304"/>
                    <a:pt x="271" y="320"/>
                  </a:cubicBezTo>
                  <a:cubicBezTo>
                    <a:pt x="622" y="691"/>
                    <a:pt x="978" y="1043"/>
                    <a:pt x="1329" y="1398"/>
                  </a:cubicBezTo>
                  <a:lnTo>
                    <a:pt x="1632" y="1701"/>
                  </a:lnTo>
                  <a:cubicBezTo>
                    <a:pt x="1632" y="1717"/>
                    <a:pt x="1652" y="1717"/>
                    <a:pt x="1652" y="1717"/>
                  </a:cubicBezTo>
                  <a:cubicBezTo>
                    <a:pt x="1685" y="1770"/>
                    <a:pt x="1733" y="1802"/>
                    <a:pt x="1717" y="1851"/>
                  </a:cubicBezTo>
                  <a:cubicBezTo>
                    <a:pt x="1701" y="2020"/>
                    <a:pt x="1701" y="2174"/>
                    <a:pt x="1701" y="2340"/>
                  </a:cubicBezTo>
                  <a:cubicBezTo>
                    <a:pt x="1701" y="2424"/>
                    <a:pt x="1717" y="2525"/>
                    <a:pt x="1701" y="2610"/>
                  </a:cubicBezTo>
                  <a:lnTo>
                    <a:pt x="1701" y="2643"/>
                  </a:lnTo>
                  <a:cubicBezTo>
                    <a:pt x="1701" y="2679"/>
                    <a:pt x="1701" y="2727"/>
                    <a:pt x="1685" y="2760"/>
                  </a:cubicBezTo>
                  <a:lnTo>
                    <a:pt x="1685" y="2780"/>
                  </a:lnTo>
                  <a:lnTo>
                    <a:pt x="1701" y="2780"/>
                  </a:lnTo>
                  <a:cubicBezTo>
                    <a:pt x="1733" y="2727"/>
                    <a:pt x="1733" y="2679"/>
                    <a:pt x="1733" y="2643"/>
                  </a:cubicBezTo>
                  <a:lnTo>
                    <a:pt x="1733" y="2610"/>
                  </a:lnTo>
                  <a:lnTo>
                    <a:pt x="1733" y="2340"/>
                  </a:lnTo>
                  <a:cubicBezTo>
                    <a:pt x="1733" y="2174"/>
                    <a:pt x="1733" y="2020"/>
                    <a:pt x="1753" y="1871"/>
                  </a:cubicBezTo>
                  <a:cubicBezTo>
                    <a:pt x="1753" y="1786"/>
                    <a:pt x="1717" y="1750"/>
                    <a:pt x="1668" y="1701"/>
                  </a:cubicBezTo>
                  <a:cubicBezTo>
                    <a:pt x="1668" y="1701"/>
                    <a:pt x="1652" y="1701"/>
                    <a:pt x="1652" y="1685"/>
                  </a:cubicBezTo>
                  <a:lnTo>
                    <a:pt x="1349" y="1382"/>
                  </a:lnTo>
                  <a:cubicBezTo>
                    <a:pt x="994" y="1027"/>
                    <a:pt x="642" y="675"/>
                    <a:pt x="287" y="304"/>
                  </a:cubicBezTo>
                  <a:cubicBezTo>
                    <a:pt x="255" y="287"/>
                    <a:pt x="238" y="255"/>
                    <a:pt x="202" y="235"/>
                  </a:cubicBezTo>
                  <a:cubicBezTo>
                    <a:pt x="117" y="170"/>
                    <a:pt x="53" y="102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2153791" y="3463459"/>
              <a:ext cx="6953" cy="43902"/>
            </a:xfrm>
            <a:custGeom>
              <a:avLst/>
              <a:gdLst/>
              <a:ahLst/>
              <a:cxnLst/>
              <a:rect l="l" t="t" r="r" b="b"/>
              <a:pathLst>
                <a:path w="70" h="442" extrusionOk="0">
                  <a:moveTo>
                    <a:pt x="33" y="1"/>
                  </a:moveTo>
                  <a:cubicBezTo>
                    <a:pt x="17" y="86"/>
                    <a:pt x="17" y="154"/>
                    <a:pt x="17" y="223"/>
                  </a:cubicBezTo>
                  <a:cubicBezTo>
                    <a:pt x="17" y="288"/>
                    <a:pt x="33" y="356"/>
                    <a:pt x="17" y="425"/>
                  </a:cubicBezTo>
                  <a:cubicBezTo>
                    <a:pt x="1" y="425"/>
                    <a:pt x="17" y="425"/>
                    <a:pt x="17" y="441"/>
                  </a:cubicBezTo>
                  <a:lnTo>
                    <a:pt x="33" y="425"/>
                  </a:lnTo>
                  <a:cubicBezTo>
                    <a:pt x="53" y="356"/>
                    <a:pt x="53" y="288"/>
                    <a:pt x="53" y="223"/>
                  </a:cubicBezTo>
                  <a:cubicBezTo>
                    <a:pt x="53" y="154"/>
                    <a:pt x="33" y="86"/>
                    <a:pt x="69" y="21"/>
                  </a:cubicBezTo>
                  <a:cubicBezTo>
                    <a:pt x="69" y="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1249437" y="2701835"/>
              <a:ext cx="250796" cy="206795"/>
            </a:xfrm>
            <a:custGeom>
              <a:avLst/>
              <a:gdLst/>
              <a:ahLst/>
              <a:cxnLst/>
              <a:rect l="l" t="t" r="r" b="b"/>
              <a:pathLst>
                <a:path w="2525" h="2082" extrusionOk="0">
                  <a:moveTo>
                    <a:pt x="1632" y="1"/>
                  </a:moveTo>
                  <a:cubicBezTo>
                    <a:pt x="1597" y="1"/>
                    <a:pt x="1558" y="11"/>
                    <a:pt x="1515" y="30"/>
                  </a:cubicBezTo>
                  <a:lnTo>
                    <a:pt x="1244" y="131"/>
                  </a:lnTo>
                  <a:cubicBezTo>
                    <a:pt x="877" y="280"/>
                    <a:pt x="489" y="434"/>
                    <a:pt x="101" y="583"/>
                  </a:cubicBezTo>
                  <a:lnTo>
                    <a:pt x="85" y="583"/>
                  </a:lnTo>
                  <a:cubicBezTo>
                    <a:pt x="49" y="599"/>
                    <a:pt x="16" y="620"/>
                    <a:pt x="16" y="668"/>
                  </a:cubicBezTo>
                  <a:cubicBezTo>
                    <a:pt x="0" y="1056"/>
                    <a:pt x="0" y="1428"/>
                    <a:pt x="16" y="1795"/>
                  </a:cubicBezTo>
                  <a:lnTo>
                    <a:pt x="33" y="1811"/>
                  </a:lnTo>
                  <a:lnTo>
                    <a:pt x="49" y="1795"/>
                  </a:lnTo>
                  <a:cubicBezTo>
                    <a:pt x="16" y="1428"/>
                    <a:pt x="33" y="1056"/>
                    <a:pt x="49" y="668"/>
                  </a:cubicBezTo>
                  <a:cubicBezTo>
                    <a:pt x="49" y="636"/>
                    <a:pt x="69" y="636"/>
                    <a:pt x="101" y="620"/>
                  </a:cubicBezTo>
                  <a:cubicBezTo>
                    <a:pt x="489" y="466"/>
                    <a:pt x="877" y="317"/>
                    <a:pt x="1244" y="163"/>
                  </a:cubicBezTo>
                  <a:lnTo>
                    <a:pt x="1531" y="46"/>
                  </a:lnTo>
                  <a:cubicBezTo>
                    <a:pt x="1563" y="36"/>
                    <a:pt x="1593" y="31"/>
                    <a:pt x="1621" y="31"/>
                  </a:cubicBezTo>
                  <a:cubicBezTo>
                    <a:pt x="1684" y="31"/>
                    <a:pt x="1739" y="56"/>
                    <a:pt x="1786" y="115"/>
                  </a:cubicBezTo>
                  <a:cubicBezTo>
                    <a:pt x="2036" y="397"/>
                    <a:pt x="2238" y="636"/>
                    <a:pt x="2424" y="854"/>
                  </a:cubicBezTo>
                  <a:cubicBezTo>
                    <a:pt x="2472" y="902"/>
                    <a:pt x="2493" y="955"/>
                    <a:pt x="2493" y="1040"/>
                  </a:cubicBezTo>
                  <a:lnTo>
                    <a:pt x="2493" y="1630"/>
                  </a:lnTo>
                  <a:lnTo>
                    <a:pt x="2493" y="1933"/>
                  </a:lnTo>
                  <a:lnTo>
                    <a:pt x="2493" y="1949"/>
                  </a:lnTo>
                  <a:cubicBezTo>
                    <a:pt x="2493" y="1997"/>
                    <a:pt x="2493" y="2034"/>
                    <a:pt x="2472" y="2050"/>
                  </a:cubicBezTo>
                  <a:lnTo>
                    <a:pt x="2472" y="2066"/>
                  </a:lnTo>
                  <a:lnTo>
                    <a:pt x="2472" y="2082"/>
                  </a:lnTo>
                  <a:lnTo>
                    <a:pt x="2493" y="2066"/>
                  </a:lnTo>
                  <a:cubicBezTo>
                    <a:pt x="2525" y="2034"/>
                    <a:pt x="2525" y="1997"/>
                    <a:pt x="2525" y="1949"/>
                  </a:cubicBezTo>
                  <a:lnTo>
                    <a:pt x="2525" y="1933"/>
                  </a:lnTo>
                  <a:lnTo>
                    <a:pt x="2525" y="1630"/>
                  </a:lnTo>
                  <a:lnTo>
                    <a:pt x="2525" y="1040"/>
                  </a:lnTo>
                  <a:cubicBezTo>
                    <a:pt x="2525" y="955"/>
                    <a:pt x="2509" y="886"/>
                    <a:pt x="2456" y="838"/>
                  </a:cubicBezTo>
                  <a:cubicBezTo>
                    <a:pt x="2254" y="620"/>
                    <a:pt x="2052" y="381"/>
                    <a:pt x="1802" y="94"/>
                  </a:cubicBezTo>
                  <a:cubicBezTo>
                    <a:pt x="1748" y="31"/>
                    <a:pt x="1694" y="1"/>
                    <a:pt x="1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2081979" y="2792518"/>
              <a:ext cx="100418" cy="244935"/>
            </a:xfrm>
            <a:custGeom>
              <a:avLst/>
              <a:gdLst/>
              <a:ahLst/>
              <a:cxnLst/>
              <a:rect l="l" t="t" r="r" b="b"/>
              <a:pathLst>
                <a:path w="1011" h="2466" extrusionOk="0">
                  <a:moveTo>
                    <a:pt x="21" y="1"/>
                  </a:moveTo>
                  <a:cubicBezTo>
                    <a:pt x="18" y="1"/>
                    <a:pt x="17" y="3"/>
                    <a:pt x="17" y="10"/>
                  </a:cubicBezTo>
                  <a:cubicBezTo>
                    <a:pt x="1" y="10"/>
                    <a:pt x="1" y="10"/>
                    <a:pt x="1" y="26"/>
                  </a:cubicBezTo>
                  <a:cubicBezTo>
                    <a:pt x="49" y="228"/>
                    <a:pt x="33" y="430"/>
                    <a:pt x="17" y="648"/>
                  </a:cubicBezTo>
                  <a:lnTo>
                    <a:pt x="17" y="834"/>
                  </a:lnTo>
                  <a:cubicBezTo>
                    <a:pt x="1" y="1020"/>
                    <a:pt x="49" y="1185"/>
                    <a:pt x="186" y="1355"/>
                  </a:cubicBezTo>
                  <a:cubicBezTo>
                    <a:pt x="336" y="1557"/>
                    <a:pt x="489" y="1775"/>
                    <a:pt x="639" y="1993"/>
                  </a:cubicBezTo>
                  <a:cubicBezTo>
                    <a:pt x="707" y="2110"/>
                    <a:pt x="792" y="2231"/>
                    <a:pt x="877" y="2349"/>
                  </a:cubicBezTo>
                  <a:cubicBezTo>
                    <a:pt x="877" y="2349"/>
                    <a:pt x="877" y="2365"/>
                    <a:pt x="893" y="2381"/>
                  </a:cubicBezTo>
                  <a:cubicBezTo>
                    <a:pt x="909" y="2413"/>
                    <a:pt x="926" y="2450"/>
                    <a:pt x="994" y="2466"/>
                  </a:cubicBezTo>
                  <a:cubicBezTo>
                    <a:pt x="994" y="2466"/>
                    <a:pt x="994" y="2450"/>
                    <a:pt x="1010" y="2450"/>
                  </a:cubicBezTo>
                  <a:cubicBezTo>
                    <a:pt x="1010" y="2433"/>
                    <a:pt x="994" y="2433"/>
                    <a:pt x="994" y="2433"/>
                  </a:cubicBezTo>
                  <a:cubicBezTo>
                    <a:pt x="942" y="2433"/>
                    <a:pt x="926" y="2397"/>
                    <a:pt x="909" y="2365"/>
                  </a:cubicBezTo>
                  <a:cubicBezTo>
                    <a:pt x="909" y="2349"/>
                    <a:pt x="893" y="2349"/>
                    <a:pt x="893" y="2332"/>
                  </a:cubicBezTo>
                  <a:cubicBezTo>
                    <a:pt x="808" y="2211"/>
                    <a:pt x="740" y="2094"/>
                    <a:pt x="655" y="1977"/>
                  </a:cubicBezTo>
                  <a:cubicBezTo>
                    <a:pt x="505" y="1775"/>
                    <a:pt x="352" y="1541"/>
                    <a:pt x="202" y="1339"/>
                  </a:cubicBezTo>
                  <a:cubicBezTo>
                    <a:pt x="85" y="1169"/>
                    <a:pt x="33" y="1020"/>
                    <a:pt x="33" y="834"/>
                  </a:cubicBezTo>
                  <a:cubicBezTo>
                    <a:pt x="33" y="765"/>
                    <a:pt x="49" y="717"/>
                    <a:pt x="49" y="648"/>
                  </a:cubicBezTo>
                  <a:cubicBezTo>
                    <a:pt x="69" y="430"/>
                    <a:pt x="69" y="228"/>
                    <a:pt x="33" y="10"/>
                  </a:cubicBezTo>
                  <a:cubicBezTo>
                    <a:pt x="33" y="10"/>
                    <a:pt x="26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520197" y="2816654"/>
              <a:ext cx="199147" cy="346048"/>
            </a:xfrm>
            <a:custGeom>
              <a:avLst/>
              <a:gdLst/>
              <a:ahLst/>
              <a:cxnLst/>
              <a:rect l="l" t="t" r="r" b="b"/>
              <a:pathLst>
                <a:path w="2005" h="3484" extrusionOk="0">
                  <a:moveTo>
                    <a:pt x="17" y="1"/>
                  </a:moveTo>
                  <a:lnTo>
                    <a:pt x="17" y="17"/>
                  </a:lnTo>
                  <a:cubicBezTo>
                    <a:pt x="1" y="102"/>
                    <a:pt x="49" y="150"/>
                    <a:pt x="118" y="187"/>
                  </a:cubicBezTo>
                  <a:cubicBezTo>
                    <a:pt x="134" y="203"/>
                    <a:pt x="150" y="219"/>
                    <a:pt x="171" y="235"/>
                  </a:cubicBezTo>
                  <a:cubicBezTo>
                    <a:pt x="272" y="373"/>
                    <a:pt x="389" y="490"/>
                    <a:pt x="490" y="607"/>
                  </a:cubicBezTo>
                  <a:cubicBezTo>
                    <a:pt x="538" y="655"/>
                    <a:pt x="575" y="708"/>
                    <a:pt x="623" y="756"/>
                  </a:cubicBezTo>
                  <a:cubicBezTo>
                    <a:pt x="724" y="878"/>
                    <a:pt x="825" y="995"/>
                    <a:pt x="910" y="1096"/>
                  </a:cubicBezTo>
                  <a:cubicBezTo>
                    <a:pt x="1213" y="1431"/>
                    <a:pt x="1516" y="1786"/>
                    <a:pt x="1803" y="2138"/>
                  </a:cubicBezTo>
                  <a:cubicBezTo>
                    <a:pt x="1819" y="2154"/>
                    <a:pt x="1835" y="2170"/>
                    <a:pt x="1867" y="2190"/>
                  </a:cubicBezTo>
                  <a:cubicBezTo>
                    <a:pt x="1920" y="2239"/>
                    <a:pt x="1968" y="2308"/>
                    <a:pt x="1968" y="2392"/>
                  </a:cubicBezTo>
                  <a:lnTo>
                    <a:pt x="1968" y="2760"/>
                  </a:lnTo>
                  <a:cubicBezTo>
                    <a:pt x="1968" y="2962"/>
                    <a:pt x="1988" y="3180"/>
                    <a:pt x="1936" y="3382"/>
                  </a:cubicBezTo>
                  <a:cubicBezTo>
                    <a:pt x="1936" y="3418"/>
                    <a:pt x="1936" y="3451"/>
                    <a:pt x="1968" y="3483"/>
                  </a:cubicBezTo>
                  <a:lnTo>
                    <a:pt x="1988" y="3483"/>
                  </a:lnTo>
                  <a:cubicBezTo>
                    <a:pt x="2005" y="3467"/>
                    <a:pt x="2005" y="3467"/>
                    <a:pt x="1988" y="3467"/>
                  </a:cubicBezTo>
                  <a:cubicBezTo>
                    <a:pt x="1968" y="3451"/>
                    <a:pt x="1968" y="3418"/>
                    <a:pt x="1968" y="3382"/>
                  </a:cubicBezTo>
                  <a:cubicBezTo>
                    <a:pt x="2005" y="3180"/>
                    <a:pt x="2005" y="2962"/>
                    <a:pt x="2005" y="2760"/>
                  </a:cubicBezTo>
                  <a:cubicBezTo>
                    <a:pt x="1988" y="2643"/>
                    <a:pt x="1988" y="2526"/>
                    <a:pt x="2005" y="2392"/>
                  </a:cubicBezTo>
                  <a:cubicBezTo>
                    <a:pt x="2005" y="2291"/>
                    <a:pt x="1936" y="2223"/>
                    <a:pt x="1887" y="2170"/>
                  </a:cubicBezTo>
                  <a:cubicBezTo>
                    <a:pt x="1867" y="2154"/>
                    <a:pt x="1835" y="2138"/>
                    <a:pt x="1835" y="2122"/>
                  </a:cubicBezTo>
                  <a:cubicBezTo>
                    <a:pt x="1532" y="1766"/>
                    <a:pt x="1229" y="1415"/>
                    <a:pt x="942" y="1080"/>
                  </a:cubicBezTo>
                  <a:cubicBezTo>
                    <a:pt x="841" y="979"/>
                    <a:pt x="740" y="857"/>
                    <a:pt x="639" y="740"/>
                  </a:cubicBezTo>
                  <a:cubicBezTo>
                    <a:pt x="591" y="692"/>
                    <a:pt x="554" y="639"/>
                    <a:pt x="506" y="591"/>
                  </a:cubicBezTo>
                  <a:cubicBezTo>
                    <a:pt x="405" y="474"/>
                    <a:pt x="288" y="336"/>
                    <a:pt x="187" y="219"/>
                  </a:cubicBezTo>
                  <a:cubicBezTo>
                    <a:pt x="171" y="203"/>
                    <a:pt x="150" y="187"/>
                    <a:pt x="134" y="171"/>
                  </a:cubicBezTo>
                  <a:cubicBezTo>
                    <a:pt x="86" y="118"/>
                    <a:pt x="33" y="86"/>
                    <a:pt x="33" y="17"/>
                  </a:cubicBez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84619" y="1708088"/>
              <a:ext cx="5364" cy="46981"/>
            </a:xfrm>
            <a:custGeom>
              <a:avLst/>
              <a:gdLst/>
              <a:ahLst/>
              <a:cxnLst/>
              <a:rect l="l" t="t" r="r" b="b"/>
              <a:pathLst>
                <a:path w="54" h="473" extrusionOk="0">
                  <a:moveTo>
                    <a:pt x="21" y="0"/>
                  </a:moveTo>
                  <a:lnTo>
                    <a:pt x="21" y="20"/>
                  </a:lnTo>
                  <a:lnTo>
                    <a:pt x="21" y="186"/>
                  </a:lnTo>
                  <a:cubicBezTo>
                    <a:pt x="1" y="271"/>
                    <a:pt x="1" y="372"/>
                    <a:pt x="21" y="457"/>
                  </a:cubicBezTo>
                  <a:cubicBezTo>
                    <a:pt x="21" y="473"/>
                    <a:pt x="37" y="473"/>
                    <a:pt x="37" y="473"/>
                  </a:cubicBezTo>
                  <a:cubicBezTo>
                    <a:pt x="53" y="473"/>
                    <a:pt x="53" y="473"/>
                    <a:pt x="53" y="457"/>
                  </a:cubicBezTo>
                  <a:cubicBezTo>
                    <a:pt x="37" y="372"/>
                    <a:pt x="37" y="271"/>
                    <a:pt x="37" y="186"/>
                  </a:cubicBezTo>
                  <a:lnTo>
                    <a:pt x="37" y="20"/>
                  </a:lnTo>
                  <a:cubicBezTo>
                    <a:pt x="37" y="0"/>
                    <a:pt x="37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2095190" y="3649296"/>
              <a:ext cx="5364" cy="48669"/>
            </a:xfrm>
            <a:custGeom>
              <a:avLst/>
              <a:gdLst/>
              <a:ahLst/>
              <a:cxnLst/>
              <a:rect l="l" t="t" r="r" b="b"/>
              <a:pathLst>
                <a:path w="54" h="490" extrusionOk="0">
                  <a:moveTo>
                    <a:pt x="37" y="0"/>
                  </a:moveTo>
                  <a:cubicBezTo>
                    <a:pt x="17" y="85"/>
                    <a:pt x="17" y="170"/>
                    <a:pt x="17" y="235"/>
                  </a:cubicBezTo>
                  <a:cubicBezTo>
                    <a:pt x="17" y="319"/>
                    <a:pt x="17" y="388"/>
                    <a:pt x="1" y="473"/>
                  </a:cubicBezTo>
                  <a:lnTo>
                    <a:pt x="17" y="489"/>
                  </a:lnTo>
                  <a:lnTo>
                    <a:pt x="37" y="473"/>
                  </a:lnTo>
                  <a:cubicBezTo>
                    <a:pt x="53" y="388"/>
                    <a:pt x="53" y="319"/>
                    <a:pt x="53" y="235"/>
                  </a:cubicBezTo>
                  <a:cubicBezTo>
                    <a:pt x="37" y="170"/>
                    <a:pt x="37" y="85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852932" y="1198452"/>
              <a:ext cx="364920" cy="337606"/>
            </a:xfrm>
            <a:custGeom>
              <a:avLst/>
              <a:gdLst/>
              <a:ahLst/>
              <a:cxnLst/>
              <a:rect l="l" t="t" r="r" b="b"/>
              <a:pathLst>
                <a:path w="3674" h="3399" extrusionOk="0">
                  <a:moveTo>
                    <a:pt x="3637" y="1"/>
                  </a:moveTo>
                  <a:cubicBezTo>
                    <a:pt x="3621" y="1"/>
                    <a:pt x="3621" y="1"/>
                    <a:pt x="3621" y="17"/>
                  </a:cubicBezTo>
                  <a:lnTo>
                    <a:pt x="3621" y="251"/>
                  </a:lnTo>
                  <a:cubicBezTo>
                    <a:pt x="3621" y="421"/>
                    <a:pt x="3604" y="607"/>
                    <a:pt x="3621" y="789"/>
                  </a:cubicBezTo>
                  <a:cubicBezTo>
                    <a:pt x="3657" y="1043"/>
                    <a:pt x="3572" y="1193"/>
                    <a:pt x="3318" y="1330"/>
                  </a:cubicBezTo>
                  <a:cubicBezTo>
                    <a:pt x="2562" y="1782"/>
                    <a:pt x="1787" y="2255"/>
                    <a:pt x="1031" y="2728"/>
                  </a:cubicBezTo>
                  <a:cubicBezTo>
                    <a:pt x="760" y="2893"/>
                    <a:pt x="474" y="3063"/>
                    <a:pt x="187" y="3249"/>
                  </a:cubicBezTo>
                  <a:cubicBezTo>
                    <a:pt x="171" y="3249"/>
                    <a:pt x="138" y="3265"/>
                    <a:pt x="122" y="3265"/>
                  </a:cubicBezTo>
                  <a:cubicBezTo>
                    <a:pt x="70" y="3281"/>
                    <a:pt x="21" y="3313"/>
                    <a:pt x="1" y="3382"/>
                  </a:cubicBezTo>
                  <a:cubicBezTo>
                    <a:pt x="1" y="3398"/>
                    <a:pt x="1" y="3398"/>
                    <a:pt x="21" y="3398"/>
                  </a:cubicBezTo>
                  <a:cubicBezTo>
                    <a:pt x="37" y="3334"/>
                    <a:pt x="86" y="3313"/>
                    <a:pt x="138" y="3297"/>
                  </a:cubicBezTo>
                  <a:cubicBezTo>
                    <a:pt x="155" y="3281"/>
                    <a:pt x="171" y="3281"/>
                    <a:pt x="203" y="3265"/>
                  </a:cubicBezTo>
                  <a:cubicBezTo>
                    <a:pt x="474" y="3095"/>
                    <a:pt x="760" y="2909"/>
                    <a:pt x="1047" y="2744"/>
                  </a:cubicBezTo>
                  <a:cubicBezTo>
                    <a:pt x="1803" y="2287"/>
                    <a:pt x="2562" y="1799"/>
                    <a:pt x="3334" y="1362"/>
                  </a:cubicBezTo>
                  <a:cubicBezTo>
                    <a:pt x="3588" y="1213"/>
                    <a:pt x="3673" y="1059"/>
                    <a:pt x="3657" y="772"/>
                  </a:cubicBezTo>
                  <a:cubicBezTo>
                    <a:pt x="3637" y="607"/>
                    <a:pt x="3637" y="421"/>
                    <a:pt x="3637" y="251"/>
                  </a:cubicBezTo>
                  <a:cubicBezTo>
                    <a:pt x="3637" y="167"/>
                    <a:pt x="3657" y="82"/>
                    <a:pt x="3657" y="17"/>
                  </a:cubicBezTo>
                  <a:cubicBezTo>
                    <a:pt x="3657" y="1"/>
                    <a:pt x="3637" y="1"/>
                    <a:pt x="3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515525" y="3648104"/>
              <a:ext cx="122070" cy="86313"/>
            </a:xfrm>
            <a:custGeom>
              <a:avLst/>
              <a:gdLst/>
              <a:ahLst/>
              <a:cxnLst/>
              <a:rect l="l" t="t" r="r" b="b"/>
              <a:pathLst>
                <a:path w="1229" h="869" extrusionOk="0">
                  <a:moveTo>
                    <a:pt x="1174" y="0"/>
                  </a:moveTo>
                  <a:cubicBezTo>
                    <a:pt x="1157" y="0"/>
                    <a:pt x="1136" y="4"/>
                    <a:pt x="1112" y="12"/>
                  </a:cubicBezTo>
                  <a:cubicBezTo>
                    <a:pt x="893" y="81"/>
                    <a:pt x="671" y="146"/>
                    <a:pt x="453" y="214"/>
                  </a:cubicBezTo>
                  <a:cubicBezTo>
                    <a:pt x="336" y="247"/>
                    <a:pt x="219" y="283"/>
                    <a:pt x="85" y="315"/>
                  </a:cubicBezTo>
                  <a:cubicBezTo>
                    <a:pt x="65" y="331"/>
                    <a:pt x="65" y="331"/>
                    <a:pt x="49" y="331"/>
                  </a:cubicBezTo>
                  <a:lnTo>
                    <a:pt x="17" y="331"/>
                  </a:lnTo>
                  <a:cubicBezTo>
                    <a:pt x="17" y="331"/>
                    <a:pt x="1" y="331"/>
                    <a:pt x="1" y="348"/>
                  </a:cubicBezTo>
                  <a:cubicBezTo>
                    <a:pt x="11" y="348"/>
                    <a:pt x="15" y="355"/>
                    <a:pt x="16" y="355"/>
                  </a:cubicBezTo>
                  <a:cubicBezTo>
                    <a:pt x="17" y="355"/>
                    <a:pt x="17" y="353"/>
                    <a:pt x="17" y="348"/>
                  </a:cubicBezTo>
                  <a:lnTo>
                    <a:pt x="85" y="348"/>
                  </a:lnTo>
                  <a:cubicBezTo>
                    <a:pt x="219" y="315"/>
                    <a:pt x="352" y="263"/>
                    <a:pt x="469" y="230"/>
                  </a:cubicBezTo>
                  <a:cubicBezTo>
                    <a:pt x="691" y="182"/>
                    <a:pt x="910" y="113"/>
                    <a:pt x="1112" y="45"/>
                  </a:cubicBezTo>
                  <a:cubicBezTo>
                    <a:pt x="1160" y="28"/>
                    <a:pt x="1176" y="28"/>
                    <a:pt x="1196" y="28"/>
                  </a:cubicBezTo>
                  <a:cubicBezTo>
                    <a:pt x="1213" y="45"/>
                    <a:pt x="1213" y="61"/>
                    <a:pt x="1213" y="97"/>
                  </a:cubicBezTo>
                  <a:lnTo>
                    <a:pt x="1213" y="634"/>
                  </a:lnTo>
                  <a:lnTo>
                    <a:pt x="1213" y="852"/>
                  </a:lnTo>
                  <a:cubicBezTo>
                    <a:pt x="1213" y="869"/>
                    <a:pt x="1213" y="869"/>
                    <a:pt x="1229" y="869"/>
                  </a:cubicBezTo>
                  <a:lnTo>
                    <a:pt x="1229" y="852"/>
                  </a:lnTo>
                  <a:lnTo>
                    <a:pt x="1229" y="634"/>
                  </a:lnTo>
                  <a:lnTo>
                    <a:pt x="1229" y="97"/>
                  </a:lnTo>
                  <a:cubicBezTo>
                    <a:pt x="1229" y="45"/>
                    <a:pt x="1229" y="28"/>
                    <a:pt x="1213" y="12"/>
                  </a:cubicBezTo>
                  <a:cubicBezTo>
                    <a:pt x="1204" y="4"/>
                    <a:pt x="1191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789563" y="3296593"/>
              <a:ext cx="5364" cy="81943"/>
            </a:xfrm>
            <a:custGeom>
              <a:avLst/>
              <a:gdLst/>
              <a:ahLst/>
              <a:cxnLst/>
              <a:rect l="l" t="t" r="r" b="b"/>
              <a:pathLst>
                <a:path w="54" h="825" extrusionOk="0">
                  <a:moveTo>
                    <a:pt x="1" y="0"/>
                  </a:moveTo>
                  <a:lnTo>
                    <a:pt x="1" y="186"/>
                  </a:lnTo>
                  <a:lnTo>
                    <a:pt x="1" y="671"/>
                  </a:lnTo>
                  <a:lnTo>
                    <a:pt x="1" y="707"/>
                  </a:lnTo>
                  <a:cubicBezTo>
                    <a:pt x="1" y="740"/>
                    <a:pt x="1" y="792"/>
                    <a:pt x="17" y="824"/>
                  </a:cubicBezTo>
                  <a:lnTo>
                    <a:pt x="33" y="824"/>
                  </a:lnTo>
                  <a:cubicBezTo>
                    <a:pt x="53" y="824"/>
                    <a:pt x="53" y="824"/>
                    <a:pt x="33" y="808"/>
                  </a:cubicBezTo>
                  <a:lnTo>
                    <a:pt x="33" y="707"/>
                  </a:lnTo>
                  <a:lnTo>
                    <a:pt x="33" y="671"/>
                  </a:lnTo>
                  <a:lnTo>
                    <a:pt x="33" y="18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697687" y="3647707"/>
              <a:ext cx="3278" cy="41816"/>
            </a:xfrm>
            <a:custGeom>
              <a:avLst/>
              <a:gdLst/>
              <a:ahLst/>
              <a:cxnLst/>
              <a:rect l="l" t="t" r="r" b="b"/>
              <a:pathLst>
                <a:path w="33" h="421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101"/>
                    <a:pt x="17" y="186"/>
                    <a:pt x="17" y="251"/>
                  </a:cubicBezTo>
                  <a:cubicBezTo>
                    <a:pt x="17" y="303"/>
                    <a:pt x="1" y="352"/>
                    <a:pt x="17" y="404"/>
                  </a:cubicBezTo>
                  <a:lnTo>
                    <a:pt x="17" y="420"/>
                  </a:lnTo>
                  <a:cubicBezTo>
                    <a:pt x="33" y="420"/>
                    <a:pt x="33" y="404"/>
                    <a:pt x="33" y="404"/>
                  </a:cubicBezTo>
                  <a:lnTo>
                    <a:pt x="33" y="251"/>
                  </a:lnTo>
                  <a:cubicBezTo>
                    <a:pt x="33" y="166"/>
                    <a:pt x="33" y="85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409946" y="1288738"/>
              <a:ext cx="83532" cy="192293"/>
            </a:xfrm>
            <a:custGeom>
              <a:avLst/>
              <a:gdLst/>
              <a:ahLst/>
              <a:cxnLst/>
              <a:rect l="l" t="t" r="r" b="b"/>
              <a:pathLst>
                <a:path w="841" h="1936" extrusionOk="0">
                  <a:moveTo>
                    <a:pt x="32" y="1"/>
                  </a:moveTo>
                  <a:cubicBezTo>
                    <a:pt x="0" y="235"/>
                    <a:pt x="16" y="453"/>
                    <a:pt x="16" y="671"/>
                  </a:cubicBezTo>
                  <a:lnTo>
                    <a:pt x="16" y="708"/>
                  </a:lnTo>
                  <a:cubicBezTo>
                    <a:pt x="16" y="756"/>
                    <a:pt x="49" y="772"/>
                    <a:pt x="69" y="789"/>
                  </a:cubicBezTo>
                  <a:cubicBezTo>
                    <a:pt x="186" y="890"/>
                    <a:pt x="271" y="1043"/>
                    <a:pt x="335" y="1176"/>
                  </a:cubicBezTo>
                  <a:cubicBezTo>
                    <a:pt x="388" y="1277"/>
                    <a:pt x="452" y="1378"/>
                    <a:pt x="521" y="1463"/>
                  </a:cubicBezTo>
                  <a:cubicBezTo>
                    <a:pt x="574" y="1516"/>
                    <a:pt x="606" y="1597"/>
                    <a:pt x="638" y="1665"/>
                  </a:cubicBezTo>
                  <a:cubicBezTo>
                    <a:pt x="691" y="1766"/>
                    <a:pt x="739" y="1867"/>
                    <a:pt x="824" y="1936"/>
                  </a:cubicBezTo>
                  <a:lnTo>
                    <a:pt x="840" y="1936"/>
                  </a:lnTo>
                  <a:lnTo>
                    <a:pt x="840" y="1920"/>
                  </a:lnTo>
                  <a:cubicBezTo>
                    <a:pt x="755" y="1851"/>
                    <a:pt x="707" y="1750"/>
                    <a:pt x="654" y="1649"/>
                  </a:cubicBezTo>
                  <a:cubicBezTo>
                    <a:pt x="622" y="1580"/>
                    <a:pt x="590" y="1516"/>
                    <a:pt x="537" y="1447"/>
                  </a:cubicBezTo>
                  <a:cubicBezTo>
                    <a:pt x="473" y="1362"/>
                    <a:pt x="420" y="1261"/>
                    <a:pt x="372" y="1160"/>
                  </a:cubicBezTo>
                  <a:cubicBezTo>
                    <a:pt x="287" y="1027"/>
                    <a:pt x="202" y="873"/>
                    <a:pt x="85" y="772"/>
                  </a:cubicBezTo>
                  <a:cubicBezTo>
                    <a:pt x="69" y="756"/>
                    <a:pt x="49" y="740"/>
                    <a:pt x="49" y="708"/>
                  </a:cubicBezTo>
                  <a:lnTo>
                    <a:pt x="49" y="671"/>
                  </a:lnTo>
                  <a:cubicBezTo>
                    <a:pt x="32" y="453"/>
                    <a:pt x="32" y="235"/>
                    <a:pt x="49" y="17"/>
                  </a:cubicBez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520197" y="3167073"/>
              <a:ext cx="180672" cy="281686"/>
            </a:xfrm>
            <a:custGeom>
              <a:avLst/>
              <a:gdLst/>
              <a:ahLst/>
              <a:cxnLst/>
              <a:rect l="l" t="t" r="r" b="b"/>
              <a:pathLst>
                <a:path w="1819" h="2836" extrusionOk="0">
                  <a:moveTo>
                    <a:pt x="64" y="0"/>
                  </a:moveTo>
                  <a:cubicBezTo>
                    <a:pt x="58" y="0"/>
                    <a:pt x="49" y="8"/>
                    <a:pt x="49" y="8"/>
                  </a:cubicBezTo>
                  <a:cubicBezTo>
                    <a:pt x="1" y="157"/>
                    <a:pt x="1" y="258"/>
                    <a:pt x="150" y="379"/>
                  </a:cubicBezTo>
                  <a:cubicBezTo>
                    <a:pt x="352" y="561"/>
                    <a:pt x="538" y="747"/>
                    <a:pt x="724" y="949"/>
                  </a:cubicBezTo>
                  <a:cubicBezTo>
                    <a:pt x="793" y="1018"/>
                    <a:pt x="857" y="1086"/>
                    <a:pt x="926" y="1151"/>
                  </a:cubicBezTo>
                  <a:cubicBezTo>
                    <a:pt x="1027" y="1252"/>
                    <a:pt x="1128" y="1353"/>
                    <a:pt x="1213" y="1454"/>
                  </a:cubicBezTo>
                  <a:cubicBezTo>
                    <a:pt x="1399" y="1623"/>
                    <a:pt x="1564" y="1809"/>
                    <a:pt x="1750" y="1975"/>
                  </a:cubicBezTo>
                  <a:cubicBezTo>
                    <a:pt x="1786" y="2011"/>
                    <a:pt x="1803" y="2027"/>
                    <a:pt x="1803" y="2060"/>
                  </a:cubicBezTo>
                  <a:lnTo>
                    <a:pt x="1803" y="2751"/>
                  </a:lnTo>
                  <a:cubicBezTo>
                    <a:pt x="1803" y="2767"/>
                    <a:pt x="1786" y="2783"/>
                    <a:pt x="1786" y="2803"/>
                  </a:cubicBezTo>
                  <a:cubicBezTo>
                    <a:pt x="1766" y="2803"/>
                    <a:pt x="1766" y="2819"/>
                    <a:pt x="1766" y="2819"/>
                  </a:cubicBezTo>
                  <a:lnTo>
                    <a:pt x="1766" y="2835"/>
                  </a:lnTo>
                  <a:lnTo>
                    <a:pt x="1803" y="2835"/>
                  </a:lnTo>
                  <a:lnTo>
                    <a:pt x="1803" y="2819"/>
                  </a:lnTo>
                  <a:cubicBezTo>
                    <a:pt x="1819" y="2803"/>
                    <a:pt x="1819" y="2767"/>
                    <a:pt x="1819" y="2751"/>
                  </a:cubicBezTo>
                  <a:lnTo>
                    <a:pt x="1819" y="2060"/>
                  </a:lnTo>
                  <a:cubicBezTo>
                    <a:pt x="1819" y="2027"/>
                    <a:pt x="1803" y="1995"/>
                    <a:pt x="1766" y="1959"/>
                  </a:cubicBezTo>
                  <a:cubicBezTo>
                    <a:pt x="1585" y="1793"/>
                    <a:pt x="1415" y="1607"/>
                    <a:pt x="1245" y="1422"/>
                  </a:cubicBezTo>
                  <a:cubicBezTo>
                    <a:pt x="1144" y="1337"/>
                    <a:pt x="1043" y="1236"/>
                    <a:pt x="958" y="1135"/>
                  </a:cubicBezTo>
                  <a:cubicBezTo>
                    <a:pt x="878" y="1066"/>
                    <a:pt x="809" y="1001"/>
                    <a:pt x="740" y="933"/>
                  </a:cubicBezTo>
                  <a:cubicBezTo>
                    <a:pt x="554" y="731"/>
                    <a:pt x="373" y="529"/>
                    <a:pt x="171" y="359"/>
                  </a:cubicBezTo>
                  <a:cubicBezTo>
                    <a:pt x="33" y="242"/>
                    <a:pt x="33" y="157"/>
                    <a:pt x="86" y="24"/>
                  </a:cubicBezTo>
                  <a:cubicBezTo>
                    <a:pt x="86" y="8"/>
                    <a:pt x="70" y="8"/>
                    <a:pt x="70" y="8"/>
                  </a:cubicBezTo>
                  <a:cubicBezTo>
                    <a:pt x="70" y="2"/>
                    <a:pt x="67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133823" y="3004081"/>
              <a:ext cx="6953" cy="96743"/>
            </a:xfrm>
            <a:custGeom>
              <a:avLst/>
              <a:gdLst/>
              <a:ahLst/>
              <a:cxnLst/>
              <a:rect l="l" t="t" r="r" b="b"/>
              <a:pathLst>
                <a:path w="70" h="974" extrusionOk="0">
                  <a:moveTo>
                    <a:pt x="1" y="0"/>
                  </a:moveTo>
                  <a:lnTo>
                    <a:pt x="1" y="17"/>
                  </a:lnTo>
                  <a:cubicBezTo>
                    <a:pt x="21" y="81"/>
                    <a:pt x="21" y="150"/>
                    <a:pt x="21" y="202"/>
                  </a:cubicBezTo>
                  <a:lnTo>
                    <a:pt x="21" y="788"/>
                  </a:lnTo>
                  <a:lnTo>
                    <a:pt x="21" y="825"/>
                  </a:lnTo>
                  <a:lnTo>
                    <a:pt x="21" y="857"/>
                  </a:lnTo>
                  <a:cubicBezTo>
                    <a:pt x="21" y="889"/>
                    <a:pt x="21" y="942"/>
                    <a:pt x="53" y="974"/>
                  </a:cubicBezTo>
                  <a:lnTo>
                    <a:pt x="69" y="974"/>
                  </a:lnTo>
                  <a:lnTo>
                    <a:pt x="69" y="958"/>
                  </a:lnTo>
                  <a:cubicBezTo>
                    <a:pt x="53" y="926"/>
                    <a:pt x="53" y="889"/>
                    <a:pt x="53" y="857"/>
                  </a:cubicBezTo>
                  <a:lnTo>
                    <a:pt x="53" y="825"/>
                  </a:lnTo>
                  <a:lnTo>
                    <a:pt x="53" y="788"/>
                  </a:lnTo>
                  <a:lnTo>
                    <a:pt x="53" y="202"/>
                  </a:lnTo>
                  <a:cubicBezTo>
                    <a:pt x="53" y="150"/>
                    <a:pt x="53" y="81"/>
                    <a:pt x="21" y="17"/>
                  </a:cubicBezTo>
                  <a:cubicBezTo>
                    <a:pt x="21" y="0"/>
                    <a:pt x="2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2028642" y="2900187"/>
              <a:ext cx="4867" cy="48570"/>
            </a:xfrm>
            <a:custGeom>
              <a:avLst/>
              <a:gdLst/>
              <a:ahLst/>
              <a:cxnLst/>
              <a:rect l="l" t="t" r="r" b="b"/>
              <a:pathLst>
                <a:path w="49" h="489" extrusionOk="0">
                  <a:moveTo>
                    <a:pt x="33" y="0"/>
                  </a:moveTo>
                  <a:cubicBezTo>
                    <a:pt x="0" y="85"/>
                    <a:pt x="16" y="170"/>
                    <a:pt x="16" y="239"/>
                  </a:cubicBezTo>
                  <a:cubicBezTo>
                    <a:pt x="16" y="319"/>
                    <a:pt x="16" y="388"/>
                    <a:pt x="0" y="473"/>
                  </a:cubicBezTo>
                  <a:cubicBezTo>
                    <a:pt x="0" y="473"/>
                    <a:pt x="0" y="489"/>
                    <a:pt x="16" y="489"/>
                  </a:cubicBezTo>
                  <a:lnTo>
                    <a:pt x="33" y="473"/>
                  </a:lnTo>
                  <a:cubicBezTo>
                    <a:pt x="49" y="388"/>
                    <a:pt x="49" y="319"/>
                    <a:pt x="33" y="239"/>
                  </a:cubicBezTo>
                  <a:cubicBezTo>
                    <a:pt x="33" y="170"/>
                    <a:pt x="33" y="85"/>
                    <a:pt x="49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525064" y="1604591"/>
              <a:ext cx="200736" cy="444678"/>
            </a:xfrm>
            <a:custGeom>
              <a:avLst/>
              <a:gdLst/>
              <a:ahLst/>
              <a:cxnLst/>
              <a:rect l="l" t="t" r="r" b="b"/>
              <a:pathLst>
                <a:path w="2021" h="4477" extrusionOk="0">
                  <a:moveTo>
                    <a:pt x="37" y="0"/>
                  </a:moveTo>
                  <a:cubicBezTo>
                    <a:pt x="0" y="53"/>
                    <a:pt x="0" y="85"/>
                    <a:pt x="0" y="133"/>
                  </a:cubicBezTo>
                  <a:lnTo>
                    <a:pt x="0" y="170"/>
                  </a:lnTo>
                  <a:lnTo>
                    <a:pt x="0" y="707"/>
                  </a:lnTo>
                  <a:lnTo>
                    <a:pt x="0" y="1127"/>
                  </a:lnTo>
                  <a:cubicBezTo>
                    <a:pt x="0" y="1196"/>
                    <a:pt x="21" y="1244"/>
                    <a:pt x="53" y="1313"/>
                  </a:cubicBezTo>
                  <a:cubicBezTo>
                    <a:pt x="154" y="1466"/>
                    <a:pt x="255" y="1616"/>
                    <a:pt x="340" y="1769"/>
                  </a:cubicBezTo>
                  <a:cubicBezTo>
                    <a:pt x="526" y="2052"/>
                    <a:pt x="691" y="2339"/>
                    <a:pt x="877" y="2626"/>
                  </a:cubicBezTo>
                  <a:cubicBezTo>
                    <a:pt x="994" y="2796"/>
                    <a:pt x="1111" y="2981"/>
                    <a:pt x="1212" y="3163"/>
                  </a:cubicBezTo>
                  <a:cubicBezTo>
                    <a:pt x="1350" y="3365"/>
                    <a:pt x="1467" y="3587"/>
                    <a:pt x="1600" y="3769"/>
                  </a:cubicBezTo>
                  <a:cubicBezTo>
                    <a:pt x="1637" y="3822"/>
                    <a:pt x="1669" y="3870"/>
                    <a:pt x="1685" y="3923"/>
                  </a:cubicBezTo>
                  <a:cubicBezTo>
                    <a:pt x="1754" y="4040"/>
                    <a:pt x="1818" y="4157"/>
                    <a:pt x="1919" y="4242"/>
                  </a:cubicBezTo>
                  <a:cubicBezTo>
                    <a:pt x="1972" y="4294"/>
                    <a:pt x="1988" y="4395"/>
                    <a:pt x="1972" y="4460"/>
                  </a:cubicBezTo>
                  <a:cubicBezTo>
                    <a:pt x="1972" y="4460"/>
                    <a:pt x="1972" y="4476"/>
                    <a:pt x="1988" y="4476"/>
                  </a:cubicBezTo>
                  <a:cubicBezTo>
                    <a:pt x="1988" y="4476"/>
                    <a:pt x="2004" y="4476"/>
                    <a:pt x="2004" y="4460"/>
                  </a:cubicBezTo>
                  <a:cubicBezTo>
                    <a:pt x="2020" y="4359"/>
                    <a:pt x="1988" y="4274"/>
                    <a:pt x="1939" y="4226"/>
                  </a:cubicBezTo>
                  <a:cubicBezTo>
                    <a:pt x="1838" y="4141"/>
                    <a:pt x="1770" y="4024"/>
                    <a:pt x="1717" y="3923"/>
                  </a:cubicBezTo>
                  <a:cubicBezTo>
                    <a:pt x="1685" y="3870"/>
                    <a:pt x="1653" y="3805"/>
                    <a:pt x="1616" y="3769"/>
                  </a:cubicBezTo>
                  <a:cubicBezTo>
                    <a:pt x="1499" y="3567"/>
                    <a:pt x="1366" y="3349"/>
                    <a:pt x="1249" y="3147"/>
                  </a:cubicBezTo>
                  <a:cubicBezTo>
                    <a:pt x="1132" y="2981"/>
                    <a:pt x="1031" y="2779"/>
                    <a:pt x="909" y="2610"/>
                  </a:cubicBezTo>
                  <a:cubicBezTo>
                    <a:pt x="728" y="2323"/>
                    <a:pt x="542" y="2036"/>
                    <a:pt x="372" y="1749"/>
                  </a:cubicBezTo>
                  <a:cubicBezTo>
                    <a:pt x="271" y="1600"/>
                    <a:pt x="170" y="1446"/>
                    <a:pt x="85" y="1297"/>
                  </a:cubicBezTo>
                  <a:cubicBezTo>
                    <a:pt x="37" y="1244"/>
                    <a:pt x="37" y="1196"/>
                    <a:pt x="37" y="1127"/>
                  </a:cubicBezTo>
                  <a:lnTo>
                    <a:pt x="37" y="707"/>
                  </a:lnTo>
                  <a:lnTo>
                    <a:pt x="37" y="170"/>
                  </a:lnTo>
                  <a:lnTo>
                    <a:pt x="37" y="133"/>
                  </a:lnTo>
                  <a:cubicBezTo>
                    <a:pt x="21" y="101"/>
                    <a:pt x="21" y="53"/>
                    <a:pt x="53" y="32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849753" y="2262918"/>
              <a:ext cx="364423" cy="279799"/>
            </a:xfrm>
            <a:custGeom>
              <a:avLst/>
              <a:gdLst/>
              <a:ahLst/>
              <a:cxnLst/>
              <a:rect l="l" t="t" r="r" b="b"/>
              <a:pathLst>
                <a:path w="3669" h="2817" extrusionOk="0">
                  <a:moveTo>
                    <a:pt x="3583" y="1"/>
                  </a:moveTo>
                  <a:cubicBezTo>
                    <a:pt x="3529" y="1"/>
                    <a:pt x="3480" y="27"/>
                    <a:pt x="3451" y="54"/>
                  </a:cubicBezTo>
                  <a:cubicBezTo>
                    <a:pt x="3434" y="54"/>
                    <a:pt x="3418" y="70"/>
                    <a:pt x="3386" y="90"/>
                  </a:cubicBezTo>
                  <a:cubicBezTo>
                    <a:pt x="2493" y="510"/>
                    <a:pt x="1568" y="946"/>
                    <a:pt x="675" y="1367"/>
                  </a:cubicBezTo>
                  <a:lnTo>
                    <a:pt x="372" y="1520"/>
                  </a:lnTo>
                  <a:cubicBezTo>
                    <a:pt x="356" y="1520"/>
                    <a:pt x="356" y="1520"/>
                    <a:pt x="356" y="1536"/>
                  </a:cubicBezTo>
                  <a:lnTo>
                    <a:pt x="336" y="1536"/>
                  </a:lnTo>
                  <a:cubicBezTo>
                    <a:pt x="102" y="1585"/>
                    <a:pt x="1" y="1722"/>
                    <a:pt x="33" y="1989"/>
                  </a:cubicBezTo>
                  <a:lnTo>
                    <a:pt x="33" y="2461"/>
                  </a:lnTo>
                  <a:cubicBezTo>
                    <a:pt x="17" y="2530"/>
                    <a:pt x="17" y="2595"/>
                    <a:pt x="17" y="2663"/>
                  </a:cubicBezTo>
                  <a:lnTo>
                    <a:pt x="17" y="2696"/>
                  </a:lnTo>
                  <a:cubicBezTo>
                    <a:pt x="17" y="2732"/>
                    <a:pt x="17" y="2780"/>
                    <a:pt x="33" y="2817"/>
                  </a:cubicBezTo>
                  <a:lnTo>
                    <a:pt x="53" y="2817"/>
                  </a:lnTo>
                  <a:cubicBezTo>
                    <a:pt x="53" y="2817"/>
                    <a:pt x="69" y="2797"/>
                    <a:pt x="53" y="2797"/>
                  </a:cubicBezTo>
                  <a:cubicBezTo>
                    <a:pt x="33" y="2764"/>
                    <a:pt x="53" y="2732"/>
                    <a:pt x="53" y="2696"/>
                  </a:cubicBezTo>
                  <a:lnTo>
                    <a:pt x="53" y="2663"/>
                  </a:lnTo>
                  <a:lnTo>
                    <a:pt x="53" y="2461"/>
                  </a:lnTo>
                  <a:cubicBezTo>
                    <a:pt x="69" y="2312"/>
                    <a:pt x="69" y="2142"/>
                    <a:pt x="53" y="1989"/>
                  </a:cubicBezTo>
                  <a:cubicBezTo>
                    <a:pt x="33" y="1738"/>
                    <a:pt x="118" y="1605"/>
                    <a:pt x="336" y="1569"/>
                  </a:cubicBezTo>
                  <a:lnTo>
                    <a:pt x="372" y="1536"/>
                  </a:lnTo>
                  <a:lnTo>
                    <a:pt x="691" y="1383"/>
                  </a:lnTo>
                  <a:cubicBezTo>
                    <a:pt x="1584" y="963"/>
                    <a:pt x="2493" y="526"/>
                    <a:pt x="3402" y="106"/>
                  </a:cubicBezTo>
                  <a:cubicBezTo>
                    <a:pt x="3418" y="90"/>
                    <a:pt x="3434" y="90"/>
                    <a:pt x="3451" y="70"/>
                  </a:cubicBezTo>
                  <a:cubicBezTo>
                    <a:pt x="3503" y="38"/>
                    <a:pt x="3552" y="21"/>
                    <a:pt x="3604" y="21"/>
                  </a:cubicBezTo>
                  <a:cubicBezTo>
                    <a:pt x="3636" y="207"/>
                    <a:pt x="3636" y="223"/>
                    <a:pt x="3467" y="292"/>
                  </a:cubicBezTo>
                  <a:cubicBezTo>
                    <a:pt x="3350" y="357"/>
                    <a:pt x="3216" y="409"/>
                    <a:pt x="3083" y="474"/>
                  </a:cubicBezTo>
                  <a:cubicBezTo>
                    <a:pt x="2946" y="542"/>
                    <a:pt x="2796" y="611"/>
                    <a:pt x="2659" y="676"/>
                  </a:cubicBezTo>
                  <a:cubicBezTo>
                    <a:pt x="2542" y="728"/>
                    <a:pt x="2408" y="797"/>
                    <a:pt x="2291" y="862"/>
                  </a:cubicBezTo>
                  <a:cubicBezTo>
                    <a:pt x="2138" y="930"/>
                    <a:pt x="1988" y="1015"/>
                    <a:pt x="1835" y="1080"/>
                  </a:cubicBezTo>
                  <a:cubicBezTo>
                    <a:pt x="1516" y="1233"/>
                    <a:pt x="1196" y="1383"/>
                    <a:pt x="877" y="1520"/>
                  </a:cubicBezTo>
                  <a:cubicBezTo>
                    <a:pt x="691" y="1621"/>
                    <a:pt x="489" y="1706"/>
                    <a:pt x="304" y="1787"/>
                  </a:cubicBezTo>
                  <a:cubicBezTo>
                    <a:pt x="235" y="1823"/>
                    <a:pt x="203" y="1872"/>
                    <a:pt x="203" y="1956"/>
                  </a:cubicBezTo>
                  <a:lnTo>
                    <a:pt x="203" y="2259"/>
                  </a:lnTo>
                  <a:lnTo>
                    <a:pt x="203" y="2514"/>
                  </a:lnTo>
                  <a:lnTo>
                    <a:pt x="203" y="2562"/>
                  </a:lnTo>
                  <a:cubicBezTo>
                    <a:pt x="203" y="2615"/>
                    <a:pt x="203" y="2663"/>
                    <a:pt x="235" y="2716"/>
                  </a:cubicBezTo>
                  <a:lnTo>
                    <a:pt x="255" y="2716"/>
                  </a:lnTo>
                  <a:lnTo>
                    <a:pt x="255" y="2696"/>
                  </a:lnTo>
                  <a:cubicBezTo>
                    <a:pt x="219" y="2663"/>
                    <a:pt x="235" y="2615"/>
                    <a:pt x="235" y="2562"/>
                  </a:cubicBezTo>
                  <a:lnTo>
                    <a:pt x="235" y="2514"/>
                  </a:lnTo>
                  <a:lnTo>
                    <a:pt x="235" y="2259"/>
                  </a:lnTo>
                  <a:lnTo>
                    <a:pt x="235" y="1956"/>
                  </a:lnTo>
                  <a:cubicBezTo>
                    <a:pt x="235" y="1888"/>
                    <a:pt x="255" y="1839"/>
                    <a:pt x="304" y="1823"/>
                  </a:cubicBezTo>
                  <a:cubicBezTo>
                    <a:pt x="506" y="1722"/>
                    <a:pt x="691" y="1637"/>
                    <a:pt x="893" y="1552"/>
                  </a:cubicBezTo>
                  <a:cubicBezTo>
                    <a:pt x="1213" y="1403"/>
                    <a:pt x="1532" y="1249"/>
                    <a:pt x="1851" y="1100"/>
                  </a:cubicBezTo>
                  <a:cubicBezTo>
                    <a:pt x="2004" y="1031"/>
                    <a:pt x="2154" y="946"/>
                    <a:pt x="2307" y="878"/>
                  </a:cubicBezTo>
                  <a:cubicBezTo>
                    <a:pt x="2424" y="813"/>
                    <a:pt x="2542" y="761"/>
                    <a:pt x="2679" y="696"/>
                  </a:cubicBezTo>
                  <a:cubicBezTo>
                    <a:pt x="2812" y="627"/>
                    <a:pt x="2962" y="559"/>
                    <a:pt x="3099" y="494"/>
                  </a:cubicBezTo>
                  <a:cubicBezTo>
                    <a:pt x="3216" y="441"/>
                    <a:pt x="3350" y="373"/>
                    <a:pt x="3487" y="324"/>
                  </a:cubicBezTo>
                  <a:cubicBezTo>
                    <a:pt x="3653" y="240"/>
                    <a:pt x="3669" y="223"/>
                    <a:pt x="3620" y="21"/>
                  </a:cubicBezTo>
                  <a:lnTo>
                    <a:pt x="3620" y="5"/>
                  </a:lnTo>
                  <a:cubicBezTo>
                    <a:pt x="3608" y="2"/>
                    <a:pt x="3595" y="1"/>
                    <a:pt x="3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751024" y="2042714"/>
              <a:ext cx="5364" cy="46583"/>
            </a:xfrm>
            <a:custGeom>
              <a:avLst/>
              <a:gdLst/>
              <a:ahLst/>
              <a:cxnLst/>
              <a:rect l="l" t="t" r="r" b="b"/>
              <a:pathLst>
                <a:path w="54" h="469" extrusionOk="0">
                  <a:moveTo>
                    <a:pt x="37" y="0"/>
                  </a:moveTo>
                  <a:lnTo>
                    <a:pt x="37" y="17"/>
                  </a:lnTo>
                  <a:cubicBezTo>
                    <a:pt x="1" y="166"/>
                    <a:pt x="1" y="320"/>
                    <a:pt x="37" y="453"/>
                  </a:cubicBezTo>
                  <a:lnTo>
                    <a:pt x="37" y="469"/>
                  </a:lnTo>
                  <a:cubicBezTo>
                    <a:pt x="53" y="469"/>
                    <a:pt x="53" y="453"/>
                    <a:pt x="53" y="453"/>
                  </a:cubicBezTo>
                  <a:cubicBezTo>
                    <a:pt x="37" y="320"/>
                    <a:pt x="37" y="166"/>
                    <a:pt x="53" y="17"/>
                  </a:cubicBezTo>
                  <a:cubicBezTo>
                    <a:pt x="53" y="0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2006592" y="2873667"/>
              <a:ext cx="5264" cy="48272"/>
            </a:xfrm>
            <a:custGeom>
              <a:avLst/>
              <a:gdLst/>
              <a:ahLst/>
              <a:cxnLst/>
              <a:rect l="l" t="t" r="r" b="b"/>
              <a:pathLst>
                <a:path w="53" h="486" extrusionOk="0">
                  <a:moveTo>
                    <a:pt x="36" y="1"/>
                  </a:moveTo>
                  <a:cubicBezTo>
                    <a:pt x="20" y="81"/>
                    <a:pt x="20" y="166"/>
                    <a:pt x="20" y="235"/>
                  </a:cubicBezTo>
                  <a:cubicBezTo>
                    <a:pt x="20" y="320"/>
                    <a:pt x="20" y="384"/>
                    <a:pt x="0" y="469"/>
                  </a:cubicBezTo>
                  <a:lnTo>
                    <a:pt x="20" y="485"/>
                  </a:lnTo>
                  <a:lnTo>
                    <a:pt x="36" y="469"/>
                  </a:lnTo>
                  <a:cubicBezTo>
                    <a:pt x="53" y="384"/>
                    <a:pt x="53" y="320"/>
                    <a:pt x="53" y="235"/>
                  </a:cubicBezTo>
                  <a:cubicBezTo>
                    <a:pt x="36" y="166"/>
                    <a:pt x="36" y="81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672458" y="1751791"/>
              <a:ext cx="144121" cy="207192"/>
            </a:xfrm>
            <a:custGeom>
              <a:avLst/>
              <a:gdLst/>
              <a:ahLst/>
              <a:cxnLst/>
              <a:rect l="l" t="t" r="r" b="b"/>
              <a:pathLst>
                <a:path w="1451" h="2086" extrusionOk="0">
                  <a:moveTo>
                    <a:pt x="1434" y="1"/>
                  </a:moveTo>
                  <a:cubicBezTo>
                    <a:pt x="1414" y="33"/>
                    <a:pt x="1398" y="33"/>
                    <a:pt x="1366" y="49"/>
                  </a:cubicBezTo>
                  <a:cubicBezTo>
                    <a:pt x="1349" y="49"/>
                    <a:pt x="1333" y="65"/>
                    <a:pt x="1333" y="65"/>
                  </a:cubicBezTo>
                  <a:cubicBezTo>
                    <a:pt x="1131" y="186"/>
                    <a:pt x="909" y="304"/>
                    <a:pt x="707" y="421"/>
                  </a:cubicBezTo>
                  <a:cubicBezTo>
                    <a:pt x="505" y="538"/>
                    <a:pt x="287" y="671"/>
                    <a:pt x="69" y="792"/>
                  </a:cubicBezTo>
                  <a:cubicBezTo>
                    <a:pt x="20" y="809"/>
                    <a:pt x="0" y="825"/>
                    <a:pt x="0" y="893"/>
                  </a:cubicBezTo>
                  <a:lnTo>
                    <a:pt x="0" y="1362"/>
                  </a:lnTo>
                  <a:lnTo>
                    <a:pt x="0" y="2037"/>
                  </a:lnTo>
                  <a:cubicBezTo>
                    <a:pt x="0" y="2053"/>
                    <a:pt x="0" y="2053"/>
                    <a:pt x="20" y="2069"/>
                  </a:cubicBezTo>
                  <a:lnTo>
                    <a:pt x="20" y="2085"/>
                  </a:lnTo>
                  <a:lnTo>
                    <a:pt x="37" y="2085"/>
                  </a:lnTo>
                  <a:cubicBezTo>
                    <a:pt x="53" y="2085"/>
                    <a:pt x="53" y="2069"/>
                    <a:pt x="53" y="2069"/>
                  </a:cubicBezTo>
                  <a:lnTo>
                    <a:pt x="37" y="2053"/>
                  </a:lnTo>
                  <a:lnTo>
                    <a:pt x="20" y="2037"/>
                  </a:lnTo>
                  <a:lnTo>
                    <a:pt x="20" y="1362"/>
                  </a:lnTo>
                  <a:lnTo>
                    <a:pt x="20" y="893"/>
                  </a:lnTo>
                  <a:cubicBezTo>
                    <a:pt x="20" y="841"/>
                    <a:pt x="37" y="841"/>
                    <a:pt x="69" y="825"/>
                  </a:cubicBezTo>
                  <a:lnTo>
                    <a:pt x="85" y="809"/>
                  </a:lnTo>
                  <a:cubicBezTo>
                    <a:pt x="287" y="691"/>
                    <a:pt x="505" y="570"/>
                    <a:pt x="727" y="437"/>
                  </a:cubicBezTo>
                  <a:cubicBezTo>
                    <a:pt x="929" y="320"/>
                    <a:pt x="1131" y="203"/>
                    <a:pt x="1333" y="85"/>
                  </a:cubicBezTo>
                  <a:lnTo>
                    <a:pt x="1382" y="85"/>
                  </a:lnTo>
                  <a:cubicBezTo>
                    <a:pt x="1398" y="65"/>
                    <a:pt x="1434" y="49"/>
                    <a:pt x="1450" y="17"/>
                  </a:cubicBez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1521886" y="1766690"/>
              <a:ext cx="202325" cy="429779"/>
            </a:xfrm>
            <a:custGeom>
              <a:avLst/>
              <a:gdLst/>
              <a:ahLst/>
              <a:cxnLst/>
              <a:rect l="l" t="t" r="r" b="b"/>
              <a:pathLst>
                <a:path w="2037" h="4327" extrusionOk="0">
                  <a:moveTo>
                    <a:pt x="16" y="0"/>
                  </a:moveTo>
                  <a:lnTo>
                    <a:pt x="0" y="16"/>
                  </a:lnTo>
                  <a:cubicBezTo>
                    <a:pt x="16" y="117"/>
                    <a:pt x="69" y="186"/>
                    <a:pt x="117" y="271"/>
                  </a:cubicBezTo>
                  <a:cubicBezTo>
                    <a:pt x="133" y="287"/>
                    <a:pt x="154" y="303"/>
                    <a:pt x="170" y="339"/>
                  </a:cubicBezTo>
                  <a:cubicBezTo>
                    <a:pt x="319" y="574"/>
                    <a:pt x="473" y="808"/>
                    <a:pt x="622" y="1046"/>
                  </a:cubicBezTo>
                  <a:cubicBezTo>
                    <a:pt x="962" y="1567"/>
                    <a:pt x="1313" y="2121"/>
                    <a:pt x="1648" y="2642"/>
                  </a:cubicBezTo>
                  <a:cubicBezTo>
                    <a:pt x="1685" y="2711"/>
                    <a:pt x="1717" y="2763"/>
                    <a:pt x="1749" y="2812"/>
                  </a:cubicBezTo>
                  <a:cubicBezTo>
                    <a:pt x="1850" y="2929"/>
                    <a:pt x="1935" y="3066"/>
                    <a:pt x="1971" y="3216"/>
                  </a:cubicBezTo>
                  <a:cubicBezTo>
                    <a:pt x="2004" y="3349"/>
                    <a:pt x="1988" y="3486"/>
                    <a:pt x="1988" y="3636"/>
                  </a:cubicBezTo>
                  <a:lnTo>
                    <a:pt x="1988" y="3789"/>
                  </a:lnTo>
                  <a:cubicBezTo>
                    <a:pt x="1971" y="3838"/>
                    <a:pt x="1988" y="3906"/>
                    <a:pt x="1988" y="3955"/>
                  </a:cubicBezTo>
                  <a:cubicBezTo>
                    <a:pt x="1988" y="4076"/>
                    <a:pt x="1988" y="4193"/>
                    <a:pt x="1971" y="4310"/>
                  </a:cubicBezTo>
                  <a:lnTo>
                    <a:pt x="1971" y="4327"/>
                  </a:lnTo>
                  <a:lnTo>
                    <a:pt x="1988" y="4327"/>
                  </a:lnTo>
                  <a:lnTo>
                    <a:pt x="1988" y="4310"/>
                  </a:lnTo>
                  <a:cubicBezTo>
                    <a:pt x="2020" y="4193"/>
                    <a:pt x="2004" y="4076"/>
                    <a:pt x="2004" y="3955"/>
                  </a:cubicBezTo>
                  <a:lnTo>
                    <a:pt x="2004" y="3789"/>
                  </a:lnTo>
                  <a:cubicBezTo>
                    <a:pt x="2004" y="3737"/>
                    <a:pt x="2004" y="3688"/>
                    <a:pt x="2020" y="3636"/>
                  </a:cubicBezTo>
                  <a:cubicBezTo>
                    <a:pt x="2020" y="3486"/>
                    <a:pt x="2036" y="3349"/>
                    <a:pt x="2004" y="3200"/>
                  </a:cubicBezTo>
                  <a:cubicBezTo>
                    <a:pt x="1971" y="3046"/>
                    <a:pt x="1870" y="2929"/>
                    <a:pt x="1769" y="2796"/>
                  </a:cubicBezTo>
                  <a:cubicBezTo>
                    <a:pt x="1733" y="2743"/>
                    <a:pt x="1701" y="2695"/>
                    <a:pt x="1669" y="2642"/>
                  </a:cubicBezTo>
                  <a:cubicBezTo>
                    <a:pt x="1329" y="2105"/>
                    <a:pt x="978" y="1567"/>
                    <a:pt x="659" y="1046"/>
                  </a:cubicBezTo>
                  <a:cubicBezTo>
                    <a:pt x="505" y="792"/>
                    <a:pt x="356" y="558"/>
                    <a:pt x="202" y="319"/>
                  </a:cubicBezTo>
                  <a:cubicBezTo>
                    <a:pt x="186" y="303"/>
                    <a:pt x="154" y="271"/>
                    <a:pt x="133" y="255"/>
                  </a:cubicBezTo>
                  <a:cubicBezTo>
                    <a:pt x="85" y="170"/>
                    <a:pt x="32" y="117"/>
                    <a:pt x="32" y="16"/>
                  </a:cubicBezTo>
                  <a:cubicBezTo>
                    <a:pt x="32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1411536" y="2376943"/>
              <a:ext cx="90386" cy="195869"/>
            </a:xfrm>
            <a:custGeom>
              <a:avLst/>
              <a:gdLst/>
              <a:ahLst/>
              <a:cxnLst/>
              <a:rect l="l" t="t" r="r" b="b"/>
              <a:pathLst>
                <a:path w="910" h="1972" extrusionOk="0">
                  <a:moveTo>
                    <a:pt x="33" y="0"/>
                  </a:moveTo>
                  <a:cubicBezTo>
                    <a:pt x="0" y="33"/>
                    <a:pt x="0" y="85"/>
                    <a:pt x="0" y="118"/>
                  </a:cubicBezTo>
                  <a:lnTo>
                    <a:pt x="0" y="154"/>
                  </a:lnTo>
                  <a:lnTo>
                    <a:pt x="0" y="675"/>
                  </a:lnTo>
                  <a:cubicBezTo>
                    <a:pt x="0" y="792"/>
                    <a:pt x="0" y="893"/>
                    <a:pt x="134" y="994"/>
                  </a:cubicBezTo>
                  <a:cubicBezTo>
                    <a:pt x="218" y="1043"/>
                    <a:pt x="271" y="1127"/>
                    <a:pt x="336" y="1212"/>
                  </a:cubicBezTo>
                  <a:cubicBezTo>
                    <a:pt x="372" y="1265"/>
                    <a:pt x="404" y="1313"/>
                    <a:pt x="457" y="1346"/>
                  </a:cubicBezTo>
                  <a:cubicBezTo>
                    <a:pt x="505" y="1414"/>
                    <a:pt x="558" y="1483"/>
                    <a:pt x="590" y="1548"/>
                  </a:cubicBezTo>
                  <a:cubicBezTo>
                    <a:pt x="659" y="1632"/>
                    <a:pt x="739" y="1733"/>
                    <a:pt x="824" y="1818"/>
                  </a:cubicBezTo>
                  <a:cubicBezTo>
                    <a:pt x="840" y="1834"/>
                    <a:pt x="861" y="1871"/>
                    <a:pt x="861" y="1903"/>
                  </a:cubicBezTo>
                  <a:cubicBezTo>
                    <a:pt x="861" y="1919"/>
                    <a:pt x="877" y="1935"/>
                    <a:pt x="877" y="1952"/>
                  </a:cubicBezTo>
                  <a:lnTo>
                    <a:pt x="893" y="1972"/>
                  </a:lnTo>
                  <a:lnTo>
                    <a:pt x="909" y="1952"/>
                  </a:lnTo>
                  <a:cubicBezTo>
                    <a:pt x="893" y="1935"/>
                    <a:pt x="893" y="1919"/>
                    <a:pt x="893" y="1903"/>
                  </a:cubicBezTo>
                  <a:cubicBezTo>
                    <a:pt x="877" y="1871"/>
                    <a:pt x="877" y="1818"/>
                    <a:pt x="840" y="1802"/>
                  </a:cubicBezTo>
                  <a:cubicBezTo>
                    <a:pt x="760" y="1717"/>
                    <a:pt x="691" y="1616"/>
                    <a:pt x="622" y="1531"/>
                  </a:cubicBezTo>
                  <a:cubicBezTo>
                    <a:pt x="574" y="1467"/>
                    <a:pt x="521" y="1398"/>
                    <a:pt x="473" y="1329"/>
                  </a:cubicBezTo>
                  <a:cubicBezTo>
                    <a:pt x="420" y="1297"/>
                    <a:pt x="388" y="1245"/>
                    <a:pt x="356" y="1196"/>
                  </a:cubicBezTo>
                  <a:cubicBezTo>
                    <a:pt x="287" y="1111"/>
                    <a:pt x="235" y="1027"/>
                    <a:pt x="154" y="962"/>
                  </a:cubicBezTo>
                  <a:cubicBezTo>
                    <a:pt x="16" y="893"/>
                    <a:pt x="16" y="792"/>
                    <a:pt x="16" y="675"/>
                  </a:cubicBezTo>
                  <a:lnTo>
                    <a:pt x="16" y="154"/>
                  </a:lnTo>
                  <a:lnTo>
                    <a:pt x="16" y="118"/>
                  </a:lnTo>
                  <a:cubicBezTo>
                    <a:pt x="16" y="85"/>
                    <a:pt x="16" y="53"/>
                    <a:pt x="53" y="17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1334459" y="3102412"/>
              <a:ext cx="5364" cy="97140"/>
            </a:xfrm>
            <a:custGeom>
              <a:avLst/>
              <a:gdLst/>
              <a:ahLst/>
              <a:cxnLst/>
              <a:rect l="l" t="t" r="r" b="b"/>
              <a:pathLst>
                <a:path w="54" h="978" extrusionOk="0">
                  <a:moveTo>
                    <a:pt x="37" y="0"/>
                  </a:moveTo>
                  <a:cubicBezTo>
                    <a:pt x="21" y="0"/>
                    <a:pt x="21" y="0"/>
                    <a:pt x="21" y="20"/>
                  </a:cubicBezTo>
                  <a:lnTo>
                    <a:pt x="21" y="222"/>
                  </a:lnTo>
                  <a:cubicBezTo>
                    <a:pt x="1" y="424"/>
                    <a:pt x="1" y="626"/>
                    <a:pt x="1" y="828"/>
                  </a:cubicBezTo>
                  <a:lnTo>
                    <a:pt x="1" y="844"/>
                  </a:lnTo>
                  <a:cubicBezTo>
                    <a:pt x="1" y="893"/>
                    <a:pt x="1" y="929"/>
                    <a:pt x="21" y="962"/>
                  </a:cubicBezTo>
                  <a:lnTo>
                    <a:pt x="37" y="978"/>
                  </a:lnTo>
                  <a:cubicBezTo>
                    <a:pt x="37" y="962"/>
                    <a:pt x="53" y="962"/>
                    <a:pt x="37" y="962"/>
                  </a:cubicBezTo>
                  <a:cubicBezTo>
                    <a:pt x="21" y="929"/>
                    <a:pt x="37" y="893"/>
                    <a:pt x="37" y="861"/>
                  </a:cubicBezTo>
                  <a:lnTo>
                    <a:pt x="37" y="828"/>
                  </a:lnTo>
                  <a:lnTo>
                    <a:pt x="37" y="222"/>
                  </a:lnTo>
                  <a:lnTo>
                    <a:pt x="37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2083569" y="3192699"/>
              <a:ext cx="103596" cy="158920"/>
            </a:xfrm>
            <a:custGeom>
              <a:avLst/>
              <a:gdLst/>
              <a:ahLst/>
              <a:cxnLst/>
              <a:rect l="l" t="t" r="r" b="b"/>
              <a:pathLst>
                <a:path w="1043" h="1600" extrusionOk="0">
                  <a:moveTo>
                    <a:pt x="17" y="0"/>
                  </a:moveTo>
                  <a:cubicBezTo>
                    <a:pt x="1" y="0"/>
                    <a:pt x="1" y="0"/>
                    <a:pt x="1" y="20"/>
                  </a:cubicBezTo>
                  <a:cubicBezTo>
                    <a:pt x="1" y="101"/>
                    <a:pt x="17" y="154"/>
                    <a:pt x="69" y="202"/>
                  </a:cubicBezTo>
                  <a:cubicBezTo>
                    <a:pt x="118" y="255"/>
                    <a:pt x="170" y="303"/>
                    <a:pt x="203" y="356"/>
                  </a:cubicBezTo>
                  <a:cubicBezTo>
                    <a:pt x="287" y="457"/>
                    <a:pt x="356" y="541"/>
                    <a:pt x="421" y="642"/>
                  </a:cubicBezTo>
                  <a:cubicBezTo>
                    <a:pt x="574" y="844"/>
                    <a:pt x="740" y="1046"/>
                    <a:pt x="893" y="1232"/>
                  </a:cubicBezTo>
                  <a:cubicBezTo>
                    <a:pt x="994" y="1349"/>
                    <a:pt x="1027" y="1450"/>
                    <a:pt x="978" y="1584"/>
                  </a:cubicBezTo>
                  <a:lnTo>
                    <a:pt x="978" y="1600"/>
                  </a:lnTo>
                  <a:lnTo>
                    <a:pt x="994" y="1600"/>
                  </a:lnTo>
                  <a:cubicBezTo>
                    <a:pt x="1043" y="1450"/>
                    <a:pt x="1027" y="1349"/>
                    <a:pt x="926" y="1212"/>
                  </a:cubicBezTo>
                  <a:cubicBezTo>
                    <a:pt x="760" y="1030"/>
                    <a:pt x="590" y="828"/>
                    <a:pt x="437" y="626"/>
                  </a:cubicBezTo>
                  <a:cubicBezTo>
                    <a:pt x="372" y="525"/>
                    <a:pt x="304" y="440"/>
                    <a:pt x="219" y="339"/>
                  </a:cubicBezTo>
                  <a:cubicBezTo>
                    <a:pt x="186" y="287"/>
                    <a:pt x="134" y="238"/>
                    <a:pt x="85" y="186"/>
                  </a:cubicBezTo>
                  <a:cubicBezTo>
                    <a:pt x="33" y="154"/>
                    <a:pt x="17" y="85"/>
                    <a:pt x="33" y="20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1923059" y="3323013"/>
              <a:ext cx="147398" cy="229242"/>
            </a:xfrm>
            <a:custGeom>
              <a:avLst/>
              <a:gdLst/>
              <a:ahLst/>
              <a:cxnLst/>
              <a:rect l="l" t="t" r="r" b="b"/>
              <a:pathLst>
                <a:path w="1484" h="2308" extrusionOk="0">
                  <a:moveTo>
                    <a:pt x="53" y="1"/>
                  </a:moveTo>
                  <a:lnTo>
                    <a:pt x="33" y="21"/>
                  </a:lnTo>
                  <a:cubicBezTo>
                    <a:pt x="17" y="102"/>
                    <a:pt x="17" y="187"/>
                    <a:pt x="17" y="272"/>
                  </a:cubicBezTo>
                  <a:cubicBezTo>
                    <a:pt x="17" y="340"/>
                    <a:pt x="33" y="405"/>
                    <a:pt x="17" y="474"/>
                  </a:cubicBezTo>
                  <a:cubicBezTo>
                    <a:pt x="1" y="607"/>
                    <a:pt x="53" y="708"/>
                    <a:pt x="154" y="829"/>
                  </a:cubicBezTo>
                  <a:cubicBezTo>
                    <a:pt x="457" y="1148"/>
                    <a:pt x="740" y="1467"/>
                    <a:pt x="1063" y="1819"/>
                  </a:cubicBezTo>
                  <a:cubicBezTo>
                    <a:pt x="1096" y="1855"/>
                    <a:pt x="1144" y="1888"/>
                    <a:pt x="1180" y="1940"/>
                  </a:cubicBezTo>
                  <a:cubicBezTo>
                    <a:pt x="1245" y="2005"/>
                    <a:pt x="1314" y="2073"/>
                    <a:pt x="1366" y="2158"/>
                  </a:cubicBezTo>
                  <a:cubicBezTo>
                    <a:pt x="1415" y="2207"/>
                    <a:pt x="1431" y="2259"/>
                    <a:pt x="1447" y="2291"/>
                  </a:cubicBezTo>
                  <a:lnTo>
                    <a:pt x="1467" y="2308"/>
                  </a:lnTo>
                  <a:cubicBezTo>
                    <a:pt x="1483" y="2308"/>
                    <a:pt x="1483" y="2291"/>
                    <a:pt x="1483" y="2291"/>
                  </a:cubicBezTo>
                  <a:cubicBezTo>
                    <a:pt x="1467" y="2243"/>
                    <a:pt x="1431" y="2190"/>
                    <a:pt x="1382" y="2142"/>
                  </a:cubicBezTo>
                  <a:cubicBezTo>
                    <a:pt x="1330" y="2057"/>
                    <a:pt x="1265" y="1989"/>
                    <a:pt x="1197" y="1920"/>
                  </a:cubicBezTo>
                  <a:cubicBezTo>
                    <a:pt x="1164" y="1871"/>
                    <a:pt x="1112" y="1839"/>
                    <a:pt x="1079" y="1803"/>
                  </a:cubicBezTo>
                  <a:cubicBezTo>
                    <a:pt x="776" y="1451"/>
                    <a:pt x="473" y="1132"/>
                    <a:pt x="187" y="809"/>
                  </a:cubicBezTo>
                  <a:cubicBezTo>
                    <a:pt x="69" y="692"/>
                    <a:pt x="33" y="591"/>
                    <a:pt x="53" y="474"/>
                  </a:cubicBezTo>
                  <a:lnTo>
                    <a:pt x="53" y="272"/>
                  </a:lnTo>
                  <a:cubicBezTo>
                    <a:pt x="53" y="187"/>
                    <a:pt x="53" y="102"/>
                    <a:pt x="69" y="21"/>
                  </a:cubicBezTo>
                  <a:cubicBezTo>
                    <a:pt x="69" y="21"/>
                    <a:pt x="53" y="2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1132234" y="3172635"/>
              <a:ext cx="6953" cy="95551"/>
            </a:xfrm>
            <a:custGeom>
              <a:avLst/>
              <a:gdLst/>
              <a:ahLst/>
              <a:cxnLst/>
              <a:rect l="l" t="t" r="r" b="b"/>
              <a:pathLst>
                <a:path w="70" h="962" extrusionOk="0">
                  <a:moveTo>
                    <a:pt x="17" y="0"/>
                  </a:moveTo>
                  <a:cubicBezTo>
                    <a:pt x="1" y="36"/>
                    <a:pt x="17" y="53"/>
                    <a:pt x="17" y="69"/>
                  </a:cubicBezTo>
                  <a:cubicBezTo>
                    <a:pt x="37" y="69"/>
                    <a:pt x="37" y="85"/>
                    <a:pt x="37" y="101"/>
                  </a:cubicBezTo>
                  <a:lnTo>
                    <a:pt x="37" y="271"/>
                  </a:lnTo>
                  <a:cubicBezTo>
                    <a:pt x="17" y="489"/>
                    <a:pt x="17" y="727"/>
                    <a:pt x="37" y="945"/>
                  </a:cubicBezTo>
                  <a:lnTo>
                    <a:pt x="53" y="962"/>
                  </a:lnTo>
                  <a:cubicBezTo>
                    <a:pt x="69" y="962"/>
                    <a:pt x="69" y="945"/>
                    <a:pt x="69" y="945"/>
                  </a:cubicBezTo>
                  <a:cubicBezTo>
                    <a:pt x="53" y="707"/>
                    <a:pt x="53" y="489"/>
                    <a:pt x="53" y="271"/>
                  </a:cubicBezTo>
                  <a:lnTo>
                    <a:pt x="53" y="101"/>
                  </a:lnTo>
                  <a:lnTo>
                    <a:pt x="53" y="53"/>
                  </a:lnTo>
                  <a:cubicBezTo>
                    <a:pt x="37" y="36"/>
                    <a:pt x="37" y="20"/>
                    <a:pt x="37" y="20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734143" y="3706209"/>
              <a:ext cx="21752" cy="28208"/>
            </a:xfrm>
            <a:custGeom>
              <a:avLst/>
              <a:gdLst/>
              <a:ahLst/>
              <a:cxnLst/>
              <a:rect l="l" t="t" r="r" b="b"/>
              <a:pathLst>
                <a:path w="219" h="284" extrusionOk="0">
                  <a:moveTo>
                    <a:pt x="53" y="1"/>
                  </a:moveTo>
                  <a:lnTo>
                    <a:pt x="36" y="17"/>
                  </a:lnTo>
                  <a:cubicBezTo>
                    <a:pt x="0" y="102"/>
                    <a:pt x="16" y="183"/>
                    <a:pt x="53" y="267"/>
                  </a:cubicBezTo>
                  <a:lnTo>
                    <a:pt x="69" y="284"/>
                  </a:lnTo>
                  <a:lnTo>
                    <a:pt x="202" y="284"/>
                  </a:lnTo>
                  <a:cubicBezTo>
                    <a:pt x="218" y="284"/>
                    <a:pt x="218" y="284"/>
                    <a:pt x="218" y="267"/>
                  </a:cubicBezTo>
                  <a:cubicBezTo>
                    <a:pt x="218" y="267"/>
                    <a:pt x="218" y="251"/>
                    <a:pt x="202" y="251"/>
                  </a:cubicBezTo>
                  <a:lnTo>
                    <a:pt x="69" y="251"/>
                  </a:lnTo>
                  <a:cubicBezTo>
                    <a:pt x="53" y="183"/>
                    <a:pt x="36" y="102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520197" y="3343077"/>
              <a:ext cx="182261" cy="266191"/>
            </a:xfrm>
            <a:custGeom>
              <a:avLst/>
              <a:gdLst/>
              <a:ahLst/>
              <a:cxnLst/>
              <a:rect l="l" t="t" r="r" b="b"/>
              <a:pathLst>
                <a:path w="1835" h="2680" extrusionOk="0">
                  <a:moveTo>
                    <a:pt x="33" y="1"/>
                  </a:moveTo>
                  <a:cubicBezTo>
                    <a:pt x="17" y="122"/>
                    <a:pt x="1" y="223"/>
                    <a:pt x="134" y="288"/>
                  </a:cubicBezTo>
                  <a:cubicBezTo>
                    <a:pt x="203" y="340"/>
                    <a:pt x="272" y="405"/>
                    <a:pt x="320" y="457"/>
                  </a:cubicBezTo>
                  <a:cubicBezTo>
                    <a:pt x="352" y="490"/>
                    <a:pt x="389" y="526"/>
                    <a:pt x="405" y="542"/>
                  </a:cubicBezTo>
                  <a:lnTo>
                    <a:pt x="692" y="829"/>
                  </a:lnTo>
                  <a:cubicBezTo>
                    <a:pt x="1027" y="1148"/>
                    <a:pt x="1383" y="1484"/>
                    <a:pt x="1734" y="1819"/>
                  </a:cubicBezTo>
                  <a:cubicBezTo>
                    <a:pt x="1766" y="1839"/>
                    <a:pt x="1803" y="1871"/>
                    <a:pt x="1786" y="1904"/>
                  </a:cubicBezTo>
                  <a:cubicBezTo>
                    <a:pt x="1786" y="1988"/>
                    <a:pt x="1786" y="2073"/>
                    <a:pt x="1803" y="2174"/>
                  </a:cubicBezTo>
                  <a:cubicBezTo>
                    <a:pt x="1803" y="2324"/>
                    <a:pt x="1803" y="2510"/>
                    <a:pt x="1786" y="2663"/>
                  </a:cubicBezTo>
                  <a:lnTo>
                    <a:pt x="1786" y="2679"/>
                  </a:lnTo>
                  <a:lnTo>
                    <a:pt x="1803" y="2679"/>
                  </a:lnTo>
                  <a:cubicBezTo>
                    <a:pt x="1835" y="2510"/>
                    <a:pt x="1819" y="2324"/>
                    <a:pt x="1819" y="2174"/>
                  </a:cubicBezTo>
                  <a:lnTo>
                    <a:pt x="1819" y="1904"/>
                  </a:lnTo>
                  <a:cubicBezTo>
                    <a:pt x="1819" y="1855"/>
                    <a:pt x="1786" y="1839"/>
                    <a:pt x="1750" y="1803"/>
                  </a:cubicBezTo>
                  <a:lnTo>
                    <a:pt x="1750" y="1787"/>
                  </a:lnTo>
                  <a:cubicBezTo>
                    <a:pt x="1399" y="1467"/>
                    <a:pt x="1059" y="1132"/>
                    <a:pt x="708" y="809"/>
                  </a:cubicBezTo>
                  <a:lnTo>
                    <a:pt x="421" y="526"/>
                  </a:lnTo>
                  <a:cubicBezTo>
                    <a:pt x="405" y="506"/>
                    <a:pt x="373" y="474"/>
                    <a:pt x="352" y="441"/>
                  </a:cubicBezTo>
                  <a:cubicBezTo>
                    <a:pt x="288" y="389"/>
                    <a:pt x="219" y="324"/>
                    <a:pt x="150" y="272"/>
                  </a:cubicBezTo>
                  <a:cubicBezTo>
                    <a:pt x="33" y="203"/>
                    <a:pt x="33" y="122"/>
                    <a:pt x="70" y="21"/>
                  </a:cubicBezTo>
                  <a:cubicBezTo>
                    <a:pt x="70" y="1"/>
                    <a:pt x="70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413125" y="3610758"/>
              <a:ext cx="60290" cy="123660"/>
            </a:xfrm>
            <a:custGeom>
              <a:avLst/>
              <a:gdLst/>
              <a:ahLst/>
              <a:cxnLst/>
              <a:rect l="l" t="t" r="r" b="b"/>
              <a:pathLst>
                <a:path w="607" h="1245" extrusionOk="0">
                  <a:moveTo>
                    <a:pt x="17" y="0"/>
                  </a:moveTo>
                  <a:cubicBezTo>
                    <a:pt x="0" y="0"/>
                    <a:pt x="0" y="0"/>
                    <a:pt x="0" y="17"/>
                  </a:cubicBezTo>
                  <a:lnTo>
                    <a:pt x="0" y="33"/>
                  </a:lnTo>
                  <a:cubicBezTo>
                    <a:pt x="101" y="69"/>
                    <a:pt x="186" y="134"/>
                    <a:pt x="271" y="202"/>
                  </a:cubicBezTo>
                  <a:cubicBezTo>
                    <a:pt x="320" y="255"/>
                    <a:pt x="372" y="303"/>
                    <a:pt x="441" y="336"/>
                  </a:cubicBezTo>
                  <a:cubicBezTo>
                    <a:pt x="542" y="404"/>
                    <a:pt x="590" y="505"/>
                    <a:pt x="574" y="659"/>
                  </a:cubicBezTo>
                  <a:lnTo>
                    <a:pt x="574" y="909"/>
                  </a:lnTo>
                  <a:cubicBezTo>
                    <a:pt x="574" y="1010"/>
                    <a:pt x="574" y="1127"/>
                    <a:pt x="558" y="1228"/>
                  </a:cubicBezTo>
                  <a:cubicBezTo>
                    <a:pt x="558" y="1245"/>
                    <a:pt x="574" y="1245"/>
                    <a:pt x="574" y="1245"/>
                  </a:cubicBezTo>
                  <a:cubicBezTo>
                    <a:pt x="574" y="1245"/>
                    <a:pt x="590" y="1245"/>
                    <a:pt x="590" y="1228"/>
                  </a:cubicBezTo>
                  <a:cubicBezTo>
                    <a:pt x="606" y="1127"/>
                    <a:pt x="606" y="1010"/>
                    <a:pt x="606" y="909"/>
                  </a:cubicBezTo>
                  <a:cubicBezTo>
                    <a:pt x="606" y="825"/>
                    <a:pt x="590" y="740"/>
                    <a:pt x="606" y="675"/>
                  </a:cubicBezTo>
                  <a:cubicBezTo>
                    <a:pt x="606" y="505"/>
                    <a:pt x="574" y="388"/>
                    <a:pt x="441" y="320"/>
                  </a:cubicBezTo>
                  <a:cubicBezTo>
                    <a:pt x="388" y="287"/>
                    <a:pt x="340" y="235"/>
                    <a:pt x="287" y="186"/>
                  </a:cubicBezTo>
                  <a:cubicBezTo>
                    <a:pt x="202" y="118"/>
                    <a:pt x="118" y="33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706130" y="2031093"/>
              <a:ext cx="4867" cy="81943"/>
            </a:xfrm>
            <a:custGeom>
              <a:avLst/>
              <a:gdLst/>
              <a:ahLst/>
              <a:cxnLst/>
              <a:rect l="l" t="t" r="r" b="b"/>
              <a:pathLst>
                <a:path w="49" h="825" extrusionOk="0">
                  <a:moveTo>
                    <a:pt x="0" y="0"/>
                  </a:moveTo>
                  <a:cubicBezTo>
                    <a:pt x="17" y="101"/>
                    <a:pt x="0" y="218"/>
                    <a:pt x="0" y="303"/>
                  </a:cubicBezTo>
                  <a:cubicBezTo>
                    <a:pt x="0" y="469"/>
                    <a:pt x="0" y="655"/>
                    <a:pt x="17" y="824"/>
                  </a:cubicBezTo>
                  <a:lnTo>
                    <a:pt x="49" y="824"/>
                  </a:lnTo>
                  <a:cubicBezTo>
                    <a:pt x="33" y="655"/>
                    <a:pt x="33" y="469"/>
                    <a:pt x="33" y="319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923059" y="3281297"/>
              <a:ext cx="147398" cy="259338"/>
            </a:xfrm>
            <a:custGeom>
              <a:avLst/>
              <a:gdLst/>
              <a:ahLst/>
              <a:cxnLst/>
              <a:rect l="l" t="t" r="r" b="b"/>
              <a:pathLst>
                <a:path w="1484" h="2611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17" y="138"/>
                    <a:pt x="86" y="203"/>
                    <a:pt x="170" y="272"/>
                  </a:cubicBezTo>
                  <a:cubicBezTo>
                    <a:pt x="203" y="288"/>
                    <a:pt x="235" y="320"/>
                    <a:pt x="255" y="356"/>
                  </a:cubicBezTo>
                  <a:lnTo>
                    <a:pt x="304" y="421"/>
                  </a:lnTo>
                  <a:cubicBezTo>
                    <a:pt x="607" y="776"/>
                    <a:pt x="910" y="1164"/>
                    <a:pt x="1245" y="1500"/>
                  </a:cubicBezTo>
                  <a:cubicBezTo>
                    <a:pt x="1399" y="1653"/>
                    <a:pt x="1467" y="1819"/>
                    <a:pt x="1447" y="2057"/>
                  </a:cubicBezTo>
                  <a:cubicBezTo>
                    <a:pt x="1431" y="2122"/>
                    <a:pt x="1431" y="2190"/>
                    <a:pt x="1447" y="2259"/>
                  </a:cubicBezTo>
                  <a:cubicBezTo>
                    <a:pt x="1447" y="2376"/>
                    <a:pt x="1447" y="2477"/>
                    <a:pt x="1415" y="2594"/>
                  </a:cubicBezTo>
                  <a:lnTo>
                    <a:pt x="1415" y="2610"/>
                  </a:lnTo>
                  <a:lnTo>
                    <a:pt x="1431" y="2610"/>
                  </a:lnTo>
                  <a:lnTo>
                    <a:pt x="1431" y="2594"/>
                  </a:lnTo>
                  <a:cubicBezTo>
                    <a:pt x="1483" y="2493"/>
                    <a:pt x="1467" y="2376"/>
                    <a:pt x="1467" y="2259"/>
                  </a:cubicBezTo>
                  <a:lnTo>
                    <a:pt x="1467" y="2073"/>
                  </a:lnTo>
                  <a:cubicBezTo>
                    <a:pt x="1483" y="1819"/>
                    <a:pt x="1431" y="1653"/>
                    <a:pt x="1265" y="1483"/>
                  </a:cubicBezTo>
                  <a:cubicBezTo>
                    <a:pt x="942" y="1148"/>
                    <a:pt x="623" y="760"/>
                    <a:pt x="336" y="405"/>
                  </a:cubicBezTo>
                  <a:lnTo>
                    <a:pt x="271" y="340"/>
                  </a:lnTo>
                  <a:cubicBezTo>
                    <a:pt x="255" y="304"/>
                    <a:pt x="219" y="272"/>
                    <a:pt x="187" y="255"/>
                  </a:cubicBezTo>
                  <a:cubicBezTo>
                    <a:pt x="118" y="187"/>
                    <a:pt x="33" y="118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575716" y="2096052"/>
              <a:ext cx="6555" cy="88797"/>
            </a:xfrm>
            <a:custGeom>
              <a:avLst/>
              <a:gdLst/>
              <a:ahLst/>
              <a:cxnLst/>
              <a:rect l="l" t="t" r="r" b="b"/>
              <a:pathLst>
                <a:path w="66" h="894" extrusionOk="0">
                  <a:moveTo>
                    <a:pt x="17" y="1"/>
                  </a:moveTo>
                  <a:cubicBezTo>
                    <a:pt x="17" y="1"/>
                    <a:pt x="1" y="1"/>
                    <a:pt x="17" y="17"/>
                  </a:cubicBezTo>
                  <a:cubicBezTo>
                    <a:pt x="33" y="170"/>
                    <a:pt x="33" y="304"/>
                    <a:pt x="17" y="457"/>
                  </a:cubicBezTo>
                  <a:lnTo>
                    <a:pt x="17" y="724"/>
                  </a:lnTo>
                  <a:lnTo>
                    <a:pt x="17" y="776"/>
                  </a:lnTo>
                  <a:cubicBezTo>
                    <a:pt x="17" y="809"/>
                    <a:pt x="17" y="841"/>
                    <a:pt x="33" y="877"/>
                  </a:cubicBezTo>
                  <a:lnTo>
                    <a:pt x="49" y="893"/>
                  </a:lnTo>
                  <a:cubicBezTo>
                    <a:pt x="65" y="893"/>
                    <a:pt x="65" y="877"/>
                    <a:pt x="65" y="877"/>
                  </a:cubicBezTo>
                  <a:cubicBezTo>
                    <a:pt x="49" y="841"/>
                    <a:pt x="49" y="809"/>
                    <a:pt x="49" y="776"/>
                  </a:cubicBezTo>
                  <a:lnTo>
                    <a:pt x="49" y="724"/>
                  </a:lnTo>
                  <a:lnTo>
                    <a:pt x="49" y="457"/>
                  </a:lnTo>
                  <a:cubicBezTo>
                    <a:pt x="49" y="304"/>
                    <a:pt x="49" y="154"/>
                    <a:pt x="33" y="17"/>
                  </a:cubicBez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2080390" y="3346752"/>
              <a:ext cx="106774" cy="193882"/>
            </a:xfrm>
            <a:custGeom>
              <a:avLst/>
              <a:gdLst/>
              <a:ahLst/>
              <a:cxnLst/>
              <a:rect l="l" t="t" r="r" b="b"/>
              <a:pathLst>
                <a:path w="1075" h="1952" extrusionOk="0">
                  <a:moveTo>
                    <a:pt x="85" y="0"/>
                  </a:moveTo>
                  <a:cubicBezTo>
                    <a:pt x="65" y="0"/>
                    <a:pt x="65" y="0"/>
                    <a:pt x="65" y="16"/>
                  </a:cubicBezTo>
                  <a:cubicBezTo>
                    <a:pt x="49" y="16"/>
                    <a:pt x="49" y="16"/>
                    <a:pt x="49" y="33"/>
                  </a:cubicBezTo>
                  <a:cubicBezTo>
                    <a:pt x="49" y="49"/>
                    <a:pt x="33" y="65"/>
                    <a:pt x="33" y="85"/>
                  </a:cubicBezTo>
                  <a:cubicBezTo>
                    <a:pt x="0" y="186"/>
                    <a:pt x="65" y="251"/>
                    <a:pt x="134" y="319"/>
                  </a:cubicBezTo>
                  <a:cubicBezTo>
                    <a:pt x="150" y="336"/>
                    <a:pt x="166" y="336"/>
                    <a:pt x="166" y="352"/>
                  </a:cubicBezTo>
                  <a:cubicBezTo>
                    <a:pt x="287" y="489"/>
                    <a:pt x="388" y="622"/>
                    <a:pt x="489" y="756"/>
                  </a:cubicBezTo>
                  <a:cubicBezTo>
                    <a:pt x="655" y="942"/>
                    <a:pt x="808" y="1160"/>
                    <a:pt x="994" y="1329"/>
                  </a:cubicBezTo>
                  <a:cubicBezTo>
                    <a:pt x="1010" y="1362"/>
                    <a:pt x="1026" y="1378"/>
                    <a:pt x="1026" y="1398"/>
                  </a:cubicBezTo>
                  <a:lnTo>
                    <a:pt x="1026" y="1580"/>
                  </a:lnTo>
                  <a:cubicBezTo>
                    <a:pt x="1043" y="1701"/>
                    <a:pt x="1043" y="1834"/>
                    <a:pt x="1010" y="1935"/>
                  </a:cubicBezTo>
                  <a:lnTo>
                    <a:pt x="1010" y="1951"/>
                  </a:lnTo>
                  <a:lnTo>
                    <a:pt x="1026" y="1951"/>
                  </a:lnTo>
                  <a:cubicBezTo>
                    <a:pt x="1075" y="1834"/>
                    <a:pt x="1059" y="1701"/>
                    <a:pt x="1059" y="1580"/>
                  </a:cubicBezTo>
                  <a:lnTo>
                    <a:pt x="1059" y="1398"/>
                  </a:lnTo>
                  <a:cubicBezTo>
                    <a:pt x="1059" y="1362"/>
                    <a:pt x="1026" y="1329"/>
                    <a:pt x="1010" y="1313"/>
                  </a:cubicBezTo>
                  <a:cubicBezTo>
                    <a:pt x="824" y="1144"/>
                    <a:pt x="671" y="925"/>
                    <a:pt x="521" y="740"/>
                  </a:cubicBezTo>
                  <a:cubicBezTo>
                    <a:pt x="404" y="606"/>
                    <a:pt x="303" y="469"/>
                    <a:pt x="186" y="336"/>
                  </a:cubicBezTo>
                  <a:cubicBezTo>
                    <a:pt x="186" y="319"/>
                    <a:pt x="166" y="303"/>
                    <a:pt x="150" y="303"/>
                  </a:cubicBezTo>
                  <a:cubicBezTo>
                    <a:pt x="85" y="235"/>
                    <a:pt x="33" y="186"/>
                    <a:pt x="65" y="85"/>
                  </a:cubicBezTo>
                  <a:cubicBezTo>
                    <a:pt x="65" y="65"/>
                    <a:pt x="65" y="49"/>
                    <a:pt x="85" y="33"/>
                  </a:cubicBez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284300" y="3470312"/>
              <a:ext cx="6953" cy="97239"/>
            </a:xfrm>
            <a:custGeom>
              <a:avLst/>
              <a:gdLst/>
              <a:ahLst/>
              <a:cxnLst/>
              <a:rect l="l" t="t" r="r" b="b"/>
              <a:pathLst>
                <a:path w="70" h="979" extrusionOk="0">
                  <a:moveTo>
                    <a:pt x="21" y="1"/>
                  </a:moveTo>
                  <a:cubicBezTo>
                    <a:pt x="21" y="1"/>
                    <a:pt x="1" y="1"/>
                    <a:pt x="1" y="17"/>
                  </a:cubicBezTo>
                  <a:cubicBezTo>
                    <a:pt x="21" y="154"/>
                    <a:pt x="21" y="304"/>
                    <a:pt x="21" y="457"/>
                  </a:cubicBezTo>
                  <a:lnTo>
                    <a:pt x="21" y="724"/>
                  </a:lnTo>
                  <a:lnTo>
                    <a:pt x="21" y="792"/>
                  </a:lnTo>
                  <a:cubicBezTo>
                    <a:pt x="21" y="861"/>
                    <a:pt x="21" y="909"/>
                    <a:pt x="37" y="962"/>
                  </a:cubicBezTo>
                  <a:lnTo>
                    <a:pt x="53" y="978"/>
                  </a:lnTo>
                  <a:cubicBezTo>
                    <a:pt x="53" y="962"/>
                    <a:pt x="69" y="962"/>
                    <a:pt x="53" y="962"/>
                  </a:cubicBezTo>
                  <a:cubicBezTo>
                    <a:pt x="37" y="909"/>
                    <a:pt x="53" y="861"/>
                    <a:pt x="53" y="808"/>
                  </a:cubicBezTo>
                  <a:lnTo>
                    <a:pt x="53" y="724"/>
                  </a:lnTo>
                  <a:lnTo>
                    <a:pt x="53" y="457"/>
                  </a:lnTo>
                  <a:cubicBezTo>
                    <a:pt x="53" y="304"/>
                    <a:pt x="53" y="154"/>
                    <a:pt x="37" y="17"/>
                  </a:cubicBezTo>
                  <a:cubicBezTo>
                    <a:pt x="37" y="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1993282" y="3543713"/>
              <a:ext cx="5364" cy="45491"/>
            </a:xfrm>
            <a:custGeom>
              <a:avLst/>
              <a:gdLst/>
              <a:ahLst/>
              <a:cxnLst/>
              <a:rect l="l" t="t" r="r" b="b"/>
              <a:pathLst>
                <a:path w="54" h="458" extrusionOk="0">
                  <a:moveTo>
                    <a:pt x="33" y="1"/>
                  </a:moveTo>
                  <a:cubicBezTo>
                    <a:pt x="17" y="1"/>
                    <a:pt x="17" y="1"/>
                    <a:pt x="17" y="21"/>
                  </a:cubicBezTo>
                  <a:lnTo>
                    <a:pt x="17" y="187"/>
                  </a:lnTo>
                  <a:cubicBezTo>
                    <a:pt x="17" y="271"/>
                    <a:pt x="17" y="356"/>
                    <a:pt x="1" y="441"/>
                  </a:cubicBezTo>
                  <a:cubicBezTo>
                    <a:pt x="1" y="457"/>
                    <a:pt x="1" y="457"/>
                    <a:pt x="17" y="457"/>
                  </a:cubicBezTo>
                  <a:lnTo>
                    <a:pt x="33" y="457"/>
                  </a:lnTo>
                  <a:cubicBezTo>
                    <a:pt x="53" y="356"/>
                    <a:pt x="53" y="271"/>
                    <a:pt x="53" y="170"/>
                  </a:cubicBezTo>
                  <a:cubicBezTo>
                    <a:pt x="33" y="122"/>
                    <a:pt x="33" y="69"/>
                    <a:pt x="53" y="21"/>
                  </a:cubicBezTo>
                  <a:cubicBezTo>
                    <a:pt x="53" y="1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985431" y="1870584"/>
              <a:ext cx="4867" cy="95153"/>
            </a:xfrm>
            <a:custGeom>
              <a:avLst/>
              <a:gdLst/>
              <a:ahLst/>
              <a:cxnLst/>
              <a:rect l="l" t="t" r="r" b="b"/>
              <a:pathLst>
                <a:path w="49" h="958" extrusionOk="0">
                  <a:moveTo>
                    <a:pt x="16" y="0"/>
                  </a:moveTo>
                  <a:cubicBezTo>
                    <a:pt x="16" y="0"/>
                    <a:pt x="0" y="0"/>
                    <a:pt x="0" y="17"/>
                  </a:cubicBezTo>
                  <a:lnTo>
                    <a:pt x="0" y="219"/>
                  </a:lnTo>
                  <a:lnTo>
                    <a:pt x="0" y="808"/>
                  </a:lnTo>
                  <a:lnTo>
                    <a:pt x="0" y="841"/>
                  </a:lnTo>
                  <a:cubicBezTo>
                    <a:pt x="0" y="873"/>
                    <a:pt x="0" y="925"/>
                    <a:pt x="16" y="958"/>
                  </a:cubicBezTo>
                  <a:lnTo>
                    <a:pt x="32" y="958"/>
                  </a:lnTo>
                  <a:cubicBezTo>
                    <a:pt x="49" y="958"/>
                    <a:pt x="49" y="942"/>
                    <a:pt x="49" y="942"/>
                  </a:cubicBezTo>
                  <a:cubicBezTo>
                    <a:pt x="32" y="909"/>
                    <a:pt x="32" y="873"/>
                    <a:pt x="32" y="857"/>
                  </a:cubicBezTo>
                  <a:lnTo>
                    <a:pt x="32" y="808"/>
                  </a:lnTo>
                  <a:lnTo>
                    <a:pt x="32" y="219"/>
                  </a:lnTo>
                  <a:lnTo>
                    <a:pt x="32" y="17"/>
                  </a:lnTo>
                  <a:cubicBezTo>
                    <a:pt x="32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1744175" y="1813571"/>
              <a:ext cx="138856" cy="312675"/>
            </a:xfrm>
            <a:custGeom>
              <a:avLst/>
              <a:gdLst/>
              <a:ahLst/>
              <a:cxnLst/>
              <a:rect l="l" t="t" r="r" b="b"/>
              <a:pathLst>
                <a:path w="1398" h="3148" extrusionOk="0">
                  <a:moveTo>
                    <a:pt x="16" y="1"/>
                  </a:moveTo>
                  <a:lnTo>
                    <a:pt x="16" y="437"/>
                  </a:lnTo>
                  <a:lnTo>
                    <a:pt x="16" y="776"/>
                  </a:lnTo>
                  <a:cubicBezTo>
                    <a:pt x="0" y="893"/>
                    <a:pt x="36" y="1011"/>
                    <a:pt x="101" y="1112"/>
                  </a:cubicBezTo>
                  <a:cubicBezTo>
                    <a:pt x="303" y="1415"/>
                    <a:pt x="489" y="1750"/>
                    <a:pt x="675" y="2069"/>
                  </a:cubicBezTo>
                  <a:cubicBezTo>
                    <a:pt x="743" y="2190"/>
                    <a:pt x="808" y="2291"/>
                    <a:pt x="877" y="2408"/>
                  </a:cubicBezTo>
                  <a:cubicBezTo>
                    <a:pt x="925" y="2493"/>
                    <a:pt x="978" y="2574"/>
                    <a:pt x="1026" y="2659"/>
                  </a:cubicBezTo>
                  <a:cubicBezTo>
                    <a:pt x="1111" y="2776"/>
                    <a:pt x="1180" y="2897"/>
                    <a:pt x="1248" y="3030"/>
                  </a:cubicBezTo>
                  <a:cubicBezTo>
                    <a:pt x="1281" y="3079"/>
                    <a:pt x="1313" y="3131"/>
                    <a:pt x="1366" y="3148"/>
                  </a:cubicBezTo>
                  <a:lnTo>
                    <a:pt x="1382" y="3148"/>
                  </a:lnTo>
                  <a:cubicBezTo>
                    <a:pt x="1398" y="3148"/>
                    <a:pt x="1382" y="3131"/>
                    <a:pt x="1382" y="3131"/>
                  </a:cubicBezTo>
                  <a:cubicBezTo>
                    <a:pt x="1329" y="3115"/>
                    <a:pt x="1313" y="3063"/>
                    <a:pt x="1281" y="3014"/>
                  </a:cubicBezTo>
                  <a:cubicBezTo>
                    <a:pt x="1212" y="2897"/>
                    <a:pt x="1127" y="2760"/>
                    <a:pt x="1046" y="2643"/>
                  </a:cubicBezTo>
                  <a:cubicBezTo>
                    <a:pt x="994" y="2558"/>
                    <a:pt x="945" y="2473"/>
                    <a:pt x="909" y="2392"/>
                  </a:cubicBezTo>
                  <a:cubicBezTo>
                    <a:pt x="844" y="2271"/>
                    <a:pt x="776" y="2170"/>
                    <a:pt x="707" y="2053"/>
                  </a:cubicBezTo>
                  <a:cubicBezTo>
                    <a:pt x="521" y="1734"/>
                    <a:pt x="319" y="1415"/>
                    <a:pt x="117" y="1095"/>
                  </a:cubicBezTo>
                  <a:cubicBezTo>
                    <a:pt x="53" y="994"/>
                    <a:pt x="36" y="893"/>
                    <a:pt x="36" y="776"/>
                  </a:cubicBezTo>
                  <a:cubicBezTo>
                    <a:pt x="53" y="655"/>
                    <a:pt x="53" y="538"/>
                    <a:pt x="36" y="437"/>
                  </a:cubicBezTo>
                  <a:cubicBezTo>
                    <a:pt x="36" y="288"/>
                    <a:pt x="36" y="150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2095190" y="3390952"/>
              <a:ext cx="5364" cy="47775"/>
            </a:xfrm>
            <a:custGeom>
              <a:avLst/>
              <a:gdLst/>
              <a:ahLst/>
              <a:cxnLst/>
              <a:rect l="l" t="t" r="r" b="b"/>
              <a:pathLst>
                <a:path w="54" h="481" extrusionOk="0">
                  <a:moveTo>
                    <a:pt x="42" y="1"/>
                  </a:moveTo>
                  <a:cubicBezTo>
                    <a:pt x="37" y="1"/>
                    <a:pt x="37" y="8"/>
                    <a:pt x="37" y="8"/>
                  </a:cubicBezTo>
                  <a:cubicBezTo>
                    <a:pt x="17" y="93"/>
                    <a:pt x="17" y="161"/>
                    <a:pt x="17" y="246"/>
                  </a:cubicBezTo>
                  <a:cubicBezTo>
                    <a:pt x="17" y="311"/>
                    <a:pt x="17" y="396"/>
                    <a:pt x="1" y="464"/>
                  </a:cubicBezTo>
                  <a:cubicBezTo>
                    <a:pt x="1" y="480"/>
                    <a:pt x="1" y="480"/>
                    <a:pt x="17" y="480"/>
                  </a:cubicBezTo>
                  <a:lnTo>
                    <a:pt x="37" y="480"/>
                  </a:lnTo>
                  <a:cubicBezTo>
                    <a:pt x="53" y="396"/>
                    <a:pt x="53" y="327"/>
                    <a:pt x="53" y="246"/>
                  </a:cubicBezTo>
                  <a:cubicBezTo>
                    <a:pt x="37" y="177"/>
                    <a:pt x="37" y="93"/>
                    <a:pt x="53" y="24"/>
                  </a:cubicBezTo>
                  <a:lnTo>
                    <a:pt x="53" y="8"/>
                  </a:lnTo>
                  <a:cubicBezTo>
                    <a:pt x="48" y="2"/>
                    <a:pt x="44" y="1"/>
                    <a:pt x="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2028642" y="3037355"/>
              <a:ext cx="4867" cy="40227"/>
            </a:xfrm>
            <a:custGeom>
              <a:avLst/>
              <a:gdLst/>
              <a:ahLst/>
              <a:cxnLst/>
              <a:rect l="l" t="t" r="r" b="b"/>
              <a:pathLst>
                <a:path w="49" h="405" extrusionOk="0">
                  <a:moveTo>
                    <a:pt x="33" y="1"/>
                  </a:moveTo>
                  <a:cubicBezTo>
                    <a:pt x="0" y="69"/>
                    <a:pt x="16" y="134"/>
                    <a:pt x="16" y="203"/>
                  </a:cubicBezTo>
                  <a:cubicBezTo>
                    <a:pt x="16" y="271"/>
                    <a:pt x="16" y="336"/>
                    <a:pt x="0" y="389"/>
                  </a:cubicBezTo>
                  <a:cubicBezTo>
                    <a:pt x="0" y="405"/>
                    <a:pt x="0" y="405"/>
                    <a:pt x="16" y="405"/>
                  </a:cubicBezTo>
                  <a:lnTo>
                    <a:pt x="33" y="405"/>
                  </a:lnTo>
                  <a:cubicBezTo>
                    <a:pt x="49" y="336"/>
                    <a:pt x="49" y="271"/>
                    <a:pt x="33" y="203"/>
                  </a:cubicBezTo>
                  <a:cubicBezTo>
                    <a:pt x="33" y="134"/>
                    <a:pt x="33" y="69"/>
                    <a:pt x="49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983346" y="2729646"/>
              <a:ext cx="3774" cy="83930"/>
            </a:xfrm>
            <a:custGeom>
              <a:avLst/>
              <a:gdLst/>
              <a:ahLst/>
              <a:cxnLst/>
              <a:rect l="l" t="t" r="r" b="b"/>
              <a:pathLst>
                <a:path w="38" h="845" extrusionOk="0">
                  <a:moveTo>
                    <a:pt x="21" y="0"/>
                  </a:moveTo>
                  <a:cubicBezTo>
                    <a:pt x="1" y="0"/>
                    <a:pt x="1" y="0"/>
                    <a:pt x="1" y="16"/>
                  </a:cubicBezTo>
                  <a:lnTo>
                    <a:pt x="1" y="186"/>
                  </a:lnTo>
                  <a:lnTo>
                    <a:pt x="1" y="691"/>
                  </a:lnTo>
                  <a:lnTo>
                    <a:pt x="1" y="723"/>
                  </a:lnTo>
                  <a:cubicBezTo>
                    <a:pt x="1" y="760"/>
                    <a:pt x="1" y="792"/>
                    <a:pt x="21" y="824"/>
                  </a:cubicBezTo>
                  <a:lnTo>
                    <a:pt x="21" y="845"/>
                  </a:lnTo>
                  <a:lnTo>
                    <a:pt x="37" y="824"/>
                  </a:lnTo>
                  <a:lnTo>
                    <a:pt x="37" y="808"/>
                  </a:lnTo>
                  <a:cubicBezTo>
                    <a:pt x="21" y="792"/>
                    <a:pt x="21" y="760"/>
                    <a:pt x="21" y="723"/>
                  </a:cubicBezTo>
                  <a:lnTo>
                    <a:pt x="21" y="691"/>
                  </a:lnTo>
                  <a:lnTo>
                    <a:pt x="21" y="186"/>
                  </a:lnTo>
                  <a:lnTo>
                    <a:pt x="21" y="1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1520197" y="2861649"/>
              <a:ext cx="193982" cy="291022"/>
            </a:xfrm>
            <a:custGeom>
              <a:avLst/>
              <a:gdLst/>
              <a:ahLst/>
              <a:cxnLst/>
              <a:rect l="l" t="t" r="r" b="b"/>
              <a:pathLst>
                <a:path w="1953" h="2930" extrusionOk="0">
                  <a:moveTo>
                    <a:pt x="49" y="0"/>
                  </a:moveTo>
                  <a:cubicBezTo>
                    <a:pt x="17" y="37"/>
                    <a:pt x="17" y="69"/>
                    <a:pt x="17" y="122"/>
                  </a:cubicBezTo>
                  <a:lnTo>
                    <a:pt x="17" y="138"/>
                  </a:lnTo>
                  <a:cubicBezTo>
                    <a:pt x="17" y="186"/>
                    <a:pt x="17" y="223"/>
                    <a:pt x="33" y="271"/>
                  </a:cubicBezTo>
                  <a:cubicBezTo>
                    <a:pt x="33" y="356"/>
                    <a:pt x="33" y="441"/>
                    <a:pt x="17" y="526"/>
                  </a:cubicBezTo>
                  <a:cubicBezTo>
                    <a:pt x="1" y="744"/>
                    <a:pt x="70" y="929"/>
                    <a:pt x="251" y="1095"/>
                  </a:cubicBezTo>
                  <a:cubicBezTo>
                    <a:pt x="421" y="1265"/>
                    <a:pt x="591" y="1451"/>
                    <a:pt x="740" y="1636"/>
                  </a:cubicBezTo>
                  <a:cubicBezTo>
                    <a:pt x="878" y="1786"/>
                    <a:pt x="995" y="1939"/>
                    <a:pt x="1144" y="2073"/>
                  </a:cubicBezTo>
                  <a:cubicBezTo>
                    <a:pt x="1245" y="2190"/>
                    <a:pt x="1330" y="2291"/>
                    <a:pt x="1431" y="2392"/>
                  </a:cubicBezTo>
                  <a:cubicBezTo>
                    <a:pt x="1585" y="2578"/>
                    <a:pt x="1750" y="2763"/>
                    <a:pt x="1936" y="2913"/>
                  </a:cubicBezTo>
                  <a:lnTo>
                    <a:pt x="1936" y="2929"/>
                  </a:lnTo>
                  <a:lnTo>
                    <a:pt x="1952" y="2913"/>
                  </a:lnTo>
                  <a:lnTo>
                    <a:pt x="1952" y="2897"/>
                  </a:lnTo>
                  <a:cubicBezTo>
                    <a:pt x="1766" y="2747"/>
                    <a:pt x="1601" y="2562"/>
                    <a:pt x="1447" y="2376"/>
                  </a:cubicBezTo>
                  <a:cubicBezTo>
                    <a:pt x="1346" y="2275"/>
                    <a:pt x="1261" y="2158"/>
                    <a:pt x="1160" y="2057"/>
                  </a:cubicBezTo>
                  <a:cubicBezTo>
                    <a:pt x="1027" y="1919"/>
                    <a:pt x="894" y="1770"/>
                    <a:pt x="756" y="1616"/>
                  </a:cubicBezTo>
                  <a:cubicBezTo>
                    <a:pt x="607" y="1434"/>
                    <a:pt x="437" y="1249"/>
                    <a:pt x="272" y="1079"/>
                  </a:cubicBezTo>
                  <a:cubicBezTo>
                    <a:pt x="86" y="909"/>
                    <a:pt x="33" y="744"/>
                    <a:pt x="49" y="526"/>
                  </a:cubicBezTo>
                  <a:lnTo>
                    <a:pt x="49" y="271"/>
                  </a:lnTo>
                  <a:lnTo>
                    <a:pt x="49" y="138"/>
                  </a:lnTo>
                  <a:lnTo>
                    <a:pt x="49" y="122"/>
                  </a:lnTo>
                  <a:cubicBezTo>
                    <a:pt x="49" y="69"/>
                    <a:pt x="49" y="37"/>
                    <a:pt x="70" y="21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674445" y="1964049"/>
              <a:ext cx="143723" cy="172230"/>
            </a:xfrm>
            <a:custGeom>
              <a:avLst/>
              <a:gdLst/>
              <a:ahLst/>
              <a:cxnLst/>
              <a:rect l="l" t="t" r="r" b="b"/>
              <a:pathLst>
                <a:path w="1447" h="1734" extrusionOk="0">
                  <a:moveTo>
                    <a:pt x="1394" y="1"/>
                  </a:moveTo>
                  <a:cubicBezTo>
                    <a:pt x="1414" y="170"/>
                    <a:pt x="1414" y="336"/>
                    <a:pt x="1414" y="506"/>
                  </a:cubicBezTo>
                  <a:cubicBezTo>
                    <a:pt x="1414" y="607"/>
                    <a:pt x="1394" y="708"/>
                    <a:pt x="1414" y="809"/>
                  </a:cubicBezTo>
                  <a:lnTo>
                    <a:pt x="1414" y="841"/>
                  </a:lnTo>
                  <a:cubicBezTo>
                    <a:pt x="1414" y="877"/>
                    <a:pt x="1414" y="926"/>
                    <a:pt x="1430" y="978"/>
                  </a:cubicBezTo>
                  <a:lnTo>
                    <a:pt x="17" y="1717"/>
                  </a:lnTo>
                  <a:cubicBezTo>
                    <a:pt x="0" y="1717"/>
                    <a:pt x="0" y="1717"/>
                    <a:pt x="0" y="1734"/>
                  </a:cubicBezTo>
                  <a:lnTo>
                    <a:pt x="17" y="1734"/>
                  </a:lnTo>
                  <a:lnTo>
                    <a:pt x="1447" y="994"/>
                  </a:lnTo>
                  <a:lnTo>
                    <a:pt x="1447" y="978"/>
                  </a:lnTo>
                  <a:cubicBezTo>
                    <a:pt x="1430" y="926"/>
                    <a:pt x="1430" y="877"/>
                    <a:pt x="1430" y="841"/>
                  </a:cubicBezTo>
                  <a:lnTo>
                    <a:pt x="1430" y="809"/>
                  </a:lnTo>
                  <a:lnTo>
                    <a:pt x="1430" y="506"/>
                  </a:lnTo>
                  <a:cubicBezTo>
                    <a:pt x="1430" y="336"/>
                    <a:pt x="1447" y="170"/>
                    <a:pt x="1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1087339" y="2343669"/>
              <a:ext cx="6456" cy="88697"/>
            </a:xfrm>
            <a:custGeom>
              <a:avLst/>
              <a:gdLst/>
              <a:ahLst/>
              <a:cxnLst/>
              <a:rect l="l" t="t" r="r" b="b"/>
              <a:pathLst>
                <a:path w="65" h="893" extrusionOk="0">
                  <a:moveTo>
                    <a:pt x="16" y="0"/>
                  </a:moveTo>
                  <a:lnTo>
                    <a:pt x="0" y="16"/>
                  </a:lnTo>
                  <a:lnTo>
                    <a:pt x="0" y="202"/>
                  </a:lnTo>
                  <a:lnTo>
                    <a:pt x="0" y="707"/>
                  </a:lnTo>
                  <a:cubicBezTo>
                    <a:pt x="0" y="772"/>
                    <a:pt x="16" y="840"/>
                    <a:pt x="32" y="893"/>
                  </a:cubicBezTo>
                  <a:lnTo>
                    <a:pt x="49" y="893"/>
                  </a:lnTo>
                  <a:cubicBezTo>
                    <a:pt x="49" y="893"/>
                    <a:pt x="65" y="893"/>
                    <a:pt x="49" y="873"/>
                  </a:cubicBezTo>
                  <a:cubicBezTo>
                    <a:pt x="32" y="824"/>
                    <a:pt x="32" y="772"/>
                    <a:pt x="32" y="707"/>
                  </a:cubicBezTo>
                  <a:lnTo>
                    <a:pt x="32" y="202"/>
                  </a:lnTo>
                  <a:lnTo>
                    <a:pt x="32" y="16"/>
                  </a:lnTo>
                  <a:cubicBezTo>
                    <a:pt x="32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686066" y="3261630"/>
              <a:ext cx="138956" cy="151769"/>
            </a:xfrm>
            <a:custGeom>
              <a:avLst/>
              <a:gdLst/>
              <a:ahLst/>
              <a:cxnLst/>
              <a:rect l="l" t="t" r="r" b="b"/>
              <a:pathLst>
                <a:path w="1399" h="1528" extrusionOk="0">
                  <a:moveTo>
                    <a:pt x="1354" y="1"/>
                  </a:moveTo>
                  <a:cubicBezTo>
                    <a:pt x="1350" y="1"/>
                    <a:pt x="1346" y="5"/>
                    <a:pt x="1346" y="13"/>
                  </a:cubicBezTo>
                  <a:cubicBezTo>
                    <a:pt x="1330" y="49"/>
                    <a:pt x="1330" y="98"/>
                    <a:pt x="1346" y="134"/>
                  </a:cubicBezTo>
                  <a:cubicBezTo>
                    <a:pt x="1346" y="183"/>
                    <a:pt x="1362" y="215"/>
                    <a:pt x="1313" y="235"/>
                  </a:cubicBezTo>
                  <a:cubicBezTo>
                    <a:pt x="1277" y="268"/>
                    <a:pt x="1229" y="268"/>
                    <a:pt x="1176" y="284"/>
                  </a:cubicBezTo>
                  <a:cubicBezTo>
                    <a:pt x="1160" y="284"/>
                    <a:pt x="1128" y="300"/>
                    <a:pt x="1095" y="300"/>
                  </a:cubicBezTo>
                  <a:cubicBezTo>
                    <a:pt x="974" y="352"/>
                    <a:pt x="857" y="385"/>
                    <a:pt x="740" y="437"/>
                  </a:cubicBezTo>
                  <a:cubicBezTo>
                    <a:pt x="554" y="486"/>
                    <a:pt x="368" y="571"/>
                    <a:pt x="186" y="619"/>
                  </a:cubicBezTo>
                  <a:cubicBezTo>
                    <a:pt x="49" y="671"/>
                    <a:pt x="0" y="740"/>
                    <a:pt x="17" y="857"/>
                  </a:cubicBezTo>
                  <a:lnTo>
                    <a:pt x="17" y="1209"/>
                  </a:lnTo>
                  <a:lnTo>
                    <a:pt x="17" y="1378"/>
                  </a:lnTo>
                  <a:lnTo>
                    <a:pt x="17" y="1411"/>
                  </a:lnTo>
                  <a:cubicBezTo>
                    <a:pt x="17" y="1447"/>
                    <a:pt x="17" y="1496"/>
                    <a:pt x="49" y="1528"/>
                  </a:cubicBezTo>
                  <a:lnTo>
                    <a:pt x="65" y="1528"/>
                  </a:lnTo>
                  <a:lnTo>
                    <a:pt x="65" y="1512"/>
                  </a:lnTo>
                  <a:cubicBezTo>
                    <a:pt x="33" y="1479"/>
                    <a:pt x="49" y="1447"/>
                    <a:pt x="49" y="1411"/>
                  </a:cubicBezTo>
                  <a:lnTo>
                    <a:pt x="49" y="1378"/>
                  </a:lnTo>
                  <a:lnTo>
                    <a:pt x="49" y="1209"/>
                  </a:lnTo>
                  <a:lnTo>
                    <a:pt x="49" y="857"/>
                  </a:lnTo>
                  <a:cubicBezTo>
                    <a:pt x="33" y="740"/>
                    <a:pt x="65" y="688"/>
                    <a:pt x="186" y="655"/>
                  </a:cubicBezTo>
                  <a:cubicBezTo>
                    <a:pt x="368" y="587"/>
                    <a:pt x="570" y="518"/>
                    <a:pt x="756" y="453"/>
                  </a:cubicBezTo>
                  <a:cubicBezTo>
                    <a:pt x="873" y="417"/>
                    <a:pt x="994" y="369"/>
                    <a:pt x="1111" y="336"/>
                  </a:cubicBezTo>
                  <a:cubicBezTo>
                    <a:pt x="1128" y="316"/>
                    <a:pt x="1160" y="316"/>
                    <a:pt x="1196" y="300"/>
                  </a:cubicBezTo>
                  <a:cubicBezTo>
                    <a:pt x="1245" y="300"/>
                    <a:pt x="1297" y="284"/>
                    <a:pt x="1330" y="251"/>
                  </a:cubicBezTo>
                  <a:cubicBezTo>
                    <a:pt x="1398" y="215"/>
                    <a:pt x="1378" y="167"/>
                    <a:pt x="1362" y="114"/>
                  </a:cubicBezTo>
                  <a:cubicBezTo>
                    <a:pt x="1362" y="82"/>
                    <a:pt x="1346" y="49"/>
                    <a:pt x="1362" y="33"/>
                  </a:cubicBezTo>
                  <a:cubicBezTo>
                    <a:pt x="1378" y="13"/>
                    <a:pt x="1362" y="13"/>
                    <a:pt x="1362" y="13"/>
                  </a:cubicBezTo>
                  <a:cubicBezTo>
                    <a:pt x="1362" y="5"/>
                    <a:pt x="1358" y="1"/>
                    <a:pt x="1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1792646" y="3020569"/>
              <a:ext cx="5364" cy="48570"/>
            </a:xfrm>
            <a:custGeom>
              <a:avLst/>
              <a:gdLst/>
              <a:ahLst/>
              <a:cxnLst/>
              <a:rect l="l" t="t" r="r" b="b"/>
              <a:pathLst>
                <a:path w="54" h="489" extrusionOk="0">
                  <a:moveTo>
                    <a:pt x="33" y="0"/>
                  </a:moveTo>
                  <a:cubicBezTo>
                    <a:pt x="33" y="0"/>
                    <a:pt x="17" y="0"/>
                    <a:pt x="17" y="16"/>
                  </a:cubicBezTo>
                  <a:cubicBezTo>
                    <a:pt x="1" y="101"/>
                    <a:pt x="1" y="202"/>
                    <a:pt x="17" y="303"/>
                  </a:cubicBezTo>
                  <a:lnTo>
                    <a:pt x="17" y="473"/>
                  </a:lnTo>
                  <a:lnTo>
                    <a:pt x="17" y="489"/>
                  </a:lnTo>
                  <a:cubicBezTo>
                    <a:pt x="33" y="489"/>
                    <a:pt x="33" y="489"/>
                    <a:pt x="33" y="473"/>
                  </a:cubicBezTo>
                  <a:lnTo>
                    <a:pt x="33" y="303"/>
                  </a:lnTo>
                  <a:cubicBezTo>
                    <a:pt x="33" y="202"/>
                    <a:pt x="33" y="117"/>
                    <a:pt x="53" y="16"/>
                  </a:cubicBezTo>
                  <a:cubicBezTo>
                    <a:pt x="53" y="16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1416701" y="3234813"/>
              <a:ext cx="85221" cy="195472"/>
            </a:xfrm>
            <a:custGeom>
              <a:avLst/>
              <a:gdLst/>
              <a:ahLst/>
              <a:cxnLst/>
              <a:rect l="l" t="t" r="r" b="b"/>
              <a:pathLst>
                <a:path w="858" h="1968" extrusionOk="0">
                  <a:moveTo>
                    <a:pt x="1" y="0"/>
                  </a:moveTo>
                  <a:lnTo>
                    <a:pt x="1" y="16"/>
                  </a:lnTo>
                  <a:cubicBezTo>
                    <a:pt x="65" y="81"/>
                    <a:pt x="134" y="134"/>
                    <a:pt x="203" y="202"/>
                  </a:cubicBezTo>
                  <a:cubicBezTo>
                    <a:pt x="368" y="352"/>
                    <a:pt x="538" y="521"/>
                    <a:pt x="708" y="671"/>
                  </a:cubicBezTo>
                  <a:cubicBezTo>
                    <a:pt x="788" y="756"/>
                    <a:pt x="825" y="841"/>
                    <a:pt x="825" y="958"/>
                  </a:cubicBezTo>
                  <a:lnTo>
                    <a:pt x="825" y="1547"/>
                  </a:lnTo>
                  <a:lnTo>
                    <a:pt x="825" y="1818"/>
                  </a:lnTo>
                  <a:lnTo>
                    <a:pt x="825" y="1850"/>
                  </a:lnTo>
                  <a:cubicBezTo>
                    <a:pt x="825" y="1883"/>
                    <a:pt x="825" y="1919"/>
                    <a:pt x="809" y="1935"/>
                  </a:cubicBezTo>
                  <a:lnTo>
                    <a:pt x="809" y="1968"/>
                  </a:lnTo>
                  <a:lnTo>
                    <a:pt x="825" y="1968"/>
                  </a:lnTo>
                  <a:cubicBezTo>
                    <a:pt x="857" y="1919"/>
                    <a:pt x="857" y="1883"/>
                    <a:pt x="857" y="1850"/>
                  </a:cubicBezTo>
                  <a:lnTo>
                    <a:pt x="857" y="1818"/>
                  </a:lnTo>
                  <a:cubicBezTo>
                    <a:pt x="857" y="1733"/>
                    <a:pt x="857" y="1632"/>
                    <a:pt x="841" y="1547"/>
                  </a:cubicBezTo>
                  <a:cubicBezTo>
                    <a:pt x="841" y="1345"/>
                    <a:pt x="841" y="1143"/>
                    <a:pt x="857" y="958"/>
                  </a:cubicBezTo>
                  <a:cubicBezTo>
                    <a:pt x="857" y="824"/>
                    <a:pt x="825" y="740"/>
                    <a:pt x="724" y="655"/>
                  </a:cubicBezTo>
                  <a:cubicBezTo>
                    <a:pt x="554" y="505"/>
                    <a:pt x="384" y="336"/>
                    <a:pt x="219" y="182"/>
                  </a:cubicBezTo>
                  <a:cubicBezTo>
                    <a:pt x="150" y="117"/>
                    <a:pt x="82" y="65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871406" y="1559597"/>
              <a:ext cx="338003" cy="289036"/>
            </a:xfrm>
            <a:custGeom>
              <a:avLst/>
              <a:gdLst/>
              <a:ahLst/>
              <a:cxnLst/>
              <a:rect l="l" t="t" r="r" b="b"/>
              <a:pathLst>
                <a:path w="3403" h="2910" extrusionOk="0">
                  <a:moveTo>
                    <a:pt x="3386" y="1"/>
                  </a:moveTo>
                  <a:cubicBezTo>
                    <a:pt x="3184" y="118"/>
                    <a:pt x="2966" y="235"/>
                    <a:pt x="2764" y="352"/>
                  </a:cubicBezTo>
                  <a:cubicBezTo>
                    <a:pt x="2461" y="522"/>
                    <a:pt x="2138" y="687"/>
                    <a:pt x="1855" y="873"/>
                  </a:cubicBezTo>
                  <a:cubicBezTo>
                    <a:pt x="1399" y="1144"/>
                    <a:pt x="946" y="1394"/>
                    <a:pt x="490" y="1633"/>
                  </a:cubicBezTo>
                  <a:cubicBezTo>
                    <a:pt x="372" y="1697"/>
                    <a:pt x="239" y="1782"/>
                    <a:pt x="102" y="1851"/>
                  </a:cubicBezTo>
                  <a:cubicBezTo>
                    <a:pt x="37" y="1883"/>
                    <a:pt x="1" y="1919"/>
                    <a:pt x="1" y="2020"/>
                  </a:cubicBezTo>
                  <a:lnTo>
                    <a:pt x="1" y="2643"/>
                  </a:lnTo>
                  <a:lnTo>
                    <a:pt x="1" y="2760"/>
                  </a:lnTo>
                  <a:cubicBezTo>
                    <a:pt x="1" y="2808"/>
                    <a:pt x="1" y="2861"/>
                    <a:pt x="37" y="2909"/>
                  </a:cubicBezTo>
                  <a:lnTo>
                    <a:pt x="53" y="2909"/>
                  </a:lnTo>
                  <a:lnTo>
                    <a:pt x="53" y="2893"/>
                  </a:lnTo>
                  <a:cubicBezTo>
                    <a:pt x="37" y="2861"/>
                    <a:pt x="37" y="2808"/>
                    <a:pt x="37" y="2760"/>
                  </a:cubicBezTo>
                  <a:lnTo>
                    <a:pt x="37" y="2643"/>
                  </a:lnTo>
                  <a:lnTo>
                    <a:pt x="37" y="2000"/>
                  </a:lnTo>
                  <a:cubicBezTo>
                    <a:pt x="17" y="1936"/>
                    <a:pt x="53" y="1899"/>
                    <a:pt x="118" y="1867"/>
                  </a:cubicBezTo>
                  <a:cubicBezTo>
                    <a:pt x="255" y="1798"/>
                    <a:pt x="372" y="1734"/>
                    <a:pt x="506" y="1649"/>
                  </a:cubicBezTo>
                  <a:cubicBezTo>
                    <a:pt x="962" y="1415"/>
                    <a:pt x="1415" y="1160"/>
                    <a:pt x="1855" y="889"/>
                  </a:cubicBezTo>
                  <a:cubicBezTo>
                    <a:pt x="2158" y="724"/>
                    <a:pt x="2477" y="538"/>
                    <a:pt x="2780" y="384"/>
                  </a:cubicBezTo>
                  <a:cubicBezTo>
                    <a:pt x="2982" y="267"/>
                    <a:pt x="3200" y="150"/>
                    <a:pt x="3402" y="17"/>
                  </a:cubicBezTo>
                  <a:lnTo>
                    <a:pt x="3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2165412" y="2963953"/>
              <a:ext cx="5364" cy="40227"/>
            </a:xfrm>
            <a:custGeom>
              <a:avLst/>
              <a:gdLst/>
              <a:ahLst/>
              <a:cxnLst/>
              <a:rect l="l" t="t" r="r" b="b"/>
              <a:pathLst>
                <a:path w="54" h="405" extrusionOk="0">
                  <a:moveTo>
                    <a:pt x="37" y="0"/>
                  </a:moveTo>
                  <a:lnTo>
                    <a:pt x="37" y="17"/>
                  </a:lnTo>
                  <a:cubicBezTo>
                    <a:pt x="1" y="101"/>
                    <a:pt x="17" y="182"/>
                    <a:pt x="17" y="251"/>
                  </a:cubicBezTo>
                  <a:lnTo>
                    <a:pt x="17" y="404"/>
                  </a:lnTo>
                  <a:lnTo>
                    <a:pt x="37" y="404"/>
                  </a:lnTo>
                  <a:lnTo>
                    <a:pt x="37" y="251"/>
                  </a:lnTo>
                  <a:cubicBezTo>
                    <a:pt x="37" y="182"/>
                    <a:pt x="37" y="101"/>
                    <a:pt x="53" y="17"/>
                  </a:cubicBezTo>
                  <a:cubicBezTo>
                    <a:pt x="53" y="17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1287876" y="2772455"/>
              <a:ext cx="4966" cy="94458"/>
            </a:xfrm>
            <a:custGeom>
              <a:avLst/>
              <a:gdLst/>
              <a:ahLst/>
              <a:cxnLst/>
              <a:rect l="l" t="t" r="r" b="b"/>
              <a:pathLst>
                <a:path w="50" h="951" extrusionOk="0">
                  <a:moveTo>
                    <a:pt x="18" y="1"/>
                  </a:moveTo>
                  <a:cubicBezTo>
                    <a:pt x="17" y="1"/>
                    <a:pt x="17" y="3"/>
                    <a:pt x="17" y="10"/>
                  </a:cubicBezTo>
                  <a:lnTo>
                    <a:pt x="1" y="10"/>
                  </a:lnTo>
                  <a:cubicBezTo>
                    <a:pt x="17" y="143"/>
                    <a:pt x="17" y="260"/>
                    <a:pt x="17" y="377"/>
                  </a:cubicBezTo>
                  <a:lnTo>
                    <a:pt x="17" y="579"/>
                  </a:lnTo>
                  <a:lnTo>
                    <a:pt x="17" y="834"/>
                  </a:lnTo>
                  <a:lnTo>
                    <a:pt x="17" y="951"/>
                  </a:lnTo>
                  <a:lnTo>
                    <a:pt x="33" y="951"/>
                  </a:lnTo>
                  <a:lnTo>
                    <a:pt x="33" y="834"/>
                  </a:lnTo>
                  <a:lnTo>
                    <a:pt x="33" y="579"/>
                  </a:lnTo>
                  <a:lnTo>
                    <a:pt x="33" y="377"/>
                  </a:lnTo>
                  <a:cubicBezTo>
                    <a:pt x="49" y="260"/>
                    <a:pt x="49" y="143"/>
                    <a:pt x="33" y="10"/>
                  </a:cubicBezTo>
                  <a:cubicBezTo>
                    <a:pt x="23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791152" y="2485704"/>
              <a:ext cx="5364" cy="81943"/>
            </a:xfrm>
            <a:custGeom>
              <a:avLst/>
              <a:gdLst/>
              <a:ahLst/>
              <a:cxnLst/>
              <a:rect l="l" t="t" r="r" b="b"/>
              <a:pathLst>
                <a:path w="54" h="825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cubicBezTo>
                    <a:pt x="17" y="133"/>
                    <a:pt x="17" y="251"/>
                    <a:pt x="17" y="372"/>
                  </a:cubicBezTo>
                  <a:lnTo>
                    <a:pt x="17" y="606"/>
                  </a:lnTo>
                  <a:lnTo>
                    <a:pt x="17" y="675"/>
                  </a:lnTo>
                  <a:cubicBezTo>
                    <a:pt x="17" y="707"/>
                    <a:pt x="1" y="756"/>
                    <a:pt x="37" y="808"/>
                  </a:cubicBezTo>
                  <a:lnTo>
                    <a:pt x="37" y="824"/>
                  </a:lnTo>
                  <a:lnTo>
                    <a:pt x="53" y="824"/>
                  </a:lnTo>
                  <a:lnTo>
                    <a:pt x="53" y="808"/>
                  </a:lnTo>
                  <a:cubicBezTo>
                    <a:pt x="37" y="756"/>
                    <a:pt x="37" y="707"/>
                    <a:pt x="37" y="675"/>
                  </a:cubicBezTo>
                  <a:lnTo>
                    <a:pt x="37" y="606"/>
                  </a:lnTo>
                  <a:lnTo>
                    <a:pt x="37" y="372"/>
                  </a:lnTo>
                  <a:cubicBezTo>
                    <a:pt x="37" y="251"/>
                    <a:pt x="53" y="13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2120518" y="3672538"/>
              <a:ext cx="4867" cy="48669"/>
            </a:xfrm>
            <a:custGeom>
              <a:avLst/>
              <a:gdLst/>
              <a:ahLst/>
              <a:cxnLst/>
              <a:rect l="l" t="t" r="r" b="b"/>
              <a:pathLst>
                <a:path w="49" h="490" extrusionOk="0">
                  <a:moveTo>
                    <a:pt x="33" y="1"/>
                  </a:moveTo>
                  <a:cubicBezTo>
                    <a:pt x="33" y="1"/>
                    <a:pt x="16" y="1"/>
                    <a:pt x="16" y="17"/>
                  </a:cubicBezTo>
                  <a:cubicBezTo>
                    <a:pt x="0" y="85"/>
                    <a:pt x="0" y="170"/>
                    <a:pt x="0" y="255"/>
                  </a:cubicBezTo>
                  <a:cubicBezTo>
                    <a:pt x="16" y="320"/>
                    <a:pt x="16" y="405"/>
                    <a:pt x="0" y="473"/>
                  </a:cubicBezTo>
                  <a:lnTo>
                    <a:pt x="0" y="489"/>
                  </a:lnTo>
                  <a:lnTo>
                    <a:pt x="16" y="473"/>
                  </a:lnTo>
                  <a:cubicBezTo>
                    <a:pt x="33" y="405"/>
                    <a:pt x="33" y="320"/>
                    <a:pt x="33" y="255"/>
                  </a:cubicBezTo>
                  <a:cubicBezTo>
                    <a:pt x="33" y="170"/>
                    <a:pt x="33" y="85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1734143" y="3547786"/>
              <a:ext cx="157331" cy="186632"/>
            </a:xfrm>
            <a:custGeom>
              <a:avLst/>
              <a:gdLst/>
              <a:ahLst/>
              <a:cxnLst/>
              <a:rect l="l" t="t" r="r" b="b"/>
              <a:pathLst>
                <a:path w="1584" h="1879" extrusionOk="0">
                  <a:moveTo>
                    <a:pt x="71" y="0"/>
                  </a:moveTo>
                  <a:cubicBezTo>
                    <a:pt x="69" y="0"/>
                    <a:pt x="69" y="4"/>
                    <a:pt x="69" y="12"/>
                  </a:cubicBezTo>
                  <a:cubicBezTo>
                    <a:pt x="0" y="113"/>
                    <a:pt x="16" y="198"/>
                    <a:pt x="137" y="283"/>
                  </a:cubicBezTo>
                  <a:cubicBezTo>
                    <a:pt x="303" y="432"/>
                    <a:pt x="473" y="602"/>
                    <a:pt x="642" y="768"/>
                  </a:cubicBezTo>
                  <a:cubicBezTo>
                    <a:pt x="675" y="804"/>
                    <a:pt x="707" y="836"/>
                    <a:pt x="760" y="869"/>
                  </a:cubicBezTo>
                  <a:cubicBezTo>
                    <a:pt x="792" y="921"/>
                    <a:pt x="824" y="954"/>
                    <a:pt x="877" y="990"/>
                  </a:cubicBezTo>
                  <a:cubicBezTo>
                    <a:pt x="1079" y="1192"/>
                    <a:pt x="1281" y="1394"/>
                    <a:pt x="1499" y="1576"/>
                  </a:cubicBezTo>
                  <a:cubicBezTo>
                    <a:pt x="1551" y="1628"/>
                    <a:pt x="1551" y="1697"/>
                    <a:pt x="1551" y="1761"/>
                  </a:cubicBezTo>
                  <a:cubicBezTo>
                    <a:pt x="1551" y="1798"/>
                    <a:pt x="1531" y="1830"/>
                    <a:pt x="1551" y="1862"/>
                  </a:cubicBezTo>
                  <a:cubicBezTo>
                    <a:pt x="1551" y="1879"/>
                    <a:pt x="1551" y="1879"/>
                    <a:pt x="1568" y="1879"/>
                  </a:cubicBezTo>
                  <a:lnTo>
                    <a:pt x="1568" y="1862"/>
                  </a:lnTo>
                  <a:lnTo>
                    <a:pt x="1568" y="1761"/>
                  </a:lnTo>
                  <a:cubicBezTo>
                    <a:pt x="1584" y="1697"/>
                    <a:pt x="1584" y="1628"/>
                    <a:pt x="1515" y="1560"/>
                  </a:cubicBezTo>
                  <a:cubicBezTo>
                    <a:pt x="1297" y="1374"/>
                    <a:pt x="1095" y="1172"/>
                    <a:pt x="893" y="970"/>
                  </a:cubicBezTo>
                  <a:cubicBezTo>
                    <a:pt x="844" y="937"/>
                    <a:pt x="808" y="905"/>
                    <a:pt x="776" y="853"/>
                  </a:cubicBezTo>
                  <a:cubicBezTo>
                    <a:pt x="743" y="820"/>
                    <a:pt x="691" y="788"/>
                    <a:pt x="659" y="752"/>
                  </a:cubicBezTo>
                  <a:cubicBezTo>
                    <a:pt x="489" y="586"/>
                    <a:pt x="319" y="416"/>
                    <a:pt x="154" y="263"/>
                  </a:cubicBezTo>
                  <a:cubicBezTo>
                    <a:pt x="53" y="182"/>
                    <a:pt x="36" y="113"/>
                    <a:pt x="85" y="28"/>
                  </a:cubicBezTo>
                  <a:lnTo>
                    <a:pt x="85" y="12"/>
                  </a:lnTo>
                  <a:cubicBezTo>
                    <a:pt x="77" y="4"/>
                    <a:pt x="73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754699" y="1826881"/>
              <a:ext cx="3278" cy="88697"/>
            </a:xfrm>
            <a:custGeom>
              <a:avLst/>
              <a:gdLst/>
              <a:ahLst/>
              <a:cxnLst/>
              <a:rect l="l" t="t" r="r" b="b"/>
              <a:pathLst>
                <a:path w="33" h="893" extrusionOk="0">
                  <a:moveTo>
                    <a:pt x="0" y="0"/>
                  </a:moveTo>
                  <a:lnTo>
                    <a:pt x="0" y="877"/>
                  </a:lnTo>
                  <a:lnTo>
                    <a:pt x="16" y="893"/>
                  </a:lnTo>
                  <a:cubicBezTo>
                    <a:pt x="33" y="893"/>
                    <a:pt x="33" y="877"/>
                    <a:pt x="33" y="87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096779" y="2860059"/>
              <a:ext cx="3774" cy="45392"/>
            </a:xfrm>
            <a:custGeom>
              <a:avLst/>
              <a:gdLst/>
              <a:ahLst/>
              <a:cxnLst/>
              <a:rect l="l" t="t" r="r" b="b"/>
              <a:pathLst>
                <a:path w="38" h="457" extrusionOk="0">
                  <a:moveTo>
                    <a:pt x="21" y="0"/>
                  </a:moveTo>
                  <a:cubicBezTo>
                    <a:pt x="1" y="101"/>
                    <a:pt x="1" y="186"/>
                    <a:pt x="1" y="287"/>
                  </a:cubicBezTo>
                  <a:lnTo>
                    <a:pt x="1" y="441"/>
                  </a:lnTo>
                  <a:cubicBezTo>
                    <a:pt x="1" y="457"/>
                    <a:pt x="1" y="457"/>
                    <a:pt x="21" y="457"/>
                  </a:cubicBezTo>
                  <a:cubicBezTo>
                    <a:pt x="21" y="457"/>
                    <a:pt x="37" y="457"/>
                    <a:pt x="37" y="441"/>
                  </a:cubicBezTo>
                  <a:lnTo>
                    <a:pt x="37" y="287"/>
                  </a:lnTo>
                  <a:cubicBezTo>
                    <a:pt x="21" y="186"/>
                    <a:pt x="21" y="101"/>
                    <a:pt x="37" y="1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246160" y="3533682"/>
              <a:ext cx="172230" cy="200736"/>
            </a:xfrm>
            <a:custGeom>
              <a:avLst/>
              <a:gdLst/>
              <a:ahLst/>
              <a:cxnLst/>
              <a:rect l="l" t="t" r="r" b="b"/>
              <a:pathLst>
                <a:path w="1734" h="2021" extrusionOk="0">
                  <a:moveTo>
                    <a:pt x="1649" y="1"/>
                  </a:moveTo>
                  <a:lnTo>
                    <a:pt x="1649" y="21"/>
                  </a:lnTo>
                  <a:cubicBezTo>
                    <a:pt x="1665" y="21"/>
                    <a:pt x="1665" y="37"/>
                    <a:pt x="1681" y="37"/>
                  </a:cubicBezTo>
                  <a:cubicBezTo>
                    <a:pt x="1698" y="53"/>
                    <a:pt x="1698" y="69"/>
                    <a:pt x="1698" y="86"/>
                  </a:cubicBezTo>
                  <a:cubicBezTo>
                    <a:pt x="1681" y="187"/>
                    <a:pt x="1681" y="271"/>
                    <a:pt x="1681" y="372"/>
                  </a:cubicBezTo>
                  <a:cubicBezTo>
                    <a:pt x="1681" y="389"/>
                    <a:pt x="1698" y="425"/>
                    <a:pt x="1698" y="457"/>
                  </a:cubicBezTo>
                  <a:cubicBezTo>
                    <a:pt x="1698" y="542"/>
                    <a:pt x="1665" y="574"/>
                    <a:pt x="1597" y="591"/>
                  </a:cubicBezTo>
                  <a:cubicBezTo>
                    <a:pt x="1447" y="627"/>
                    <a:pt x="1314" y="675"/>
                    <a:pt x="1160" y="708"/>
                  </a:cubicBezTo>
                  <a:cubicBezTo>
                    <a:pt x="825" y="793"/>
                    <a:pt x="486" y="894"/>
                    <a:pt x="150" y="978"/>
                  </a:cubicBezTo>
                  <a:cubicBezTo>
                    <a:pt x="33" y="1011"/>
                    <a:pt x="1" y="1047"/>
                    <a:pt x="1" y="1164"/>
                  </a:cubicBezTo>
                  <a:lnTo>
                    <a:pt x="1" y="1770"/>
                  </a:lnTo>
                  <a:lnTo>
                    <a:pt x="1" y="2004"/>
                  </a:lnTo>
                  <a:cubicBezTo>
                    <a:pt x="1" y="2021"/>
                    <a:pt x="1" y="2021"/>
                    <a:pt x="17" y="2021"/>
                  </a:cubicBezTo>
                  <a:cubicBezTo>
                    <a:pt x="17" y="2021"/>
                    <a:pt x="33" y="2021"/>
                    <a:pt x="33" y="2004"/>
                  </a:cubicBezTo>
                  <a:lnTo>
                    <a:pt x="33" y="1770"/>
                  </a:lnTo>
                  <a:lnTo>
                    <a:pt x="33" y="1164"/>
                  </a:lnTo>
                  <a:cubicBezTo>
                    <a:pt x="17" y="1063"/>
                    <a:pt x="49" y="1031"/>
                    <a:pt x="150" y="1011"/>
                  </a:cubicBezTo>
                  <a:cubicBezTo>
                    <a:pt x="486" y="910"/>
                    <a:pt x="841" y="829"/>
                    <a:pt x="1176" y="728"/>
                  </a:cubicBezTo>
                  <a:cubicBezTo>
                    <a:pt x="1314" y="692"/>
                    <a:pt x="1463" y="659"/>
                    <a:pt x="1597" y="627"/>
                  </a:cubicBezTo>
                  <a:cubicBezTo>
                    <a:pt x="1681" y="591"/>
                    <a:pt x="1718" y="542"/>
                    <a:pt x="1718" y="457"/>
                  </a:cubicBezTo>
                  <a:lnTo>
                    <a:pt x="1718" y="372"/>
                  </a:lnTo>
                  <a:cubicBezTo>
                    <a:pt x="1718" y="271"/>
                    <a:pt x="1718" y="187"/>
                    <a:pt x="1734" y="86"/>
                  </a:cubicBezTo>
                  <a:cubicBezTo>
                    <a:pt x="1734" y="53"/>
                    <a:pt x="1718" y="37"/>
                    <a:pt x="1698" y="21"/>
                  </a:cubicBezTo>
                  <a:cubicBezTo>
                    <a:pt x="1681" y="21"/>
                    <a:pt x="1681" y="1"/>
                    <a:pt x="1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1923059" y="2704715"/>
              <a:ext cx="145809" cy="294201"/>
            </a:xfrm>
            <a:custGeom>
              <a:avLst/>
              <a:gdLst/>
              <a:ahLst/>
              <a:cxnLst/>
              <a:rect l="l" t="t" r="r" b="b"/>
              <a:pathLst>
                <a:path w="1468" h="2962" extrusionOk="0">
                  <a:moveTo>
                    <a:pt x="1" y="1"/>
                  </a:moveTo>
                  <a:lnTo>
                    <a:pt x="1" y="17"/>
                  </a:lnTo>
                  <a:cubicBezTo>
                    <a:pt x="33" y="166"/>
                    <a:pt x="134" y="304"/>
                    <a:pt x="235" y="437"/>
                  </a:cubicBezTo>
                  <a:cubicBezTo>
                    <a:pt x="288" y="490"/>
                    <a:pt x="336" y="538"/>
                    <a:pt x="372" y="607"/>
                  </a:cubicBezTo>
                  <a:cubicBezTo>
                    <a:pt x="607" y="942"/>
                    <a:pt x="841" y="1277"/>
                    <a:pt x="1079" y="1617"/>
                  </a:cubicBezTo>
                  <a:cubicBezTo>
                    <a:pt x="1180" y="1766"/>
                    <a:pt x="1281" y="1904"/>
                    <a:pt x="1382" y="2053"/>
                  </a:cubicBezTo>
                  <a:cubicBezTo>
                    <a:pt x="1415" y="2106"/>
                    <a:pt x="1431" y="2154"/>
                    <a:pt x="1431" y="2207"/>
                  </a:cubicBezTo>
                  <a:cubicBezTo>
                    <a:pt x="1447" y="2457"/>
                    <a:pt x="1447" y="2691"/>
                    <a:pt x="1431" y="2893"/>
                  </a:cubicBezTo>
                  <a:lnTo>
                    <a:pt x="1431" y="2930"/>
                  </a:lnTo>
                  <a:cubicBezTo>
                    <a:pt x="1415" y="2930"/>
                    <a:pt x="1415" y="2946"/>
                    <a:pt x="1415" y="2946"/>
                  </a:cubicBezTo>
                  <a:lnTo>
                    <a:pt x="1415" y="2962"/>
                  </a:lnTo>
                  <a:lnTo>
                    <a:pt x="1431" y="2962"/>
                  </a:lnTo>
                  <a:lnTo>
                    <a:pt x="1447" y="2946"/>
                  </a:lnTo>
                  <a:cubicBezTo>
                    <a:pt x="1447" y="2930"/>
                    <a:pt x="1467" y="2913"/>
                    <a:pt x="1467" y="2893"/>
                  </a:cubicBezTo>
                  <a:lnTo>
                    <a:pt x="1467" y="2207"/>
                  </a:lnTo>
                  <a:cubicBezTo>
                    <a:pt x="1467" y="2154"/>
                    <a:pt x="1447" y="2085"/>
                    <a:pt x="1415" y="2037"/>
                  </a:cubicBezTo>
                  <a:cubicBezTo>
                    <a:pt x="1314" y="1883"/>
                    <a:pt x="1197" y="1750"/>
                    <a:pt x="1096" y="1601"/>
                  </a:cubicBezTo>
                  <a:cubicBezTo>
                    <a:pt x="861" y="1261"/>
                    <a:pt x="623" y="926"/>
                    <a:pt x="405" y="591"/>
                  </a:cubicBezTo>
                  <a:cubicBezTo>
                    <a:pt x="356" y="522"/>
                    <a:pt x="304" y="469"/>
                    <a:pt x="271" y="421"/>
                  </a:cubicBezTo>
                  <a:cubicBezTo>
                    <a:pt x="170" y="288"/>
                    <a:pt x="69" y="166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264237" y="3075098"/>
              <a:ext cx="150577" cy="149782"/>
            </a:xfrm>
            <a:custGeom>
              <a:avLst/>
              <a:gdLst/>
              <a:ahLst/>
              <a:cxnLst/>
              <a:rect l="l" t="t" r="r" b="b"/>
              <a:pathLst>
                <a:path w="1516" h="1508" extrusionOk="0">
                  <a:moveTo>
                    <a:pt x="1429" y="0"/>
                  </a:moveTo>
                  <a:cubicBezTo>
                    <a:pt x="1403" y="0"/>
                    <a:pt x="1374" y="9"/>
                    <a:pt x="1350" y="25"/>
                  </a:cubicBezTo>
                  <a:lnTo>
                    <a:pt x="893" y="174"/>
                  </a:lnTo>
                  <a:lnTo>
                    <a:pt x="659" y="259"/>
                  </a:lnTo>
                  <a:cubicBezTo>
                    <a:pt x="607" y="275"/>
                    <a:pt x="558" y="295"/>
                    <a:pt x="506" y="328"/>
                  </a:cubicBezTo>
                  <a:cubicBezTo>
                    <a:pt x="388" y="360"/>
                    <a:pt x="271" y="413"/>
                    <a:pt x="138" y="445"/>
                  </a:cubicBezTo>
                  <a:cubicBezTo>
                    <a:pt x="21" y="477"/>
                    <a:pt x="1" y="546"/>
                    <a:pt x="1" y="647"/>
                  </a:cubicBezTo>
                  <a:lnTo>
                    <a:pt x="1" y="1119"/>
                  </a:lnTo>
                  <a:lnTo>
                    <a:pt x="1" y="1370"/>
                  </a:lnTo>
                  <a:cubicBezTo>
                    <a:pt x="1" y="1406"/>
                    <a:pt x="21" y="1422"/>
                    <a:pt x="21" y="1455"/>
                  </a:cubicBezTo>
                  <a:lnTo>
                    <a:pt x="21" y="1487"/>
                  </a:lnTo>
                  <a:cubicBezTo>
                    <a:pt x="21" y="1507"/>
                    <a:pt x="37" y="1507"/>
                    <a:pt x="37" y="1507"/>
                  </a:cubicBezTo>
                  <a:cubicBezTo>
                    <a:pt x="37" y="1507"/>
                    <a:pt x="53" y="1507"/>
                    <a:pt x="53" y="1487"/>
                  </a:cubicBezTo>
                  <a:cubicBezTo>
                    <a:pt x="53" y="1471"/>
                    <a:pt x="37" y="1471"/>
                    <a:pt x="37" y="1455"/>
                  </a:cubicBezTo>
                  <a:lnTo>
                    <a:pt x="37" y="1370"/>
                  </a:lnTo>
                  <a:lnTo>
                    <a:pt x="37" y="1119"/>
                  </a:lnTo>
                  <a:lnTo>
                    <a:pt x="37" y="647"/>
                  </a:lnTo>
                  <a:cubicBezTo>
                    <a:pt x="37" y="546"/>
                    <a:pt x="53" y="497"/>
                    <a:pt x="138" y="477"/>
                  </a:cubicBezTo>
                  <a:cubicBezTo>
                    <a:pt x="271" y="445"/>
                    <a:pt x="405" y="396"/>
                    <a:pt x="526" y="344"/>
                  </a:cubicBezTo>
                  <a:cubicBezTo>
                    <a:pt x="574" y="328"/>
                    <a:pt x="627" y="312"/>
                    <a:pt x="675" y="295"/>
                  </a:cubicBezTo>
                  <a:lnTo>
                    <a:pt x="910" y="211"/>
                  </a:lnTo>
                  <a:cubicBezTo>
                    <a:pt x="1047" y="158"/>
                    <a:pt x="1196" y="93"/>
                    <a:pt x="1350" y="41"/>
                  </a:cubicBezTo>
                  <a:cubicBezTo>
                    <a:pt x="1374" y="33"/>
                    <a:pt x="1399" y="29"/>
                    <a:pt x="1421" y="29"/>
                  </a:cubicBezTo>
                  <a:cubicBezTo>
                    <a:pt x="1442" y="29"/>
                    <a:pt x="1459" y="33"/>
                    <a:pt x="1467" y="41"/>
                  </a:cubicBezTo>
                  <a:cubicBezTo>
                    <a:pt x="1483" y="57"/>
                    <a:pt x="1499" y="73"/>
                    <a:pt x="1499" y="93"/>
                  </a:cubicBezTo>
                  <a:cubicBezTo>
                    <a:pt x="1467" y="275"/>
                    <a:pt x="1483" y="445"/>
                    <a:pt x="1483" y="631"/>
                  </a:cubicBezTo>
                  <a:lnTo>
                    <a:pt x="1483" y="917"/>
                  </a:lnTo>
                  <a:cubicBezTo>
                    <a:pt x="1483" y="966"/>
                    <a:pt x="1467" y="1018"/>
                    <a:pt x="1451" y="1051"/>
                  </a:cubicBezTo>
                  <a:cubicBezTo>
                    <a:pt x="1451" y="1067"/>
                    <a:pt x="1451" y="1067"/>
                    <a:pt x="1467" y="1067"/>
                  </a:cubicBezTo>
                  <a:lnTo>
                    <a:pt x="1483" y="1067"/>
                  </a:lnTo>
                  <a:cubicBezTo>
                    <a:pt x="1499" y="1018"/>
                    <a:pt x="1499" y="966"/>
                    <a:pt x="1499" y="934"/>
                  </a:cubicBezTo>
                  <a:cubicBezTo>
                    <a:pt x="1516" y="833"/>
                    <a:pt x="1499" y="715"/>
                    <a:pt x="1499" y="631"/>
                  </a:cubicBezTo>
                  <a:cubicBezTo>
                    <a:pt x="1499" y="445"/>
                    <a:pt x="1499" y="275"/>
                    <a:pt x="1516" y="110"/>
                  </a:cubicBezTo>
                  <a:cubicBezTo>
                    <a:pt x="1516" y="57"/>
                    <a:pt x="1499" y="41"/>
                    <a:pt x="1483" y="25"/>
                  </a:cubicBezTo>
                  <a:cubicBezTo>
                    <a:pt x="1475" y="9"/>
                    <a:pt x="1454" y="0"/>
                    <a:pt x="1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1266223" y="2368699"/>
              <a:ext cx="212357" cy="158821"/>
            </a:xfrm>
            <a:custGeom>
              <a:avLst/>
              <a:gdLst/>
              <a:ahLst/>
              <a:cxnLst/>
              <a:rect l="l" t="t" r="r" b="b"/>
              <a:pathLst>
                <a:path w="2138" h="1599" extrusionOk="0">
                  <a:moveTo>
                    <a:pt x="1439" y="1"/>
                  </a:moveTo>
                  <a:cubicBezTo>
                    <a:pt x="1420" y="1"/>
                    <a:pt x="1401" y="8"/>
                    <a:pt x="1378" y="15"/>
                  </a:cubicBezTo>
                  <a:cubicBezTo>
                    <a:pt x="942" y="237"/>
                    <a:pt x="570" y="403"/>
                    <a:pt x="219" y="540"/>
                  </a:cubicBezTo>
                  <a:cubicBezTo>
                    <a:pt x="33" y="621"/>
                    <a:pt x="1" y="722"/>
                    <a:pt x="17" y="891"/>
                  </a:cubicBezTo>
                  <a:lnTo>
                    <a:pt x="17" y="1178"/>
                  </a:lnTo>
                  <a:cubicBezTo>
                    <a:pt x="17" y="1295"/>
                    <a:pt x="17" y="1429"/>
                    <a:pt x="33" y="1550"/>
                  </a:cubicBezTo>
                  <a:cubicBezTo>
                    <a:pt x="33" y="1566"/>
                    <a:pt x="33" y="1566"/>
                    <a:pt x="49" y="1566"/>
                  </a:cubicBezTo>
                  <a:lnTo>
                    <a:pt x="49" y="1550"/>
                  </a:lnTo>
                  <a:cubicBezTo>
                    <a:pt x="33" y="1429"/>
                    <a:pt x="33" y="1295"/>
                    <a:pt x="49" y="1178"/>
                  </a:cubicBezTo>
                  <a:cubicBezTo>
                    <a:pt x="49" y="1077"/>
                    <a:pt x="49" y="976"/>
                    <a:pt x="33" y="891"/>
                  </a:cubicBezTo>
                  <a:cubicBezTo>
                    <a:pt x="33" y="722"/>
                    <a:pt x="49" y="641"/>
                    <a:pt x="235" y="572"/>
                  </a:cubicBezTo>
                  <a:cubicBezTo>
                    <a:pt x="570" y="419"/>
                    <a:pt x="958" y="253"/>
                    <a:pt x="1378" y="51"/>
                  </a:cubicBezTo>
                  <a:cubicBezTo>
                    <a:pt x="1402" y="35"/>
                    <a:pt x="1422" y="26"/>
                    <a:pt x="1439" y="26"/>
                  </a:cubicBezTo>
                  <a:cubicBezTo>
                    <a:pt x="1460" y="26"/>
                    <a:pt x="1478" y="39"/>
                    <a:pt x="1496" y="67"/>
                  </a:cubicBezTo>
                  <a:cubicBezTo>
                    <a:pt x="1597" y="184"/>
                    <a:pt x="1698" y="318"/>
                    <a:pt x="1799" y="439"/>
                  </a:cubicBezTo>
                  <a:cubicBezTo>
                    <a:pt x="2101" y="807"/>
                    <a:pt x="2101" y="807"/>
                    <a:pt x="2085" y="1279"/>
                  </a:cubicBezTo>
                  <a:cubicBezTo>
                    <a:pt x="2085" y="1311"/>
                    <a:pt x="2101" y="1348"/>
                    <a:pt x="2101" y="1364"/>
                  </a:cubicBezTo>
                  <a:cubicBezTo>
                    <a:pt x="2101" y="1449"/>
                    <a:pt x="2101" y="1513"/>
                    <a:pt x="2069" y="1582"/>
                  </a:cubicBezTo>
                  <a:lnTo>
                    <a:pt x="2069" y="1598"/>
                  </a:lnTo>
                  <a:lnTo>
                    <a:pt x="2085" y="1598"/>
                  </a:lnTo>
                  <a:cubicBezTo>
                    <a:pt x="2138" y="1513"/>
                    <a:pt x="2138" y="1449"/>
                    <a:pt x="2122" y="1364"/>
                  </a:cubicBezTo>
                  <a:lnTo>
                    <a:pt x="2122" y="1279"/>
                  </a:lnTo>
                  <a:cubicBezTo>
                    <a:pt x="2122" y="790"/>
                    <a:pt x="2122" y="790"/>
                    <a:pt x="1835" y="419"/>
                  </a:cubicBezTo>
                  <a:lnTo>
                    <a:pt x="1819" y="419"/>
                  </a:lnTo>
                  <a:cubicBezTo>
                    <a:pt x="1718" y="302"/>
                    <a:pt x="1617" y="168"/>
                    <a:pt x="1516" y="51"/>
                  </a:cubicBezTo>
                  <a:cubicBezTo>
                    <a:pt x="1486" y="12"/>
                    <a:pt x="1463" y="1"/>
                    <a:pt x="1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167002" y="3477166"/>
              <a:ext cx="6953" cy="44994"/>
            </a:xfrm>
            <a:custGeom>
              <a:avLst/>
              <a:gdLst/>
              <a:ahLst/>
              <a:cxnLst/>
              <a:rect l="l" t="t" r="r" b="b"/>
              <a:pathLst>
                <a:path w="70" h="453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21" y="85"/>
                    <a:pt x="21" y="150"/>
                    <a:pt x="21" y="235"/>
                  </a:cubicBezTo>
                  <a:cubicBezTo>
                    <a:pt x="21" y="303"/>
                    <a:pt x="37" y="368"/>
                    <a:pt x="21" y="437"/>
                  </a:cubicBezTo>
                  <a:cubicBezTo>
                    <a:pt x="1" y="453"/>
                    <a:pt x="21" y="453"/>
                    <a:pt x="21" y="453"/>
                  </a:cubicBezTo>
                  <a:lnTo>
                    <a:pt x="37" y="453"/>
                  </a:lnTo>
                  <a:cubicBezTo>
                    <a:pt x="53" y="368"/>
                    <a:pt x="53" y="303"/>
                    <a:pt x="53" y="235"/>
                  </a:cubicBezTo>
                  <a:cubicBezTo>
                    <a:pt x="53" y="150"/>
                    <a:pt x="53" y="85"/>
                    <a:pt x="70" y="16"/>
                  </a:cubicBezTo>
                  <a:cubicBezTo>
                    <a:pt x="70" y="0"/>
                    <a:pt x="70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574127" y="3528914"/>
              <a:ext cx="4867" cy="81943"/>
            </a:xfrm>
            <a:custGeom>
              <a:avLst/>
              <a:gdLst/>
              <a:ahLst/>
              <a:cxnLst/>
              <a:rect l="l" t="t" r="r" b="b"/>
              <a:pathLst>
                <a:path w="49" h="825" extrusionOk="0">
                  <a:moveTo>
                    <a:pt x="17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7" y="186"/>
                    <a:pt x="17" y="352"/>
                    <a:pt x="17" y="521"/>
                  </a:cubicBezTo>
                  <a:lnTo>
                    <a:pt x="17" y="808"/>
                  </a:lnTo>
                  <a:cubicBezTo>
                    <a:pt x="17" y="824"/>
                    <a:pt x="17" y="824"/>
                    <a:pt x="33" y="824"/>
                  </a:cubicBezTo>
                  <a:lnTo>
                    <a:pt x="33" y="808"/>
                  </a:lnTo>
                  <a:lnTo>
                    <a:pt x="33" y="521"/>
                  </a:lnTo>
                  <a:cubicBezTo>
                    <a:pt x="33" y="352"/>
                    <a:pt x="49" y="186"/>
                    <a:pt x="33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985431" y="2051157"/>
              <a:ext cx="4867" cy="95153"/>
            </a:xfrm>
            <a:custGeom>
              <a:avLst/>
              <a:gdLst/>
              <a:ahLst/>
              <a:cxnLst/>
              <a:rect l="l" t="t" r="r" b="b"/>
              <a:pathLst>
                <a:path w="49" h="958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117"/>
                    <a:pt x="0" y="235"/>
                    <a:pt x="0" y="352"/>
                  </a:cubicBezTo>
                  <a:lnTo>
                    <a:pt x="0" y="570"/>
                  </a:lnTo>
                  <a:cubicBezTo>
                    <a:pt x="16" y="622"/>
                    <a:pt x="0" y="655"/>
                    <a:pt x="0" y="707"/>
                  </a:cubicBezTo>
                  <a:cubicBezTo>
                    <a:pt x="0" y="788"/>
                    <a:pt x="0" y="857"/>
                    <a:pt x="16" y="941"/>
                  </a:cubicBezTo>
                  <a:lnTo>
                    <a:pt x="32" y="958"/>
                  </a:lnTo>
                  <a:cubicBezTo>
                    <a:pt x="49" y="958"/>
                    <a:pt x="49" y="941"/>
                    <a:pt x="49" y="941"/>
                  </a:cubicBezTo>
                  <a:cubicBezTo>
                    <a:pt x="32" y="857"/>
                    <a:pt x="32" y="772"/>
                    <a:pt x="32" y="707"/>
                  </a:cubicBezTo>
                  <a:lnTo>
                    <a:pt x="32" y="570"/>
                  </a:lnTo>
                  <a:lnTo>
                    <a:pt x="32" y="352"/>
                  </a:lnTo>
                  <a:cubicBezTo>
                    <a:pt x="32" y="235"/>
                    <a:pt x="32" y="117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1520197" y="3152572"/>
              <a:ext cx="197557" cy="310987"/>
            </a:xfrm>
            <a:custGeom>
              <a:avLst/>
              <a:gdLst/>
              <a:ahLst/>
              <a:cxnLst/>
              <a:rect l="l" t="t" r="r" b="b"/>
              <a:pathLst>
                <a:path w="1989" h="3131" extrusionOk="0">
                  <a:moveTo>
                    <a:pt x="17" y="0"/>
                  </a:moveTo>
                  <a:cubicBezTo>
                    <a:pt x="1" y="0"/>
                    <a:pt x="1" y="0"/>
                    <a:pt x="1" y="20"/>
                  </a:cubicBezTo>
                  <a:cubicBezTo>
                    <a:pt x="1" y="101"/>
                    <a:pt x="70" y="137"/>
                    <a:pt x="118" y="186"/>
                  </a:cubicBezTo>
                  <a:cubicBezTo>
                    <a:pt x="134" y="202"/>
                    <a:pt x="150" y="222"/>
                    <a:pt x="171" y="238"/>
                  </a:cubicBezTo>
                  <a:cubicBezTo>
                    <a:pt x="272" y="323"/>
                    <a:pt x="352" y="424"/>
                    <a:pt x="453" y="525"/>
                  </a:cubicBezTo>
                  <a:cubicBezTo>
                    <a:pt x="554" y="642"/>
                    <a:pt x="676" y="760"/>
                    <a:pt x="793" y="877"/>
                  </a:cubicBezTo>
                  <a:cubicBezTo>
                    <a:pt x="1160" y="1248"/>
                    <a:pt x="1516" y="1600"/>
                    <a:pt x="1867" y="1955"/>
                  </a:cubicBezTo>
                  <a:cubicBezTo>
                    <a:pt x="1936" y="2020"/>
                    <a:pt x="1952" y="2072"/>
                    <a:pt x="1952" y="2173"/>
                  </a:cubicBezTo>
                  <a:cubicBezTo>
                    <a:pt x="1952" y="2424"/>
                    <a:pt x="1952" y="2695"/>
                    <a:pt x="1936" y="3014"/>
                  </a:cubicBezTo>
                  <a:cubicBezTo>
                    <a:pt x="1936" y="3050"/>
                    <a:pt x="1936" y="3066"/>
                    <a:pt x="1920" y="3099"/>
                  </a:cubicBezTo>
                  <a:lnTo>
                    <a:pt x="1920" y="3115"/>
                  </a:lnTo>
                  <a:lnTo>
                    <a:pt x="1920" y="3131"/>
                  </a:lnTo>
                  <a:lnTo>
                    <a:pt x="1936" y="3131"/>
                  </a:lnTo>
                  <a:lnTo>
                    <a:pt x="1936" y="3115"/>
                  </a:lnTo>
                  <a:lnTo>
                    <a:pt x="1952" y="3115"/>
                  </a:lnTo>
                  <a:cubicBezTo>
                    <a:pt x="1952" y="3082"/>
                    <a:pt x="1968" y="3050"/>
                    <a:pt x="1968" y="3014"/>
                  </a:cubicBezTo>
                  <a:cubicBezTo>
                    <a:pt x="1968" y="2695"/>
                    <a:pt x="1968" y="2424"/>
                    <a:pt x="1988" y="2173"/>
                  </a:cubicBezTo>
                  <a:cubicBezTo>
                    <a:pt x="1988" y="2072"/>
                    <a:pt x="1952" y="2004"/>
                    <a:pt x="1887" y="1939"/>
                  </a:cubicBezTo>
                  <a:cubicBezTo>
                    <a:pt x="1532" y="1584"/>
                    <a:pt x="1181" y="1232"/>
                    <a:pt x="809" y="844"/>
                  </a:cubicBezTo>
                  <a:cubicBezTo>
                    <a:pt x="692" y="743"/>
                    <a:pt x="575" y="606"/>
                    <a:pt x="474" y="505"/>
                  </a:cubicBezTo>
                  <a:cubicBezTo>
                    <a:pt x="373" y="404"/>
                    <a:pt x="288" y="303"/>
                    <a:pt x="203" y="222"/>
                  </a:cubicBezTo>
                  <a:cubicBezTo>
                    <a:pt x="171" y="202"/>
                    <a:pt x="150" y="186"/>
                    <a:pt x="134" y="170"/>
                  </a:cubicBezTo>
                  <a:cubicBezTo>
                    <a:pt x="86" y="121"/>
                    <a:pt x="33" y="85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095190" y="3127641"/>
              <a:ext cx="5364" cy="40227"/>
            </a:xfrm>
            <a:custGeom>
              <a:avLst/>
              <a:gdLst/>
              <a:ahLst/>
              <a:cxnLst/>
              <a:rect l="l" t="t" r="r" b="b"/>
              <a:pathLst>
                <a:path w="54" h="405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7" y="85"/>
                    <a:pt x="17" y="150"/>
                    <a:pt x="17" y="203"/>
                  </a:cubicBezTo>
                  <a:cubicBezTo>
                    <a:pt x="17" y="271"/>
                    <a:pt x="17" y="336"/>
                    <a:pt x="1" y="388"/>
                  </a:cubicBezTo>
                  <a:cubicBezTo>
                    <a:pt x="1" y="405"/>
                    <a:pt x="1" y="405"/>
                    <a:pt x="17" y="405"/>
                  </a:cubicBezTo>
                  <a:lnTo>
                    <a:pt x="37" y="405"/>
                  </a:lnTo>
                  <a:cubicBezTo>
                    <a:pt x="53" y="336"/>
                    <a:pt x="53" y="271"/>
                    <a:pt x="53" y="203"/>
                  </a:cubicBezTo>
                  <a:cubicBezTo>
                    <a:pt x="37" y="134"/>
                    <a:pt x="37" y="85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2080390" y="3607579"/>
              <a:ext cx="98828" cy="126838"/>
            </a:xfrm>
            <a:custGeom>
              <a:avLst/>
              <a:gdLst/>
              <a:ahLst/>
              <a:cxnLst/>
              <a:rect l="l" t="t" r="r" b="b"/>
              <a:pathLst>
                <a:path w="995" h="1277" extrusionOk="0">
                  <a:moveTo>
                    <a:pt x="65" y="0"/>
                  </a:moveTo>
                  <a:cubicBezTo>
                    <a:pt x="0" y="101"/>
                    <a:pt x="17" y="186"/>
                    <a:pt x="85" y="251"/>
                  </a:cubicBezTo>
                  <a:cubicBezTo>
                    <a:pt x="186" y="335"/>
                    <a:pt x="287" y="453"/>
                    <a:pt x="368" y="554"/>
                  </a:cubicBezTo>
                  <a:lnTo>
                    <a:pt x="521" y="707"/>
                  </a:lnTo>
                  <a:lnTo>
                    <a:pt x="554" y="739"/>
                  </a:lnTo>
                  <a:cubicBezTo>
                    <a:pt x="707" y="893"/>
                    <a:pt x="857" y="1042"/>
                    <a:pt x="925" y="1260"/>
                  </a:cubicBezTo>
                  <a:lnTo>
                    <a:pt x="942" y="1277"/>
                  </a:lnTo>
                  <a:lnTo>
                    <a:pt x="974" y="1277"/>
                  </a:lnTo>
                  <a:cubicBezTo>
                    <a:pt x="994" y="1277"/>
                    <a:pt x="994" y="1260"/>
                    <a:pt x="994" y="1260"/>
                  </a:cubicBezTo>
                  <a:cubicBezTo>
                    <a:pt x="994" y="1244"/>
                    <a:pt x="974" y="1244"/>
                    <a:pt x="974" y="1244"/>
                  </a:cubicBezTo>
                  <a:lnTo>
                    <a:pt x="958" y="1244"/>
                  </a:lnTo>
                  <a:lnTo>
                    <a:pt x="958" y="1260"/>
                  </a:lnTo>
                  <a:lnTo>
                    <a:pt x="942" y="1244"/>
                  </a:lnTo>
                  <a:cubicBezTo>
                    <a:pt x="873" y="1026"/>
                    <a:pt x="723" y="873"/>
                    <a:pt x="570" y="723"/>
                  </a:cubicBezTo>
                  <a:lnTo>
                    <a:pt x="538" y="691"/>
                  </a:lnTo>
                  <a:cubicBezTo>
                    <a:pt x="489" y="638"/>
                    <a:pt x="437" y="590"/>
                    <a:pt x="404" y="537"/>
                  </a:cubicBezTo>
                  <a:cubicBezTo>
                    <a:pt x="303" y="420"/>
                    <a:pt x="202" y="319"/>
                    <a:pt x="101" y="218"/>
                  </a:cubicBezTo>
                  <a:cubicBezTo>
                    <a:pt x="33" y="166"/>
                    <a:pt x="49" y="85"/>
                    <a:pt x="85" y="1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411536" y="1420741"/>
              <a:ext cx="63469" cy="217224"/>
            </a:xfrm>
            <a:custGeom>
              <a:avLst/>
              <a:gdLst/>
              <a:ahLst/>
              <a:cxnLst/>
              <a:rect l="l" t="t" r="r" b="b"/>
              <a:pathLst>
                <a:path w="639" h="2187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6" y="187"/>
                    <a:pt x="0" y="320"/>
                    <a:pt x="0" y="469"/>
                  </a:cubicBezTo>
                  <a:lnTo>
                    <a:pt x="0" y="1197"/>
                  </a:lnTo>
                  <a:cubicBezTo>
                    <a:pt x="0" y="1298"/>
                    <a:pt x="33" y="1378"/>
                    <a:pt x="117" y="1463"/>
                  </a:cubicBezTo>
                  <a:cubicBezTo>
                    <a:pt x="202" y="1548"/>
                    <a:pt x="271" y="1665"/>
                    <a:pt x="319" y="1766"/>
                  </a:cubicBezTo>
                  <a:cubicBezTo>
                    <a:pt x="356" y="1819"/>
                    <a:pt x="388" y="1867"/>
                    <a:pt x="420" y="1920"/>
                  </a:cubicBezTo>
                  <a:cubicBezTo>
                    <a:pt x="436" y="1936"/>
                    <a:pt x="457" y="1968"/>
                    <a:pt x="473" y="1984"/>
                  </a:cubicBezTo>
                  <a:cubicBezTo>
                    <a:pt x="505" y="2069"/>
                    <a:pt x="558" y="2138"/>
                    <a:pt x="622" y="2186"/>
                  </a:cubicBezTo>
                  <a:lnTo>
                    <a:pt x="638" y="2186"/>
                  </a:lnTo>
                  <a:lnTo>
                    <a:pt x="638" y="2170"/>
                  </a:lnTo>
                  <a:cubicBezTo>
                    <a:pt x="574" y="2122"/>
                    <a:pt x="521" y="2053"/>
                    <a:pt x="489" y="1984"/>
                  </a:cubicBezTo>
                  <a:cubicBezTo>
                    <a:pt x="473" y="1952"/>
                    <a:pt x="457" y="1920"/>
                    <a:pt x="436" y="1904"/>
                  </a:cubicBezTo>
                  <a:cubicBezTo>
                    <a:pt x="404" y="1851"/>
                    <a:pt x="388" y="1803"/>
                    <a:pt x="356" y="1750"/>
                  </a:cubicBezTo>
                  <a:cubicBezTo>
                    <a:pt x="287" y="1649"/>
                    <a:pt x="218" y="1532"/>
                    <a:pt x="134" y="1447"/>
                  </a:cubicBezTo>
                  <a:cubicBezTo>
                    <a:pt x="53" y="1362"/>
                    <a:pt x="16" y="1298"/>
                    <a:pt x="16" y="1197"/>
                  </a:cubicBezTo>
                  <a:lnTo>
                    <a:pt x="16" y="469"/>
                  </a:lnTo>
                  <a:cubicBezTo>
                    <a:pt x="16" y="320"/>
                    <a:pt x="33" y="187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480264" y="2855193"/>
              <a:ext cx="160609" cy="163787"/>
            </a:xfrm>
            <a:custGeom>
              <a:avLst/>
              <a:gdLst/>
              <a:ahLst/>
              <a:cxnLst/>
              <a:rect l="l" t="t" r="r" b="b"/>
              <a:pathLst>
                <a:path w="1617" h="1649" extrusionOk="0">
                  <a:moveTo>
                    <a:pt x="1551" y="1"/>
                  </a:moveTo>
                  <a:lnTo>
                    <a:pt x="1551" y="33"/>
                  </a:lnTo>
                  <a:cubicBezTo>
                    <a:pt x="1600" y="86"/>
                    <a:pt x="1584" y="150"/>
                    <a:pt x="1584" y="219"/>
                  </a:cubicBezTo>
                  <a:cubicBezTo>
                    <a:pt x="1568" y="267"/>
                    <a:pt x="1568" y="304"/>
                    <a:pt x="1568" y="336"/>
                  </a:cubicBezTo>
                  <a:cubicBezTo>
                    <a:pt x="1584" y="453"/>
                    <a:pt x="1584" y="591"/>
                    <a:pt x="1584" y="708"/>
                  </a:cubicBezTo>
                  <a:lnTo>
                    <a:pt x="1584" y="893"/>
                  </a:lnTo>
                  <a:cubicBezTo>
                    <a:pt x="1584" y="958"/>
                    <a:pt x="1551" y="1011"/>
                    <a:pt x="1499" y="1027"/>
                  </a:cubicBezTo>
                  <a:cubicBezTo>
                    <a:pt x="1095" y="1196"/>
                    <a:pt x="707" y="1346"/>
                    <a:pt x="303" y="1499"/>
                  </a:cubicBezTo>
                  <a:lnTo>
                    <a:pt x="0" y="1633"/>
                  </a:lnTo>
                  <a:lnTo>
                    <a:pt x="0" y="1649"/>
                  </a:lnTo>
                  <a:lnTo>
                    <a:pt x="16" y="1649"/>
                  </a:lnTo>
                  <a:lnTo>
                    <a:pt x="319" y="1532"/>
                  </a:lnTo>
                  <a:cubicBezTo>
                    <a:pt x="707" y="1378"/>
                    <a:pt x="1111" y="1213"/>
                    <a:pt x="1499" y="1059"/>
                  </a:cubicBezTo>
                  <a:cubicBezTo>
                    <a:pt x="1568" y="1027"/>
                    <a:pt x="1600" y="974"/>
                    <a:pt x="1600" y="893"/>
                  </a:cubicBezTo>
                  <a:lnTo>
                    <a:pt x="1600" y="708"/>
                  </a:lnTo>
                  <a:cubicBezTo>
                    <a:pt x="1616" y="591"/>
                    <a:pt x="1616" y="453"/>
                    <a:pt x="1600" y="336"/>
                  </a:cubicBezTo>
                  <a:lnTo>
                    <a:pt x="1600" y="219"/>
                  </a:lnTo>
                  <a:cubicBezTo>
                    <a:pt x="1616" y="150"/>
                    <a:pt x="1616" y="86"/>
                    <a:pt x="1584" y="17"/>
                  </a:cubicBezTo>
                  <a:cubicBezTo>
                    <a:pt x="1568" y="1"/>
                    <a:pt x="1568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2088833" y="2560694"/>
              <a:ext cx="98332" cy="207589"/>
            </a:xfrm>
            <a:custGeom>
              <a:avLst/>
              <a:gdLst/>
              <a:ahLst/>
              <a:cxnLst/>
              <a:rect l="l" t="t" r="r" b="b"/>
              <a:pathLst>
                <a:path w="990" h="2090" extrusionOk="0">
                  <a:moveTo>
                    <a:pt x="0" y="1"/>
                  </a:moveTo>
                  <a:lnTo>
                    <a:pt x="0" y="21"/>
                  </a:lnTo>
                  <a:cubicBezTo>
                    <a:pt x="101" y="138"/>
                    <a:pt x="166" y="271"/>
                    <a:pt x="251" y="388"/>
                  </a:cubicBezTo>
                  <a:cubicBezTo>
                    <a:pt x="283" y="473"/>
                    <a:pt x="335" y="558"/>
                    <a:pt x="384" y="627"/>
                  </a:cubicBezTo>
                  <a:cubicBezTo>
                    <a:pt x="453" y="728"/>
                    <a:pt x="521" y="829"/>
                    <a:pt x="570" y="946"/>
                  </a:cubicBezTo>
                  <a:cubicBezTo>
                    <a:pt x="671" y="1112"/>
                    <a:pt x="772" y="1281"/>
                    <a:pt x="909" y="1435"/>
                  </a:cubicBezTo>
                  <a:cubicBezTo>
                    <a:pt x="925" y="1467"/>
                    <a:pt x="941" y="1483"/>
                    <a:pt x="941" y="1515"/>
                  </a:cubicBezTo>
                  <a:lnTo>
                    <a:pt x="941" y="1701"/>
                  </a:lnTo>
                  <a:cubicBezTo>
                    <a:pt x="958" y="1839"/>
                    <a:pt x="958" y="1956"/>
                    <a:pt x="925" y="2073"/>
                  </a:cubicBezTo>
                  <a:lnTo>
                    <a:pt x="925" y="2089"/>
                  </a:lnTo>
                  <a:lnTo>
                    <a:pt x="941" y="2089"/>
                  </a:lnTo>
                  <a:cubicBezTo>
                    <a:pt x="990" y="1956"/>
                    <a:pt x="974" y="1839"/>
                    <a:pt x="974" y="1701"/>
                  </a:cubicBezTo>
                  <a:lnTo>
                    <a:pt x="974" y="1515"/>
                  </a:lnTo>
                  <a:cubicBezTo>
                    <a:pt x="974" y="1467"/>
                    <a:pt x="941" y="1435"/>
                    <a:pt x="925" y="1414"/>
                  </a:cubicBezTo>
                  <a:cubicBezTo>
                    <a:pt x="788" y="1265"/>
                    <a:pt x="687" y="1095"/>
                    <a:pt x="606" y="930"/>
                  </a:cubicBezTo>
                  <a:cubicBezTo>
                    <a:pt x="537" y="829"/>
                    <a:pt x="469" y="708"/>
                    <a:pt x="404" y="607"/>
                  </a:cubicBezTo>
                  <a:cubicBezTo>
                    <a:pt x="352" y="542"/>
                    <a:pt x="303" y="457"/>
                    <a:pt x="267" y="372"/>
                  </a:cubicBezTo>
                  <a:cubicBezTo>
                    <a:pt x="182" y="255"/>
                    <a:pt x="117" y="122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2167002" y="3602315"/>
              <a:ext cx="6953" cy="48669"/>
            </a:xfrm>
            <a:custGeom>
              <a:avLst/>
              <a:gdLst/>
              <a:ahLst/>
              <a:cxnLst/>
              <a:rect l="l" t="t" r="r" b="b"/>
              <a:pathLst>
                <a:path w="70" h="490" extrusionOk="0">
                  <a:moveTo>
                    <a:pt x="53" y="1"/>
                  </a:moveTo>
                  <a:lnTo>
                    <a:pt x="37" y="17"/>
                  </a:lnTo>
                  <a:cubicBezTo>
                    <a:pt x="21" y="102"/>
                    <a:pt x="21" y="170"/>
                    <a:pt x="21" y="255"/>
                  </a:cubicBezTo>
                  <a:cubicBezTo>
                    <a:pt x="21" y="320"/>
                    <a:pt x="37" y="405"/>
                    <a:pt x="21" y="473"/>
                  </a:cubicBezTo>
                  <a:cubicBezTo>
                    <a:pt x="1" y="489"/>
                    <a:pt x="21" y="489"/>
                    <a:pt x="21" y="489"/>
                  </a:cubicBezTo>
                  <a:lnTo>
                    <a:pt x="37" y="489"/>
                  </a:lnTo>
                  <a:cubicBezTo>
                    <a:pt x="53" y="405"/>
                    <a:pt x="53" y="320"/>
                    <a:pt x="53" y="255"/>
                  </a:cubicBezTo>
                  <a:cubicBezTo>
                    <a:pt x="53" y="170"/>
                    <a:pt x="53" y="102"/>
                    <a:pt x="70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338035" y="2052746"/>
              <a:ext cx="6555" cy="88797"/>
            </a:xfrm>
            <a:custGeom>
              <a:avLst/>
              <a:gdLst/>
              <a:ahLst/>
              <a:cxnLst/>
              <a:rect l="l" t="t" r="r" b="b"/>
              <a:pathLst>
                <a:path w="66" h="894" extrusionOk="0">
                  <a:moveTo>
                    <a:pt x="17" y="0"/>
                  </a:moveTo>
                  <a:lnTo>
                    <a:pt x="1" y="17"/>
                  </a:lnTo>
                  <a:cubicBezTo>
                    <a:pt x="33" y="166"/>
                    <a:pt x="17" y="303"/>
                    <a:pt x="17" y="453"/>
                  </a:cubicBezTo>
                  <a:lnTo>
                    <a:pt x="17" y="723"/>
                  </a:lnTo>
                  <a:lnTo>
                    <a:pt x="17" y="772"/>
                  </a:lnTo>
                  <a:cubicBezTo>
                    <a:pt x="17" y="808"/>
                    <a:pt x="17" y="841"/>
                    <a:pt x="33" y="893"/>
                  </a:cubicBezTo>
                  <a:lnTo>
                    <a:pt x="49" y="893"/>
                  </a:lnTo>
                  <a:cubicBezTo>
                    <a:pt x="66" y="893"/>
                    <a:pt x="66" y="893"/>
                    <a:pt x="66" y="873"/>
                  </a:cubicBezTo>
                  <a:cubicBezTo>
                    <a:pt x="49" y="841"/>
                    <a:pt x="49" y="808"/>
                    <a:pt x="49" y="772"/>
                  </a:cubicBezTo>
                  <a:lnTo>
                    <a:pt x="49" y="723"/>
                  </a:lnTo>
                  <a:lnTo>
                    <a:pt x="49" y="453"/>
                  </a:lnTo>
                  <a:cubicBezTo>
                    <a:pt x="49" y="303"/>
                    <a:pt x="49" y="166"/>
                    <a:pt x="33" y="17"/>
                  </a:cubicBezTo>
                  <a:cubicBezTo>
                    <a:pt x="33" y="17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13936" y="2719614"/>
              <a:ext cx="126937" cy="132102"/>
            </a:xfrm>
            <a:custGeom>
              <a:avLst/>
              <a:gdLst/>
              <a:ahLst/>
              <a:cxnLst/>
              <a:rect l="l" t="t" r="r" b="b"/>
              <a:pathLst>
                <a:path w="1278" h="1330" extrusionOk="0">
                  <a:moveTo>
                    <a:pt x="1245" y="0"/>
                  </a:moveTo>
                  <a:cubicBezTo>
                    <a:pt x="1229" y="0"/>
                    <a:pt x="1229" y="16"/>
                    <a:pt x="1229" y="16"/>
                  </a:cubicBezTo>
                  <a:cubicBezTo>
                    <a:pt x="1245" y="170"/>
                    <a:pt x="1245" y="319"/>
                    <a:pt x="1245" y="473"/>
                  </a:cubicBezTo>
                  <a:cubicBezTo>
                    <a:pt x="1245" y="558"/>
                    <a:pt x="1229" y="643"/>
                    <a:pt x="1245" y="723"/>
                  </a:cubicBezTo>
                  <a:cubicBezTo>
                    <a:pt x="1245" y="776"/>
                    <a:pt x="1212" y="792"/>
                    <a:pt x="1144" y="808"/>
                  </a:cubicBezTo>
                  <a:lnTo>
                    <a:pt x="1144" y="824"/>
                  </a:lnTo>
                  <a:cubicBezTo>
                    <a:pt x="857" y="946"/>
                    <a:pt x="554" y="1063"/>
                    <a:pt x="283" y="1180"/>
                  </a:cubicBezTo>
                  <a:lnTo>
                    <a:pt x="0" y="1297"/>
                  </a:lnTo>
                  <a:lnTo>
                    <a:pt x="0" y="1313"/>
                  </a:lnTo>
                  <a:lnTo>
                    <a:pt x="17" y="1329"/>
                  </a:lnTo>
                  <a:lnTo>
                    <a:pt x="283" y="1212"/>
                  </a:lnTo>
                  <a:cubicBezTo>
                    <a:pt x="570" y="1095"/>
                    <a:pt x="857" y="962"/>
                    <a:pt x="1144" y="845"/>
                  </a:cubicBezTo>
                  <a:lnTo>
                    <a:pt x="1160" y="845"/>
                  </a:lnTo>
                  <a:cubicBezTo>
                    <a:pt x="1212" y="808"/>
                    <a:pt x="1261" y="792"/>
                    <a:pt x="1261" y="723"/>
                  </a:cubicBezTo>
                  <a:lnTo>
                    <a:pt x="1261" y="473"/>
                  </a:lnTo>
                  <a:cubicBezTo>
                    <a:pt x="1261" y="319"/>
                    <a:pt x="1277" y="170"/>
                    <a:pt x="1245" y="16"/>
                  </a:cubicBezTo>
                  <a:lnTo>
                    <a:pt x="12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1861279" y="2816654"/>
              <a:ext cx="4966" cy="45094"/>
            </a:xfrm>
            <a:custGeom>
              <a:avLst/>
              <a:gdLst/>
              <a:ahLst/>
              <a:cxnLst/>
              <a:rect l="l" t="t" r="r" b="b"/>
              <a:pathLst>
                <a:path w="50" h="454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lnTo>
                    <a:pt x="17" y="171"/>
                  </a:lnTo>
                  <a:cubicBezTo>
                    <a:pt x="17" y="272"/>
                    <a:pt x="33" y="352"/>
                    <a:pt x="17" y="437"/>
                  </a:cubicBezTo>
                  <a:cubicBezTo>
                    <a:pt x="1" y="453"/>
                    <a:pt x="17" y="453"/>
                    <a:pt x="17" y="453"/>
                  </a:cubicBezTo>
                  <a:lnTo>
                    <a:pt x="33" y="453"/>
                  </a:lnTo>
                  <a:cubicBezTo>
                    <a:pt x="49" y="352"/>
                    <a:pt x="49" y="272"/>
                    <a:pt x="49" y="171"/>
                  </a:cubicBezTo>
                  <a:lnTo>
                    <a:pt x="49" y="17"/>
                  </a:ln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491885" y="2392139"/>
              <a:ext cx="144121" cy="70322"/>
            </a:xfrm>
            <a:custGeom>
              <a:avLst/>
              <a:gdLst/>
              <a:ahLst/>
              <a:cxnLst/>
              <a:rect l="l" t="t" r="r" b="b"/>
              <a:pathLst>
                <a:path w="1451" h="708" extrusionOk="0">
                  <a:moveTo>
                    <a:pt x="1434" y="1"/>
                  </a:moveTo>
                  <a:cubicBezTo>
                    <a:pt x="1232" y="82"/>
                    <a:pt x="1047" y="167"/>
                    <a:pt x="877" y="268"/>
                  </a:cubicBezTo>
                  <a:cubicBezTo>
                    <a:pt x="808" y="304"/>
                    <a:pt x="760" y="320"/>
                    <a:pt x="691" y="352"/>
                  </a:cubicBezTo>
                  <a:cubicBezTo>
                    <a:pt x="542" y="437"/>
                    <a:pt x="372" y="506"/>
                    <a:pt x="222" y="587"/>
                  </a:cubicBezTo>
                  <a:cubicBezTo>
                    <a:pt x="154" y="623"/>
                    <a:pt x="85" y="655"/>
                    <a:pt x="0" y="688"/>
                  </a:cubicBezTo>
                  <a:lnTo>
                    <a:pt x="0" y="708"/>
                  </a:lnTo>
                  <a:lnTo>
                    <a:pt x="20" y="708"/>
                  </a:lnTo>
                  <a:cubicBezTo>
                    <a:pt x="85" y="672"/>
                    <a:pt x="154" y="639"/>
                    <a:pt x="239" y="607"/>
                  </a:cubicBezTo>
                  <a:cubicBezTo>
                    <a:pt x="388" y="538"/>
                    <a:pt x="558" y="453"/>
                    <a:pt x="707" y="385"/>
                  </a:cubicBezTo>
                  <a:cubicBezTo>
                    <a:pt x="776" y="352"/>
                    <a:pt x="828" y="320"/>
                    <a:pt x="877" y="284"/>
                  </a:cubicBezTo>
                  <a:cubicBezTo>
                    <a:pt x="1063" y="203"/>
                    <a:pt x="1249" y="102"/>
                    <a:pt x="1434" y="33"/>
                  </a:cubicBezTo>
                  <a:cubicBezTo>
                    <a:pt x="1451" y="33"/>
                    <a:pt x="1451" y="17"/>
                    <a:pt x="1451" y="17"/>
                  </a:cubicBezTo>
                  <a:cubicBezTo>
                    <a:pt x="1451" y="1"/>
                    <a:pt x="1434" y="1"/>
                    <a:pt x="1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686066" y="1700043"/>
              <a:ext cx="6555" cy="81943"/>
            </a:xfrm>
            <a:custGeom>
              <a:avLst/>
              <a:gdLst/>
              <a:ahLst/>
              <a:cxnLst/>
              <a:rect l="l" t="t" r="r" b="b"/>
              <a:pathLst>
                <a:path w="66" h="825" extrusionOk="0">
                  <a:moveTo>
                    <a:pt x="49" y="1"/>
                  </a:moveTo>
                  <a:cubicBezTo>
                    <a:pt x="33" y="1"/>
                    <a:pt x="33" y="1"/>
                    <a:pt x="33" y="17"/>
                  </a:cubicBezTo>
                  <a:lnTo>
                    <a:pt x="33" y="118"/>
                  </a:lnTo>
                  <a:cubicBezTo>
                    <a:pt x="17" y="336"/>
                    <a:pt x="0" y="586"/>
                    <a:pt x="49" y="808"/>
                  </a:cubicBezTo>
                  <a:cubicBezTo>
                    <a:pt x="49" y="825"/>
                    <a:pt x="49" y="825"/>
                    <a:pt x="65" y="825"/>
                  </a:cubicBezTo>
                  <a:lnTo>
                    <a:pt x="65" y="808"/>
                  </a:lnTo>
                  <a:cubicBezTo>
                    <a:pt x="33" y="586"/>
                    <a:pt x="33" y="336"/>
                    <a:pt x="49" y="118"/>
                  </a:cubicBezTo>
                  <a:cubicBezTo>
                    <a:pt x="49" y="81"/>
                    <a:pt x="49" y="49"/>
                    <a:pt x="65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2118928" y="3028912"/>
              <a:ext cx="3278" cy="40227"/>
            </a:xfrm>
            <a:custGeom>
              <a:avLst/>
              <a:gdLst/>
              <a:ahLst/>
              <a:cxnLst/>
              <a:rect l="l" t="t" r="r" b="b"/>
              <a:pathLst>
                <a:path w="33" h="405" extrusionOk="0">
                  <a:moveTo>
                    <a:pt x="16" y="1"/>
                  </a:moveTo>
                  <a:cubicBezTo>
                    <a:pt x="0" y="86"/>
                    <a:pt x="0" y="171"/>
                    <a:pt x="0" y="255"/>
                  </a:cubicBezTo>
                  <a:lnTo>
                    <a:pt x="0" y="389"/>
                  </a:lnTo>
                  <a:cubicBezTo>
                    <a:pt x="0" y="389"/>
                    <a:pt x="0" y="405"/>
                    <a:pt x="16" y="405"/>
                  </a:cubicBezTo>
                  <a:lnTo>
                    <a:pt x="16" y="389"/>
                  </a:lnTo>
                  <a:cubicBezTo>
                    <a:pt x="32" y="336"/>
                    <a:pt x="16" y="304"/>
                    <a:pt x="16" y="255"/>
                  </a:cubicBezTo>
                  <a:cubicBezTo>
                    <a:pt x="16" y="171"/>
                    <a:pt x="16" y="86"/>
                    <a:pt x="32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1923059" y="2846750"/>
              <a:ext cx="145809" cy="280990"/>
            </a:xfrm>
            <a:custGeom>
              <a:avLst/>
              <a:gdLst/>
              <a:ahLst/>
              <a:cxnLst/>
              <a:rect l="l" t="t" r="r" b="b"/>
              <a:pathLst>
                <a:path w="1468" h="2829" extrusionOk="0">
                  <a:moveTo>
                    <a:pt x="1" y="1"/>
                  </a:moveTo>
                  <a:cubicBezTo>
                    <a:pt x="1" y="150"/>
                    <a:pt x="86" y="251"/>
                    <a:pt x="170" y="352"/>
                  </a:cubicBezTo>
                  <a:cubicBezTo>
                    <a:pt x="203" y="389"/>
                    <a:pt x="235" y="437"/>
                    <a:pt x="271" y="474"/>
                  </a:cubicBezTo>
                  <a:cubicBezTo>
                    <a:pt x="591" y="926"/>
                    <a:pt x="926" y="1382"/>
                    <a:pt x="1245" y="1819"/>
                  </a:cubicBezTo>
                  <a:lnTo>
                    <a:pt x="1382" y="1988"/>
                  </a:lnTo>
                  <a:cubicBezTo>
                    <a:pt x="1415" y="2053"/>
                    <a:pt x="1447" y="2106"/>
                    <a:pt x="1447" y="2190"/>
                  </a:cubicBezTo>
                  <a:cubicBezTo>
                    <a:pt x="1431" y="2291"/>
                    <a:pt x="1431" y="2409"/>
                    <a:pt x="1431" y="2526"/>
                  </a:cubicBezTo>
                  <a:cubicBezTo>
                    <a:pt x="1447" y="2574"/>
                    <a:pt x="1447" y="2643"/>
                    <a:pt x="1447" y="2695"/>
                  </a:cubicBezTo>
                  <a:lnTo>
                    <a:pt x="1447" y="2712"/>
                  </a:lnTo>
                  <a:cubicBezTo>
                    <a:pt x="1447" y="2760"/>
                    <a:pt x="1447" y="2776"/>
                    <a:pt x="1415" y="2813"/>
                  </a:cubicBezTo>
                  <a:lnTo>
                    <a:pt x="1415" y="2829"/>
                  </a:lnTo>
                  <a:lnTo>
                    <a:pt x="1431" y="2829"/>
                  </a:lnTo>
                  <a:cubicBezTo>
                    <a:pt x="1467" y="2796"/>
                    <a:pt x="1467" y="2760"/>
                    <a:pt x="1467" y="2712"/>
                  </a:cubicBezTo>
                  <a:lnTo>
                    <a:pt x="1467" y="2695"/>
                  </a:lnTo>
                  <a:lnTo>
                    <a:pt x="1467" y="2510"/>
                  </a:lnTo>
                  <a:lnTo>
                    <a:pt x="1467" y="2190"/>
                  </a:lnTo>
                  <a:cubicBezTo>
                    <a:pt x="1467" y="2106"/>
                    <a:pt x="1447" y="2037"/>
                    <a:pt x="1399" y="1968"/>
                  </a:cubicBezTo>
                  <a:lnTo>
                    <a:pt x="1265" y="1803"/>
                  </a:lnTo>
                  <a:cubicBezTo>
                    <a:pt x="942" y="1362"/>
                    <a:pt x="607" y="910"/>
                    <a:pt x="288" y="453"/>
                  </a:cubicBezTo>
                  <a:cubicBezTo>
                    <a:pt x="271" y="421"/>
                    <a:pt x="235" y="373"/>
                    <a:pt x="203" y="336"/>
                  </a:cubicBezTo>
                  <a:cubicBezTo>
                    <a:pt x="118" y="251"/>
                    <a:pt x="33" y="150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51024" y="2171539"/>
              <a:ext cx="6953" cy="95153"/>
            </a:xfrm>
            <a:custGeom>
              <a:avLst/>
              <a:gdLst/>
              <a:ahLst/>
              <a:cxnLst/>
              <a:rect l="l" t="t" r="r" b="b"/>
              <a:pathLst>
                <a:path w="70" h="958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cubicBezTo>
                    <a:pt x="17" y="166"/>
                    <a:pt x="17" y="335"/>
                    <a:pt x="17" y="505"/>
                  </a:cubicBezTo>
                  <a:lnTo>
                    <a:pt x="17" y="788"/>
                  </a:lnTo>
                  <a:lnTo>
                    <a:pt x="17" y="824"/>
                  </a:lnTo>
                  <a:cubicBezTo>
                    <a:pt x="17" y="873"/>
                    <a:pt x="1" y="909"/>
                    <a:pt x="53" y="958"/>
                  </a:cubicBezTo>
                  <a:lnTo>
                    <a:pt x="70" y="958"/>
                  </a:lnTo>
                  <a:lnTo>
                    <a:pt x="70" y="941"/>
                  </a:lnTo>
                  <a:cubicBezTo>
                    <a:pt x="37" y="909"/>
                    <a:pt x="37" y="873"/>
                    <a:pt x="37" y="824"/>
                  </a:cubicBezTo>
                  <a:lnTo>
                    <a:pt x="37" y="788"/>
                  </a:lnTo>
                  <a:lnTo>
                    <a:pt x="37" y="505"/>
                  </a:lnTo>
                  <a:cubicBezTo>
                    <a:pt x="37" y="335"/>
                    <a:pt x="53" y="166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088833" y="3501997"/>
              <a:ext cx="95153" cy="103993"/>
            </a:xfrm>
            <a:custGeom>
              <a:avLst/>
              <a:gdLst/>
              <a:ahLst/>
              <a:cxnLst/>
              <a:rect l="l" t="t" r="r" b="b"/>
              <a:pathLst>
                <a:path w="958" h="1047" extrusionOk="0">
                  <a:moveTo>
                    <a:pt x="0" y="1"/>
                  </a:moveTo>
                  <a:lnTo>
                    <a:pt x="0" y="37"/>
                  </a:lnTo>
                  <a:cubicBezTo>
                    <a:pt x="117" y="138"/>
                    <a:pt x="218" y="271"/>
                    <a:pt x="319" y="388"/>
                  </a:cubicBezTo>
                  <a:cubicBezTo>
                    <a:pt x="404" y="473"/>
                    <a:pt x="469" y="558"/>
                    <a:pt x="537" y="643"/>
                  </a:cubicBezTo>
                  <a:cubicBezTo>
                    <a:pt x="586" y="675"/>
                    <a:pt x="622" y="724"/>
                    <a:pt x="671" y="776"/>
                  </a:cubicBezTo>
                  <a:cubicBezTo>
                    <a:pt x="739" y="877"/>
                    <a:pt x="824" y="978"/>
                    <a:pt x="941" y="1047"/>
                  </a:cubicBezTo>
                  <a:lnTo>
                    <a:pt x="958" y="1047"/>
                  </a:lnTo>
                  <a:lnTo>
                    <a:pt x="958" y="1011"/>
                  </a:lnTo>
                  <a:cubicBezTo>
                    <a:pt x="840" y="962"/>
                    <a:pt x="756" y="861"/>
                    <a:pt x="687" y="760"/>
                  </a:cubicBezTo>
                  <a:cubicBezTo>
                    <a:pt x="638" y="708"/>
                    <a:pt x="606" y="659"/>
                    <a:pt x="570" y="623"/>
                  </a:cubicBezTo>
                  <a:cubicBezTo>
                    <a:pt x="485" y="542"/>
                    <a:pt x="420" y="457"/>
                    <a:pt x="352" y="372"/>
                  </a:cubicBezTo>
                  <a:cubicBezTo>
                    <a:pt x="234" y="255"/>
                    <a:pt x="133" y="118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1815987" y="2903762"/>
              <a:ext cx="6853" cy="46683"/>
            </a:xfrm>
            <a:custGeom>
              <a:avLst/>
              <a:gdLst/>
              <a:ahLst/>
              <a:cxnLst/>
              <a:rect l="l" t="t" r="r" b="b"/>
              <a:pathLst>
                <a:path w="69" h="470" extrusionOk="0">
                  <a:moveTo>
                    <a:pt x="69" y="1"/>
                  </a:moveTo>
                  <a:cubicBezTo>
                    <a:pt x="53" y="1"/>
                    <a:pt x="53" y="1"/>
                    <a:pt x="53" y="17"/>
                  </a:cubicBezTo>
                  <a:cubicBezTo>
                    <a:pt x="0" y="102"/>
                    <a:pt x="20" y="203"/>
                    <a:pt x="20" y="303"/>
                  </a:cubicBezTo>
                  <a:lnTo>
                    <a:pt x="20" y="453"/>
                  </a:lnTo>
                  <a:cubicBezTo>
                    <a:pt x="20" y="469"/>
                    <a:pt x="20" y="469"/>
                    <a:pt x="37" y="469"/>
                  </a:cubicBezTo>
                  <a:lnTo>
                    <a:pt x="53" y="469"/>
                  </a:lnTo>
                  <a:lnTo>
                    <a:pt x="53" y="303"/>
                  </a:lnTo>
                  <a:cubicBezTo>
                    <a:pt x="37" y="203"/>
                    <a:pt x="37" y="118"/>
                    <a:pt x="69" y="17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153791" y="3079071"/>
              <a:ext cx="6953" cy="47080"/>
            </a:xfrm>
            <a:custGeom>
              <a:avLst/>
              <a:gdLst/>
              <a:ahLst/>
              <a:cxnLst/>
              <a:rect l="l" t="t" r="r" b="b"/>
              <a:pathLst>
                <a:path w="70" h="474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7" y="86"/>
                    <a:pt x="17" y="171"/>
                    <a:pt x="17" y="235"/>
                  </a:cubicBezTo>
                  <a:cubicBezTo>
                    <a:pt x="17" y="304"/>
                    <a:pt x="33" y="373"/>
                    <a:pt x="17" y="457"/>
                  </a:cubicBezTo>
                  <a:cubicBezTo>
                    <a:pt x="1" y="457"/>
                    <a:pt x="17" y="457"/>
                    <a:pt x="17" y="474"/>
                  </a:cubicBezTo>
                  <a:lnTo>
                    <a:pt x="33" y="457"/>
                  </a:lnTo>
                  <a:cubicBezTo>
                    <a:pt x="53" y="389"/>
                    <a:pt x="53" y="304"/>
                    <a:pt x="53" y="235"/>
                  </a:cubicBezTo>
                  <a:cubicBezTo>
                    <a:pt x="53" y="171"/>
                    <a:pt x="53" y="86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1521886" y="2316752"/>
              <a:ext cx="178984" cy="327872"/>
            </a:xfrm>
            <a:custGeom>
              <a:avLst/>
              <a:gdLst/>
              <a:ahLst/>
              <a:cxnLst/>
              <a:rect l="l" t="t" r="r" b="b"/>
              <a:pathLst>
                <a:path w="1802" h="3301" extrusionOk="0">
                  <a:moveTo>
                    <a:pt x="69" y="0"/>
                  </a:moveTo>
                  <a:cubicBezTo>
                    <a:pt x="53" y="0"/>
                    <a:pt x="53" y="17"/>
                    <a:pt x="53" y="17"/>
                  </a:cubicBezTo>
                  <a:cubicBezTo>
                    <a:pt x="0" y="170"/>
                    <a:pt x="0" y="271"/>
                    <a:pt x="133" y="404"/>
                  </a:cubicBezTo>
                  <a:cubicBezTo>
                    <a:pt x="271" y="538"/>
                    <a:pt x="372" y="707"/>
                    <a:pt x="489" y="861"/>
                  </a:cubicBezTo>
                  <a:cubicBezTo>
                    <a:pt x="537" y="926"/>
                    <a:pt x="574" y="978"/>
                    <a:pt x="622" y="1043"/>
                  </a:cubicBezTo>
                  <a:lnTo>
                    <a:pt x="1079" y="1649"/>
                  </a:lnTo>
                  <a:cubicBezTo>
                    <a:pt x="1281" y="1935"/>
                    <a:pt x="1483" y="2222"/>
                    <a:pt x="1701" y="2509"/>
                  </a:cubicBezTo>
                  <a:cubicBezTo>
                    <a:pt x="1749" y="2594"/>
                    <a:pt x="1786" y="2679"/>
                    <a:pt x="1786" y="2760"/>
                  </a:cubicBezTo>
                  <a:cubicBezTo>
                    <a:pt x="1769" y="2844"/>
                    <a:pt x="1786" y="2929"/>
                    <a:pt x="1786" y="3014"/>
                  </a:cubicBezTo>
                  <a:lnTo>
                    <a:pt x="1786" y="3147"/>
                  </a:lnTo>
                  <a:lnTo>
                    <a:pt x="1786" y="3184"/>
                  </a:lnTo>
                  <a:cubicBezTo>
                    <a:pt x="1786" y="3216"/>
                    <a:pt x="1786" y="3248"/>
                    <a:pt x="1749" y="3285"/>
                  </a:cubicBezTo>
                  <a:lnTo>
                    <a:pt x="1749" y="3301"/>
                  </a:lnTo>
                  <a:lnTo>
                    <a:pt x="1769" y="3301"/>
                  </a:lnTo>
                  <a:cubicBezTo>
                    <a:pt x="1802" y="3265"/>
                    <a:pt x="1802" y="3216"/>
                    <a:pt x="1802" y="3184"/>
                  </a:cubicBezTo>
                  <a:lnTo>
                    <a:pt x="1802" y="3147"/>
                  </a:lnTo>
                  <a:lnTo>
                    <a:pt x="1802" y="3014"/>
                  </a:lnTo>
                  <a:lnTo>
                    <a:pt x="1802" y="2760"/>
                  </a:lnTo>
                  <a:cubicBezTo>
                    <a:pt x="1802" y="2659"/>
                    <a:pt x="1786" y="2578"/>
                    <a:pt x="1717" y="2493"/>
                  </a:cubicBezTo>
                  <a:cubicBezTo>
                    <a:pt x="1515" y="2206"/>
                    <a:pt x="1297" y="1919"/>
                    <a:pt x="1095" y="1633"/>
                  </a:cubicBezTo>
                  <a:lnTo>
                    <a:pt x="638" y="1027"/>
                  </a:lnTo>
                  <a:cubicBezTo>
                    <a:pt x="590" y="978"/>
                    <a:pt x="558" y="909"/>
                    <a:pt x="505" y="861"/>
                  </a:cubicBezTo>
                  <a:cubicBezTo>
                    <a:pt x="404" y="691"/>
                    <a:pt x="287" y="522"/>
                    <a:pt x="154" y="388"/>
                  </a:cubicBezTo>
                  <a:cubicBezTo>
                    <a:pt x="32" y="271"/>
                    <a:pt x="32" y="170"/>
                    <a:pt x="69" y="17"/>
                  </a:cubicBezTo>
                  <a:cubicBezTo>
                    <a:pt x="85" y="17"/>
                    <a:pt x="69" y="1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1737719" y="2331948"/>
              <a:ext cx="145312" cy="270959"/>
            </a:xfrm>
            <a:custGeom>
              <a:avLst/>
              <a:gdLst/>
              <a:ahLst/>
              <a:cxnLst/>
              <a:rect l="l" t="t" r="r" b="b"/>
              <a:pathLst>
                <a:path w="1463" h="2728" extrusionOk="0">
                  <a:moveTo>
                    <a:pt x="101" y="1"/>
                  </a:moveTo>
                  <a:lnTo>
                    <a:pt x="81" y="17"/>
                  </a:lnTo>
                  <a:cubicBezTo>
                    <a:pt x="49" y="66"/>
                    <a:pt x="49" y="118"/>
                    <a:pt x="49" y="167"/>
                  </a:cubicBezTo>
                  <a:lnTo>
                    <a:pt x="49" y="251"/>
                  </a:lnTo>
                  <a:cubicBezTo>
                    <a:pt x="0" y="607"/>
                    <a:pt x="101" y="890"/>
                    <a:pt x="336" y="1213"/>
                  </a:cubicBezTo>
                  <a:cubicBezTo>
                    <a:pt x="586" y="1516"/>
                    <a:pt x="808" y="1851"/>
                    <a:pt x="1027" y="2186"/>
                  </a:cubicBezTo>
                  <a:cubicBezTo>
                    <a:pt x="1128" y="2324"/>
                    <a:pt x="1229" y="2473"/>
                    <a:pt x="1330" y="2627"/>
                  </a:cubicBezTo>
                  <a:cubicBezTo>
                    <a:pt x="1330" y="2627"/>
                    <a:pt x="1330" y="2643"/>
                    <a:pt x="1346" y="2643"/>
                  </a:cubicBezTo>
                  <a:cubicBezTo>
                    <a:pt x="1362" y="2675"/>
                    <a:pt x="1378" y="2728"/>
                    <a:pt x="1447" y="2728"/>
                  </a:cubicBezTo>
                  <a:cubicBezTo>
                    <a:pt x="1463" y="2708"/>
                    <a:pt x="1447" y="2708"/>
                    <a:pt x="1447" y="2708"/>
                  </a:cubicBezTo>
                  <a:cubicBezTo>
                    <a:pt x="1394" y="2691"/>
                    <a:pt x="1378" y="2659"/>
                    <a:pt x="1362" y="2627"/>
                  </a:cubicBezTo>
                  <a:lnTo>
                    <a:pt x="1346" y="2607"/>
                  </a:lnTo>
                  <a:cubicBezTo>
                    <a:pt x="1245" y="2457"/>
                    <a:pt x="1144" y="2304"/>
                    <a:pt x="1059" y="2170"/>
                  </a:cubicBezTo>
                  <a:cubicBezTo>
                    <a:pt x="841" y="1851"/>
                    <a:pt x="606" y="1496"/>
                    <a:pt x="368" y="1193"/>
                  </a:cubicBezTo>
                  <a:cubicBezTo>
                    <a:pt x="118" y="874"/>
                    <a:pt x="33" y="587"/>
                    <a:pt x="81" y="268"/>
                  </a:cubicBezTo>
                  <a:lnTo>
                    <a:pt x="81" y="167"/>
                  </a:lnTo>
                  <a:cubicBezTo>
                    <a:pt x="65" y="118"/>
                    <a:pt x="65" y="66"/>
                    <a:pt x="101" y="17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1088928" y="3191010"/>
              <a:ext cx="4867" cy="88797"/>
            </a:xfrm>
            <a:custGeom>
              <a:avLst/>
              <a:gdLst/>
              <a:ahLst/>
              <a:cxnLst/>
              <a:rect l="l" t="t" r="r" b="b"/>
              <a:pathLst>
                <a:path w="49" h="894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154"/>
                    <a:pt x="16" y="304"/>
                    <a:pt x="16" y="441"/>
                  </a:cubicBezTo>
                  <a:lnTo>
                    <a:pt x="16" y="724"/>
                  </a:lnTo>
                  <a:lnTo>
                    <a:pt x="16" y="760"/>
                  </a:lnTo>
                  <a:cubicBezTo>
                    <a:pt x="16" y="809"/>
                    <a:pt x="16" y="845"/>
                    <a:pt x="33" y="878"/>
                  </a:cubicBezTo>
                  <a:lnTo>
                    <a:pt x="49" y="894"/>
                  </a:lnTo>
                  <a:lnTo>
                    <a:pt x="49" y="878"/>
                  </a:lnTo>
                  <a:cubicBezTo>
                    <a:pt x="33" y="845"/>
                    <a:pt x="33" y="809"/>
                    <a:pt x="49" y="760"/>
                  </a:cubicBezTo>
                  <a:lnTo>
                    <a:pt x="49" y="708"/>
                  </a:lnTo>
                  <a:cubicBezTo>
                    <a:pt x="33" y="623"/>
                    <a:pt x="33" y="542"/>
                    <a:pt x="49" y="441"/>
                  </a:cubicBezTo>
                  <a:cubicBezTo>
                    <a:pt x="49" y="304"/>
                    <a:pt x="49" y="154"/>
                    <a:pt x="33" y="17"/>
                  </a:cubicBezTo>
                  <a:cubicBezTo>
                    <a:pt x="33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2080390" y="2951935"/>
              <a:ext cx="102007" cy="147299"/>
            </a:xfrm>
            <a:custGeom>
              <a:avLst/>
              <a:gdLst/>
              <a:ahLst/>
              <a:cxnLst/>
              <a:rect l="l" t="t" r="r" b="b"/>
              <a:pathLst>
                <a:path w="1027" h="1483" extrusionOk="0">
                  <a:moveTo>
                    <a:pt x="85" y="0"/>
                  </a:moveTo>
                  <a:cubicBezTo>
                    <a:pt x="65" y="0"/>
                    <a:pt x="65" y="0"/>
                    <a:pt x="65" y="20"/>
                  </a:cubicBezTo>
                  <a:cubicBezTo>
                    <a:pt x="0" y="138"/>
                    <a:pt x="49" y="222"/>
                    <a:pt x="117" y="303"/>
                  </a:cubicBezTo>
                  <a:cubicBezTo>
                    <a:pt x="235" y="473"/>
                    <a:pt x="352" y="643"/>
                    <a:pt x="469" y="808"/>
                  </a:cubicBezTo>
                  <a:cubicBezTo>
                    <a:pt x="521" y="861"/>
                    <a:pt x="554" y="929"/>
                    <a:pt x="606" y="978"/>
                  </a:cubicBezTo>
                  <a:cubicBezTo>
                    <a:pt x="691" y="1111"/>
                    <a:pt x="792" y="1249"/>
                    <a:pt x="893" y="1398"/>
                  </a:cubicBezTo>
                  <a:lnTo>
                    <a:pt x="909" y="1414"/>
                  </a:lnTo>
                  <a:cubicBezTo>
                    <a:pt x="925" y="1451"/>
                    <a:pt x="958" y="1483"/>
                    <a:pt x="1010" y="1483"/>
                  </a:cubicBezTo>
                  <a:lnTo>
                    <a:pt x="1026" y="1483"/>
                  </a:lnTo>
                  <a:lnTo>
                    <a:pt x="1026" y="1467"/>
                  </a:lnTo>
                  <a:lnTo>
                    <a:pt x="1010" y="1467"/>
                  </a:lnTo>
                  <a:cubicBezTo>
                    <a:pt x="974" y="1467"/>
                    <a:pt x="958" y="1434"/>
                    <a:pt x="925" y="1398"/>
                  </a:cubicBezTo>
                  <a:lnTo>
                    <a:pt x="925" y="1382"/>
                  </a:lnTo>
                  <a:cubicBezTo>
                    <a:pt x="808" y="1232"/>
                    <a:pt x="707" y="1095"/>
                    <a:pt x="622" y="962"/>
                  </a:cubicBezTo>
                  <a:cubicBezTo>
                    <a:pt x="590" y="909"/>
                    <a:pt x="538" y="845"/>
                    <a:pt x="505" y="792"/>
                  </a:cubicBezTo>
                  <a:cubicBezTo>
                    <a:pt x="388" y="626"/>
                    <a:pt x="251" y="457"/>
                    <a:pt x="134" y="287"/>
                  </a:cubicBezTo>
                  <a:cubicBezTo>
                    <a:pt x="65" y="202"/>
                    <a:pt x="33" y="138"/>
                    <a:pt x="85" y="20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517114" y="2846750"/>
              <a:ext cx="123759" cy="57112"/>
            </a:xfrm>
            <a:custGeom>
              <a:avLst/>
              <a:gdLst/>
              <a:ahLst/>
              <a:cxnLst/>
              <a:rect l="l" t="t" r="r" b="b"/>
              <a:pathLst>
                <a:path w="1246" h="575" extrusionOk="0">
                  <a:moveTo>
                    <a:pt x="1213" y="1"/>
                  </a:moveTo>
                  <a:cubicBezTo>
                    <a:pt x="1213" y="70"/>
                    <a:pt x="1160" y="86"/>
                    <a:pt x="1112" y="86"/>
                  </a:cubicBezTo>
                  <a:cubicBezTo>
                    <a:pt x="1096" y="86"/>
                    <a:pt x="1079" y="102"/>
                    <a:pt x="1043" y="102"/>
                  </a:cubicBezTo>
                  <a:cubicBezTo>
                    <a:pt x="793" y="219"/>
                    <a:pt x="538" y="320"/>
                    <a:pt x="288" y="437"/>
                  </a:cubicBezTo>
                  <a:lnTo>
                    <a:pt x="17" y="554"/>
                  </a:lnTo>
                  <a:cubicBezTo>
                    <a:pt x="1" y="554"/>
                    <a:pt x="1" y="554"/>
                    <a:pt x="1" y="575"/>
                  </a:cubicBezTo>
                  <a:lnTo>
                    <a:pt x="17" y="575"/>
                  </a:lnTo>
                  <a:lnTo>
                    <a:pt x="304" y="453"/>
                  </a:lnTo>
                  <a:cubicBezTo>
                    <a:pt x="554" y="352"/>
                    <a:pt x="809" y="235"/>
                    <a:pt x="1059" y="134"/>
                  </a:cubicBezTo>
                  <a:cubicBezTo>
                    <a:pt x="1079" y="118"/>
                    <a:pt x="1096" y="118"/>
                    <a:pt x="1128" y="118"/>
                  </a:cubicBezTo>
                  <a:cubicBezTo>
                    <a:pt x="1180" y="102"/>
                    <a:pt x="1229" y="102"/>
                    <a:pt x="1245" y="17"/>
                  </a:cubicBezTo>
                  <a:cubicBezTo>
                    <a:pt x="1245" y="1"/>
                    <a:pt x="1245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1861279" y="2054335"/>
              <a:ext cx="6953" cy="40227"/>
            </a:xfrm>
            <a:custGeom>
              <a:avLst/>
              <a:gdLst/>
              <a:ahLst/>
              <a:cxnLst/>
              <a:rect l="l" t="t" r="r" b="b"/>
              <a:pathLst>
                <a:path w="70" h="405" extrusionOk="0">
                  <a:moveTo>
                    <a:pt x="49" y="1"/>
                  </a:moveTo>
                  <a:cubicBezTo>
                    <a:pt x="49" y="1"/>
                    <a:pt x="33" y="1"/>
                    <a:pt x="33" y="17"/>
                  </a:cubicBezTo>
                  <a:cubicBezTo>
                    <a:pt x="17" y="69"/>
                    <a:pt x="17" y="134"/>
                    <a:pt x="17" y="203"/>
                  </a:cubicBezTo>
                  <a:cubicBezTo>
                    <a:pt x="17" y="271"/>
                    <a:pt x="33" y="336"/>
                    <a:pt x="17" y="388"/>
                  </a:cubicBezTo>
                  <a:cubicBezTo>
                    <a:pt x="1" y="404"/>
                    <a:pt x="17" y="404"/>
                    <a:pt x="17" y="404"/>
                  </a:cubicBezTo>
                  <a:lnTo>
                    <a:pt x="33" y="404"/>
                  </a:lnTo>
                  <a:cubicBezTo>
                    <a:pt x="49" y="336"/>
                    <a:pt x="49" y="271"/>
                    <a:pt x="49" y="203"/>
                  </a:cubicBezTo>
                  <a:cubicBezTo>
                    <a:pt x="49" y="134"/>
                    <a:pt x="49" y="85"/>
                    <a:pt x="69" y="17"/>
                  </a:cubicBezTo>
                  <a:cubicBezTo>
                    <a:pt x="69" y="17"/>
                    <a:pt x="69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980167" y="2893731"/>
              <a:ext cx="5364" cy="95153"/>
            </a:xfrm>
            <a:custGeom>
              <a:avLst/>
              <a:gdLst/>
              <a:ahLst/>
              <a:cxnLst/>
              <a:rect l="l" t="t" r="r" b="b"/>
              <a:pathLst>
                <a:path w="54" h="958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33" y="49"/>
                    <a:pt x="33" y="102"/>
                    <a:pt x="33" y="150"/>
                  </a:cubicBezTo>
                  <a:lnTo>
                    <a:pt x="33" y="740"/>
                  </a:lnTo>
                  <a:lnTo>
                    <a:pt x="33" y="942"/>
                  </a:lnTo>
                  <a:cubicBezTo>
                    <a:pt x="33" y="942"/>
                    <a:pt x="33" y="958"/>
                    <a:pt x="53" y="958"/>
                  </a:cubicBezTo>
                  <a:lnTo>
                    <a:pt x="53" y="942"/>
                  </a:lnTo>
                  <a:lnTo>
                    <a:pt x="53" y="740"/>
                  </a:lnTo>
                  <a:lnTo>
                    <a:pt x="53" y="150"/>
                  </a:lnTo>
                  <a:cubicBezTo>
                    <a:pt x="53" y="102"/>
                    <a:pt x="53" y="49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49435" y="2507356"/>
              <a:ext cx="6953" cy="81943"/>
            </a:xfrm>
            <a:custGeom>
              <a:avLst/>
              <a:gdLst/>
              <a:ahLst/>
              <a:cxnLst/>
              <a:rect l="l" t="t" r="r" b="b"/>
              <a:pathLst>
                <a:path w="70" h="825" extrusionOk="0">
                  <a:moveTo>
                    <a:pt x="33" y="0"/>
                  </a:moveTo>
                  <a:cubicBezTo>
                    <a:pt x="17" y="0"/>
                    <a:pt x="17" y="16"/>
                    <a:pt x="17" y="16"/>
                  </a:cubicBezTo>
                  <a:cubicBezTo>
                    <a:pt x="33" y="134"/>
                    <a:pt x="33" y="255"/>
                    <a:pt x="17" y="372"/>
                  </a:cubicBezTo>
                  <a:cubicBezTo>
                    <a:pt x="17" y="473"/>
                    <a:pt x="1" y="574"/>
                    <a:pt x="17" y="675"/>
                  </a:cubicBezTo>
                  <a:lnTo>
                    <a:pt x="17" y="776"/>
                  </a:lnTo>
                  <a:lnTo>
                    <a:pt x="33" y="824"/>
                  </a:lnTo>
                  <a:lnTo>
                    <a:pt x="53" y="824"/>
                  </a:lnTo>
                  <a:lnTo>
                    <a:pt x="53" y="808"/>
                  </a:lnTo>
                  <a:lnTo>
                    <a:pt x="53" y="776"/>
                  </a:lnTo>
                  <a:cubicBezTo>
                    <a:pt x="53" y="740"/>
                    <a:pt x="53" y="707"/>
                    <a:pt x="33" y="675"/>
                  </a:cubicBezTo>
                  <a:cubicBezTo>
                    <a:pt x="33" y="574"/>
                    <a:pt x="33" y="473"/>
                    <a:pt x="53" y="372"/>
                  </a:cubicBezTo>
                  <a:cubicBezTo>
                    <a:pt x="53" y="255"/>
                    <a:pt x="69" y="134"/>
                    <a:pt x="33" y="16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081979" y="2382108"/>
              <a:ext cx="100418" cy="193982"/>
            </a:xfrm>
            <a:custGeom>
              <a:avLst/>
              <a:gdLst/>
              <a:ahLst/>
              <a:cxnLst/>
              <a:rect l="l" t="t" r="r" b="b"/>
              <a:pathLst>
                <a:path w="1011" h="1953" extrusionOk="0">
                  <a:moveTo>
                    <a:pt x="33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33" y="82"/>
                    <a:pt x="33" y="167"/>
                    <a:pt x="17" y="235"/>
                  </a:cubicBezTo>
                  <a:cubicBezTo>
                    <a:pt x="1" y="369"/>
                    <a:pt x="33" y="470"/>
                    <a:pt x="101" y="571"/>
                  </a:cubicBezTo>
                  <a:cubicBezTo>
                    <a:pt x="219" y="708"/>
                    <a:pt x="303" y="874"/>
                    <a:pt x="404" y="1043"/>
                  </a:cubicBezTo>
                  <a:cubicBezTo>
                    <a:pt x="437" y="1128"/>
                    <a:pt x="489" y="1213"/>
                    <a:pt x="538" y="1294"/>
                  </a:cubicBezTo>
                  <a:cubicBezTo>
                    <a:pt x="574" y="1346"/>
                    <a:pt x="606" y="1395"/>
                    <a:pt x="639" y="1447"/>
                  </a:cubicBezTo>
                  <a:cubicBezTo>
                    <a:pt x="724" y="1580"/>
                    <a:pt x="808" y="1734"/>
                    <a:pt x="877" y="1883"/>
                  </a:cubicBezTo>
                  <a:cubicBezTo>
                    <a:pt x="893" y="1920"/>
                    <a:pt x="926" y="1952"/>
                    <a:pt x="978" y="1952"/>
                  </a:cubicBezTo>
                  <a:cubicBezTo>
                    <a:pt x="994" y="1952"/>
                    <a:pt x="994" y="1952"/>
                    <a:pt x="1010" y="1936"/>
                  </a:cubicBezTo>
                  <a:cubicBezTo>
                    <a:pt x="1010" y="1920"/>
                    <a:pt x="1010" y="1920"/>
                    <a:pt x="994" y="1920"/>
                  </a:cubicBezTo>
                  <a:cubicBezTo>
                    <a:pt x="987" y="1922"/>
                    <a:pt x="981" y="1923"/>
                    <a:pt x="975" y="1923"/>
                  </a:cubicBezTo>
                  <a:cubicBezTo>
                    <a:pt x="934" y="1923"/>
                    <a:pt x="909" y="1881"/>
                    <a:pt x="909" y="1867"/>
                  </a:cubicBezTo>
                  <a:cubicBezTo>
                    <a:pt x="825" y="1718"/>
                    <a:pt x="740" y="1564"/>
                    <a:pt x="655" y="1431"/>
                  </a:cubicBezTo>
                  <a:cubicBezTo>
                    <a:pt x="623" y="1378"/>
                    <a:pt x="590" y="1330"/>
                    <a:pt x="574" y="1294"/>
                  </a:cubicBezTo>
                  <a:cubicBezTo>
                    <a:pt x="522" y="1193"/>
                    <a:pt x="473" y="1112"/>
                    <a:pt x="421" y="1027"/>
                  </a:cubicBezTo>
                  <a:cubicBezTo>
                    <a:pt x="336" y="874"/>
                    <a:pt x="235" y="708"/>
                    <a:pt x="134" y="554"/>
                  </a:cubicBezTo>
                  <a:cubicBezTo>
                    <a:pt x="49" y="453"/>
                    <a:pt x="33" y="369"/>
                    <a:pt x="49" y="235"/>
                  </a:cubicBezTo>
                  <a:lnTo>
                    <a:pt x="49" y="1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1132234" y="3690317"/>
              <a:ext cx="5364" cy="44100"/>
            </a:xfrm>
            <a:custGeom>
              <a:avLst/>
              <a:gdLst/>
              <a:ahLst/>
              <a:cxnLst/>
              <a:rect l="l" t="t" r="r" b="b"/>
              <a:pathLst>
                <a:path w="54" h="444" extrusionOk="0">
                  <a:moveTo>
                    <a:pt x="12" y="0"/>
                  </a:moveTo>
                  <a:cubicBezTo>
                    <a:pt x="10" y="0"/>
                    <a:pt x="6" y="2"/>
                    <a:pt x="1" y="7"/>
                  </a:cubicBezTo>
                  <a:cubicBezTo>
                    <a:pt x="17" y="108"/>
                    <a:pt x="17" y="193"/>
                    <a:pt x="17" y="278"/>
                  </a:cubicBezTo>
                  <a:lnTo>
                    <a:pt x="17" y="427"/>
                  </a:lnTo>
                  <a:lnTo>
                    <a:pt x="17" y="444"/>
                  </a:lnTo>
                  <a:cubicBezTo>
                    <a:pt x="37" y="444"/>
                    <a:pt x="37" y="444"/>
                    <a:pt x="37" y="427"/>
                  </a:cubicBezTo>
                  <a:lnTo>
                    <a:pt x="37" y="278"/>
                  </a:lnTo>
                  <a:cubicBezTo>
                    <a:pt x="37" y="193"/>
                    <a:pt x="53" y="108"/>
                    <a:pt x="17" y="7"/>
                  </a:cubicBezTo>
                  <a:cubicBezTo>
                    <a:pt x="17" y="7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852932" y="2094462"/>
              <a:ext cx="361245" cy="284169"/>
            </a:xfrm>
            <a:custGeom>
              <a:avLst/>
              <a:gdLst/>
              <a:ahLst/>
              <a:cxnLst/>
              <a:rect l="l" t="t" r="r" b="b"/>
              <a:pathLst>
                <a:path w="3637" h="2861" extrusionOk="0">
                  <a:moveTo>
                    <a:pt x="3572" y="0"/>
                  </a:moveTo>
                  <a:lnTo>
                    <a:pt x="3572" y="17"/>
                  </a:lnTo>
                  <a:cubicBezTo>
                    <a:pt x="3604" y="85"/>
                    <a:pt x="3604" y="150"/>
                    <a:pt x="3588" y="235"/>
                  </a:cubicBezTo>
                  <a:lnTo>
                    <a:pt x="3588" y="352"/>
                  </a:lnTo>
                  <a:cubicBezTo>
                    <a:pt x="3604" y="538"/>
                    <a:pt x="3604" y="724"/>
                    <a:pt x="3604" y="893"/>
                  </a:cubicBezTo>
                  <a:cubicBezTo>
                    <a:pt x="3588" y="942"/>
                    <a:pt x="3588" y="994"/>
                    <a:pt x="3588" y="1043"/>
                  </a:cubicBezTo>
                  <a:cubicBezTo>
                    <a:pt x="3588" y="1111"/>
                    <a:pt x="3556" y="1144"/>
                    <a:pt x="3487" y="1160"/>
                  </a:cubicBezTo>
                  <a:cubicBezTo>
                    <a:pt x="3233" y="1281"/>
                    <a:pt x="2998" y="1398"/>
                    <a:pt x="2764" y="1515"/>
                  </a:cubicBezTo>
                  <a:cubicBezTo>
                    <a:pt x="2679" y="1548"/>
                    <a:pt x="2578" y="1600"/>
                    <a:pt x="2493" y="1633"/>
                  </a:cubicBezTo>
                  <a:cubicBezTo>
                    <a:pt x="2376" y="1701"/>
                    <a:pt x="2259" y="1750"/>
                    <a:pt x="2158" y="1802"/>
                  </a:cubicBezTo>
                  <a:cubicBezTo>
                    <a:pt x="1855" y="1952"/>
                    <a:pt x="1552" y="2089"/>
                    <a:pt x="1249" y="2238"/>
                  </a:cubicBezTo>
                  <a:cubicBezTo>
                    <a:pt x="1063" y="2323"/>
                    <a:pt x="878" y="2408"/>
                    <a:pt x="692" y="2493"/>
                  </a:cubicBezTo>
                  <a:cubicBezTo>
                    <a:pt x="542" y="2558"/>
                    <a:pt x="373" y="2642"/>
                    <a:pt x="223" y="2711"/>
                  </a:cubicBezTo>
                  <a:cubicBezTo>
                    <a:pt x="171" y="2727"/>
                    <a:pt x="122" y="2760"/>
                    <a:pt x="70" y="2796"/>
                  </a:cubicBezTo>
                  <a:cubicBezTo>
                    <a:pt x="54" y="2796"/>
                    <a:pt x="37" y="2812"/>
                    <a:pt x="1" y="2828"/>
                  </a:cubicBezTo>
                  <a:lnTo>
                    <a:pt x="1" y="2844"/>
                  </a:lnTo>
                  <a:lnTo>
                    <a:pt x="21" y="2861"/>
                  </a:lnTo>
                  <a:lnTo>
                    <a:pt x="21" y="2844"/>
                  </a:lnTo>
                  <a:cubicBezTo>
                    <a:pt x="37" y="2844"/>
                    <a:pt x="70" y="2828"/>
                    <a:pt x="86" y="2812"/>
                  </a:cubicBezTo>
                  <a:cubicBezTo>
                    <a:pt x="138" y="2776"/>
                    <a:pt x="187" y="2760"/>
                    <a:pt x="239" y="2727"/>
                  </a:cubicBezTo>
                  <a:cubicBezTo>
                    <a:pt x="389" y="2659"/>
                    <a:pt x="542" y="2594"/>
                    <a:pt x="708" y="2509"/>
                  </a:cubicBezTo>
                  <a:cubicBezTo>
                    <a:pt x="894" y="2424"/>
                    <a:pt x="1080" y="2339"/>
                    <a:pt x="1265" y="2255"/>
                  </a:cubicBezTo>
                  <a:cubicBezTo>
                    <a:pt x="1568" y="2121"/>
                    <a:pt x="1871" y="1968"/>
                    <a:pt x="2158" y="1835"/>
                  </a:cubicBezTo>
                  <a:cubicBezTo>
                    <a:pt x="2275" y="1766"/>
                    <a:pt x="2392" y="1717"/>
                    <a:pt x="2510" y="1665"/>
                  </a:cubicBezTo>
                  <a:cubicBezTo>
                    <a:pt x="2594" y="1616"/>
                    <a:pt x="2695" y="1584"/>
                    <a:pt x="2780" y="1532"/>
                  </a:cubicBezTo>
                  <a:cubicBezTo>
                    <a:pt x="3015" y="1414"/>
                    <a:pt x="3253" y="1297"/>
                    <a:pt x="3487" y="1196"/>
                  </a:cubicBezTo>
                  <a:cubicBezTo>
                    <a:pt x="3556" y="1160"/>
                    <a:pt x="3621" y="1128"/>
                    <a:pt x="3621" y="1043"/>
                  </a:cubicBezTo>
                  <a:lnTo>
                    <a:pt x="3621" y="893"/>
                  </a:lnTo>
                  <a:cubicBezTo>
                    <a:pt x="3621" y="724"/>
                    <a:pt x="3637" y="538"/>
                    <a:pt x="3621" y="352"/>
                  </a:cubicBezTo>
                  <a:cubicBezTo>
                    <a:pt x="3604" y="320"/>
                    <a:pt x="3621" y="271"/>
                    <a:pt x="3621" y="235"/>
                  </a:cubicBezTo>
                  <a:cubicBezTo>
                    <a:pt x="3621" y="170"/>
                    <a:pt x="3637" y="85"/>
                    <a:pt x="3588" y="17"/>
                  </a:cubicBezTo>
                  <a:cubicBezTo>
                    <a:pt x="3588" y="0"/>
                    <a:pt x="3588" y="0"/>
                    <a:pt x="3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096779" y="2998816"/>
              <a:ext cx="3774" cy="40227"/>
            </a:xfrm>
            <a:custGeom>
              <a:avLst/>
              <a:gdLst/>
              <a:ahLst/>
              <a:cxnLst/>
              <a:rect l="l" t="t" r="r" b="b"/>
              <a:pathLst>
                <a:path w="38" h="405" extrusionOk="0">
                  <a:moveTo>
                    <a:pt x="37" y="1"/>
                  </a:moveTo>
                  <a:cubicBezTo>
                    <a:pt x="21" y="1"/>
                    <a:pt x="21" y="1"/>
                    <a:pt x="21" y="17"/>
                  </a:cubicBezTo>
                  <a:cubicBezTo>
                    <a:pt x="1" y="102"/>
                    <a:pt x="1" y="171"/>
                    <a:pt x="1" y="255"/>
                  </a:cubicBezTo>
                  <a:lnTo>
                    <a:pt x="1" y="389"/>
                  </a:lnTo>
                  <a:cubicBezTo>
                    <a:pt x="1" y="405"/>
                    <a:pt x="1" y="405"/>
                    <a:pt x="21" y="405"/>
                  </a:cubicBezTo>
                  <a:cubicBezTo>
                    <a:pt x="21" y="405"/>
                    <a:pt x="37" y="405"/>
                    <a:pt x="37" y="389"/>
                  </a:cubicBezTo>
                  <a:lnTo>
                    <a:pt x="37" y="255"/>
                  </a:lnTo>
                  <a:cubicBezTo>
                    <a:pt x="21" y="187"/>
                    <a:pt x="21" y="102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978578" y="3227959"/>
              <a:ext cx="6953" cy="88797"/>
            </a:xfrm>
            <a:custGeom>
              <a:avLst/>
              <a:gdLst/>
              <a:ahLst/>
              <a:cxnLst/>
              <a:rect l="l" t="t" r="r" b="b"/>
              <a:pathLst>
                <a:path w="70" h="894" extrusionOk="0">
                  <a:moveTo>
                    <a:pt x="17" y="1"/>
                  </a:moveTo>
                  <a:lnTo>
                    <a:pt x="0" y="17"/>
                  </a:lnTo>
                  <a:cubicBezTo>
                    <a:pt x="17" y="170"/>
                    <a:pt x="17" y="320"/>
                    <a:pt x="17" y="473"/>
                  </a:cubicBezTo>
                  <a:lnTo>
                    <a:pt x="17" y="740"/>
                  </a:lnTo>
                  <a:lnTo>
                    <a:pt x="17" y="776"/>
                  </a:lnTo>
                  <a:cubicBezTo>
                    <a:pt x="17" y="809"/>
                    <a:pt x="17" y="857"/>
                    <a:pt x="33" y="893"/>
                  </a:cubicBezTo>
                  <a:lnTo>
                    <a:pt x="49" y="893"/>
                  </a:lnTo>
                  <a:cubicBezTo>
                    <a:pt x="49" y="893"/>
                    <a:pt x="69" y="893"/>
                    <a:pt x="49" y="877"/>
                  </a:cubicBezTo>
                  <a:lnTo>
                    <a:pt x="49" y="776"/>
                  </a:lnTo>
                  <a:lnTo>
                    <a:pt x="49" y="740"/>
                  </a:lnTo>
                  <a:lnTo>
                    <a:pt x="49" y="473"/>
                  </a:lnTo>
                  <a:cubicBezTo>
                    <a:pt x="49" y="320"/>
                    <a:pt x="49" y="170"/>
                    <a:pt x="33" y="17"/>
                  </a:cubicBez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080390" y="3211074"/>
              <a:ext cx="105185" cy="244538"/>
            </a:xfrm>
            <a:custGeom>
              <a:avLst/>
              <a:gdLst/>
              <a:ahLst/>
              <a:cxnLst/>
              <a:rect l="l" t="t" r="r" b="b"/>
              <a:pathLst>
                <a:path w="1059" h="2462" extrusionOk="0">
                  <a:moveTo>
                    <a:pt x="65" y="1"/>
                  </a:moveTo>
                  <a:cubicBezTo>
                    <a:pt x="0" y="171"/>
                    <a:pt x="33" y="272"/>
                    <a:pt x="134" y="373"/>
                  </a:cubicBezTo>
                  <a:cubicBezTo>
                    <a:pt x="251" y="542"/>
                    <a:pt x="388" y="692"/>
                    <a:pt x="505" y="845"/>
                  </a:cubicBezTo>
                  <a:cubicBezTo>
                    <a:pt x="606" y="979"/>
                    <a:pt x="707" y="1112"/>
                    <a:pt x="808" y="1249"/>
                  </a:cubicBezTo>
                  <a:cubicBezTo>
                    <a:pt x="824" y="1265"/>
                    <a:pt x="824" y="1265"/>
                    <a:pt x="841" y="1281"/>
                  </a:cubicBezTo>
                  <a:cubicBezTo>
                    <a:pt x="873" y="1330"/>
                    <a:pt x="925" y="1399"/>
                    <a:pt x="974" y="1431"/>
                  </a:cubicBezTo>
                  <a:cubicBezTo>
                    <a:pt x="1026" y="1467"/>
                    <a:pt x="1043" y="1516"/>
                    <a:pt x="1026" y="1601"/>
                  </a:cubicBezTo>
                  <a:lnTo>
                    <a:pt x="1026" y="1770"/>
                  </a:lnTo>
                  <a:cubicBezTo>
                    <a:pt x="1026" y="1855"/>
                    <a:pt x="1026" y="1936"/>
                    <a:pt x="1010" y="2021"/>
                  </a:cubicBezTo>
                  <a:cubicBezTo>
                    <a:pt x="1010" y="2073"/>
                    <a:pt x="1010" y="2122"/>
                    <a:pt x="1026" y="2190"/>
                  </a:cubicBezTo>
                  <a:lnTo>
                    <a:pt x="1026" y="2291"/>
                  </a:lnTo>
                  <a:cubicBezTo>
                    <a:pt x="1026" y="2340"/>
                    <a:pt x="1026" y="2392"/>
                    <a:pt x="1010" y="2441"/>
                  </a:cubicBezTo>
                  <a:lnTo>
                    <a:pt x="1010" y="2461"/>
                  </a:lnTo>
                  <a:lnTo>
                    <a:pt x="1026" y="2461"/>
                  </a:lnTo>
                  <a:cubicBezTo>
                    <a:pt x="1059" y="2409"/>
                    <a:pt x="1059" y="2360"/>
                    <a:pt x="1059" y="2291"/>
                  </a:cubicBezTo>
                  <a:cubicBezTo>
                    <a:pt x="1059" y="2259"/>
                    <a:pt x="1059" y="2223"/>
                    <a:pt x="1043" y="2190"/>
                  </a:cubicBezTo>
                  <a:cubicBezTo>
                    <a:pt x="1043" y="2122"/>
                    <a:pt x="1026" y="2073"/>
                    <a:pt x="1043" y="2021"/>
                  </a:cubicBezTo>
                  <a:cubicBezTo>
                    <a:pt x="1059" y="1936"/>
                    <a:pt x="1059" y="1855"/>
                    <a:pt x="1059" y="1770"/>
                  </a:cubicBezTo>
                  <a:lnTo>
                    <a:pt x="1059" y="1601"/>
                  </a:lnTo>
                  <a:cubicBezTo>
                    <a:pt x="1059" y="1500"/>
                    <a:pt x="1043" y="1451"/>
                    <a:pt x="994" y="1415"/>
                  </a:cubicBezTo>
                  <a:cubicBezTo>
                    <a:pt x="942" y="1366"/>
                    <a:pt x="893" y="1314"/>
                    <a:pt x="857" y="1265"/>
                  </a:cubicBezTo>
                  <a:lnTo>
                    <a:pt x="824" y="1229"/>
                  </a:lnTo>
                  <a:cubicBezTo>
                    <a:pt x="723" y="1096"/>
                    <a:pt x="622" y="962"/>
                    <a:pt x="521" y="845"/>
                  </a:cubicBezTo>
                  <a:cubicBezTo>
                    <a:pt x="404" y="676"/>
                    <a:pt x="267" y="522"/>
                    <a:pt x="150" y="356"/>
                  </a:cubicBezTo>
                  <a:cubicBezTo>
                    <a:pt x="49" y="239"/>
                    <a:pt x="33" y="154"/>
                    <a:pt x="101" y="17"/>
                  </a:cubicBezTo>
                  <a:cubicBezTo>
                    <a:pt x="101" y="17"/>
                    <a:pt x="101" y="1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1734143" y="3697071"/>
              <a:ext cx="48570" cy="37346"/>
            </a:xfrm>
            <a:custGeom>
              <a:avLst/>
              <a:gdLst/>
              <a:ahLst/>
              <a:cxnLst/>
              <a:rect l="l" t="t" r="r" b="b"/>
              <a:pathLst>
                <a:path w="489" h="376" extrusionOk="0">
                  <a:moveTo>
                    <a:pt x="22" y="1"/>
                  </a:moveTo>
                  <a:cubicBezTo>
                    <a:pt x="19" y="1"/>
                    <a:pt x="16" y="3"/>
                    <a:pt x="16" y="8"/>
                  </a:cubicBezTo>
                  <a:cubicBezTo>
                    <a:pt x="0" y="8"/>
                    <a:pt x="0" y="8"/>
                    <a:pt x="0" y="24"/>
                  </a:cubicBezTo>
                  <a:cubicBezTo>
                    <a:pt x="53" y="93"/>
                    <a:pt x="117" y="141"/>
                    <a:pt x="186" y="194"/>
                  </a:cubicBezTo>
                  <a:cubicBezTo>
                    <a:pt x="218" y="226"/>
                    <a:pt x="255" y="242"/>
                    <a:pt x="287" y="275"/>
                  </a:cubicBezTo>
                  <a:cubicBezTo>
                    <a:pt x="303" y="295"/>
                    <a:pt x="303" y="295"/>
                    <a:pt x="319" y="311"/>
                  </a:cubicBezTo>
                  <a:cubicBezTo>
                    <a:pt x="356" y="343"/>
                    <a:pt x="388" y="376"/>
                    <a:pt x="440" y="376"/>
                  </a:cubicBezTo>
                  <a:lnTo>
                    <a:pt x="489" y="376"/>
                  </a:lnTo>
                  <a:lnTo>
                    <a:pt x="489" y="359"/>
                  </a:lnTo>
                  <a:cubicBezTo>
                    <a:pt x="489" y="359"/>
                    <a:pt x="489" y="343"/>
                    <a:pt x="473" y="343"/>
                  </a:cubicBezTo>
                  <a:cubicBezTo>
                    <a:pt x="457" y="351"/>
                    <a:pt x="443" y="354"/>
                    <a:pt x="430" y="354"/>
                  </a:cubicBezTo>
                  <a:cubicBezTo>
                    <a:pt x="389" y="354"/>
                    <a:pt x="364" y="320"/>
                    <a:pt x="339" y="295"/>
                  </a:cubicBezTo>
                  <a:cubicBezTo>
                    <a:pt x="339" y="275"/>
                    <a:pt x="319" y="275"/>
                    <a:pt x="303" y="258"/>
                  </a:cubicBezTo>
                  <a:cubicBezTo>
                    <a:pt x="271" y="226"/>
                    <a:pt x="238" y="194"/>
                    <a:pt x="202" y="174"/>
                  </a:cubicBezTo>
                  <a:cubicBezTo>
                    <a:pt x="137" y="125"/>
                    <a:pt x="69" y="73"/>
                    <a:pt x="36" y="8"/>
                  </a:cubicBezTo>
                  <a:cubicBezTo>
                    <a:pt x="36" y="8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78576" y="2559105"/>
              <a:ext cx="157430" cy="75487"/>
            </a:xfrm>
            <a:custGeom>
              <a:avLst/>
              <a:gdLst/>
              <a:ahLst/>
              <a:cxnLst/>
              <a:rect l="l" t="t" r="r" b="b"/>
              <a:pathLst>
                <a:path w="1585" h="760" extrusionOk="0">
                  <a:moveTo>
                    <a:pt x="1568" y="0"/>
                  </a:moveTo>
                  <a:cubicBezTo>
                    <a:pt x="1500" y="17"/>
                    <a:pt x="1431" y="53"/>
                    <a:pt x="1366" y="85"/>
                  </a:cubicBezTo>
                  <a:cubicBezTo>
                    <a:pt x="1346" y="85"/>
                    <a:pt x="1330" y="101"/>
                    <a:pt x="1298" y="101"/>
                  </a:cubicBezTo>
                  <a:cubicBezTo>
                    <a:pt x="1144" y="186"/>
                    <a:pt x="979" y="271"/>
                    <a:pt x="809" y="340"/>
                  </a:cubicBezTo>
                  <a:cubicBezTo>
                    <a:pt x="538" y="457"/>
                    <a:pt x="272" y="590"/>
                    <a:pt x="1" y="724"/>
                  </a:cubicBezTo>
                  <a:lnTo>
                    <a:pt x="1" y="744"/>
                  </a:lnTo>
                  <a:lnTo>
                    <a:pt x="17" y="760"/>
                  </a:lnTo>
                  <a:cubicBezTo>
                    <a:pt x="288" y="606"/>
                    <a:pt x="558" y="489"/>
                    <a:pt x="825" y="372"/>
                  </a:cubicBezTo>
                  <a:cubicBezTo>
                    <a:pt x="979" y="287"/>
                    <a:pt x="1144" y="219"/>
                    <a:pt x="1314" y="138"/>
                  </a:cubicBezTo>
                  <a:cubicBezTo>
                    <a:pt x="1330" y="118"/>
                    <a:pt x="1366" y="118"/>
                    <a:pt x="1383" y="101"/>
                  </a:cubicBezTo>
                  <a:cubicBezTo>
                    <a:pt x="1447" y="69"/>
                    <a:pt x="1500" y="37"/>
                    <a:pt x="1568" y="17"/>
                  </a:cubicBezTo>
                  <a:lnTo>
                    <a:pt x="1585" y="17"/>
                  </a:lnTo>
                  <a:cubicBezTo>
                    <a:pt x="1585" y="0"/>
                    <a:pt x="1568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851343" y="2288245"/>
              <a:ext cx="361245" cy="257748"/>
            </a:xfrm>
            <a:custGeom>
              <a:avLst/>
              <a:gdLst/>
              <a:ahLst/>
              <a:cxnLst/>
              <a:rect l="l" t="t" r="r" b="b"/>
              <a:pathLst>
                <a:path w="3637" h="2595" extrusionOk="0">
                  <a:moveTo>
                    <a:pt x="3604" y="1"/>
                  </a:moveTo>
                  <a:cubicBezTo>
                    <a:pt x="3588" y="1"/>
                    <a:pt x="3588" y="1"/>
                    <a:pt x="3588" y="17"/>
                  </a:cubicBezTo>
                  <a:cubicBezTo>
                    <a:pt x="3604" y="186"/>
                    <a:pt x="3604" y="356"/>
                    <a:pt x="3604" y="522"/>
                  </a:cubicBezTo>
                  <a:cubicBezTo>
                    <a:pt x="3604" y="623"/>
                    <a:pt x="3588" y="724"/>
                    <a:pt x="3604" y="845"/>
                  </a:cubicBezTo>
                  <a:cubicBezTo>
                    <a:pt x="3604" y="893"/>
                    <a:pt x="3552" y="910"/>
                    <a:pt x="3519" y="926"/>
                  </a:cubicBezTo>
                  <a:lnTo>
                    <a:pt x="3503" y="946"/>
                  </a:lnTo>
                  <a:lnTo>
                    <a:pt x="3386" y="994"/>
                  </a:lnTo>
                  <a:cubicBezTo>
                    <a:pt x="3200" y="1079"/>
                    <a:pt x="3014" y="1180"/>
                    <a:pt x="2812" y="1265"/>
                  </a:cubicBezTo>
                  <a:cubicBezTo>
                    <a:pt x="2679" y="1330"/>
                    <a:pt x="2542" y="1398"/>
                    <a:pt x="2408" y="1451"/>
                  </a:cubicBezTo>
                  <a:cubicBezTo>
                    <a:pt x="2275" y="1516"/>
                    <a:pt x="2158" y="1568"/>
                    <a:pt x="2037" y="1617"/>
                  </a:cubicBezTo>
                  <a:cubicBezTo>
                    <a:pt x="1584" y="1835"/>
                    <a:pt x="1112" y="2037"/>
                    <a:pt x="659" y="2259"/>
                  </a:cubicBezTo>
                  <a:cubicBezTo>
                    <a:pt x="522" y="2323"/>
                    <a:pt x="389" y="2376"/>
                    <a:pt x="255" y="2441"/>
                  </a:cubicBezTo>
                  <a:cubicBezTo>
                    <a:pt x="203" y="2477"/>
                    <a:pt x="138" y="2493"/>
                    <a:pt x="86" y="2525"/>
                  </a:cubicBezTo>
                  <a:cubicBezTo>
                    <a:pt x="70" y="2542"/>
                    <a:pt x="37" y="2562"/>
                    <a:pt x="17" y="2562"/>
                  </a:cubicBezTo>
                  <a:lnTo>
                    <a:pt x="1" y="2578"/>
                  </a:lnTo>
                  <a:lnTo>
                    <a:pt x="17" y="2594"/>
                  </a:lnTo>
                  <a:cubicBezTo>
                    <a:pt x="53" y="2578"/>
                    <a:pt x="70" y="2562"/>
                    <a:pt x="102" y="2542"/>
                  </a:cubicBezTo>
                  <a:cubicBezTo>
                    <a:pt x="154" y="2525"/>
                    <a:pt x="203" y="2493"/>
                    <a:pt x="271" y="2477"/>
                  </a:cubicBezTo>
                  <a:cubicBezTo>
                    <a:pt x="405" y="2408"/>
                    <a:pt x="542" y="2340"/>
                    <a:pt x="675" y="2275"/>
                  </a:cubicBezTo>
                  <a:cubicBezTo>
                    <a:pt x="1128" y="2073"/>
                    <a:pt x="1584" y="1855"/>
                    <a:pt x="2057" y="1653"/>
                  </a:cubicBezTo>
                  <a:cubicBezTo>
                    <a:pt x="2174" y="1584"/>
                    <a:pt x="2291" y="1532"/>
                    <a:pt x="2408" y="1483"/>
                  </a:cubicBezTo>
                  <a:cubicBezTo>
                    <a:pt x="2542" y="1415"/>
                    <a:pt x="2695" y="1350"/>
                    <a:pt x="2829" y="1281"/>
                  </a:cubicBezTo>
                  <a:cubicBezTo>
                    <a:pt x="3014" y="1196"/>
                    <a:pt x="3216" y="1112"/>
                    <a:pt x="3402" y="1011"/>
                  </a:cubicBezTo>
                  <a:lnTo>
                    <a:pt x="3519" y="962"/>
                  </a:lnTo>
                  <a:cubicBezTo>
                    <a:pt x="3572" y="946"/>
                    <a:pt x="3620" y="910"/>
                    <a:pt x="3620" y="825"/>
                  </a:cubicBezTo>
                  <a:lnTo>
                    <a:pt x="3620" y="522"/>
                  </a:lnTo>
                  <a:cubicBezTo>
                    <a:pt x="3620" y="356"/>
                    <a:pt x="3637" y="186"/>
                    <a:pt x="3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1033505" y="2871680"/>
              <a:ext cx="6953" cy="95551"/>
            </a:xfrm>
            <a:custGeom>
              <a:avLst/>
              <a:gdLst/>
              <a:ahLst/>
              <a:cxnLst/>
              <a:rect l="l" t="t" r="r" b="b"/>
              <a:pathLst>
                <a:path w="70" h="962" extrusionOk="0">
                  <a:moveTo>
                    <a:pt x="21" y="0"/>
                  </a:moveTo>
                  <a:cubicBezTo>
                    <a:pt x="1" y="0"/>
                    <a:pt x="1" y="21"/>
                    <a:pt x="1" y="21"/>
                  </a:cubicBezTo>
                  <a:cubicBezTo>
                    <a:pt x="37" y="101"/>
                    <a:pt x="37" y="186"/>
                    <a:pt x="37" y="271"/>
                  </a:cubicBezTo>
                  <a:lnTo>
                    <a:pt x="37" y="340"/>
                  </a:lnTo>
                  <a:lnTo>
                    <a:pt x="37" y="760"/>
                  </a:lnTo>
                  <a:lnTo>
                    <a:pt x="37" y="946"/>
                  </a:lnTo>
                  <a:cubicBezTo>
                    <a:pt x="37" y="962"/>
                    <a:pt x="37" y="962"/>
                    <a:pt x="53" y="962"/>
                  </a:cubicBezTo>
                  <a:lnTo>
                    <a:pt x="53" y="946"/>
                  </a:lnTo>
                  <a:lnTo>
                    <a:pt x="53" y="760"/>
                  </a:lnTo>
                  <a:lnTo>
                    <a:pt x="53" y="340"/>
                  </a:lnTo>
                  <a:lnTo>
                    <a:pt x="53" y="271"/>
                  </a:lnTo>
                  <a:cubicBezTo>
                    <a:pt x="70" y="186"/>
                    <a:pt x="70" y="85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746257" y="3159326"/>
              <a:ext cx="6555" cy="81943"/>
            </a:xfrm>
            <a:custGeom>
              <a:avLst/>
              <a:gdLst/>
              <a:ahLst/>
              <a:cxnLst/>
              <a:rect l="l" t="t" r="r" b="b"/>
              <a:pathLst>
                <a:path w="66" h="825" extrusionOk="0">
                  <a:moveTo>
                    <a:pt x="49" y="1"/>
                  </a:moveTo>
                  <a:cubicBezTo>
                    <a:pt x="33" y="1"/>
                    <a:pt x="33" y="17"/>
                    <a:pt x="33" y="17"/>
                  </a:cubicBezTo>
                  <a:cubicBezTo>
                    <a:pt x="33" y="69"/>
                    <a:pt x="33" y="118"/>
                    <a:pt x="17" y="170"/>
                  </a:cubicBezTo>
                  <a:cubicBezTo>
                    <a:pt x="17" y="389"/>
                    <a:pt x="0" y="607"/>
                    <a:pt x="17" y="825"/>
                  </a:cubicBezTo>
                  <a:lnTo>
                    <a:pt x="49" y="825"/>
                  </a:lnTo>
                  <a:cubicBezTo>
                    <a:pt x="17" y="607"/>
                    <a:pt x="33" y="389"/>
                    <a:pt x="49" y="170"/>
                  </a:cubicBezTo>
                  <a:cubicBezTo>
                    <a:pt x="49" y="118"/>
                    <a:pt x="49" y="69"/>
                    <a:pt x="65" y="17"/>
                  </a:cubicBezTo>
                  <a:cubicBezTo>
                    <a:pt x="65" y="17"/>
                    <a:pt x="49" y="17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2120518" y="3547388"/>
              <a:ext cx="4867" cy="41816"/>
            </a:xfrm>
            <a:custGeom>
              <a:avLst/>
              <a:gdLst/>
              <a:ahLst/>
              <a:cxnLst/>
              <a:rect l="l" t="t" r="r" b="b"/>
              <a:pathLst>
                <a:path w="49" h="421" extrusionOk="0">
                  <a:moveTo>
                    <a:pt x="16" y="0"/>
                  </a:moveTo>
                  <a:cubicBezTo>
                    <a:pt x="0" y="85"/>
                    <a:pt x="0" y="186"/>
                    <a:pt x="0" y="267"/>
                  </a:cubicBezTo>
                  <a:cubicBezTo>
                    <a:pt x="16" y="303"/>
                    <a:pt x="16" y="368"/>
                    <a:pt x="0" y="404"/>
                  </a:cubicBezTo>
                  <a:cubicBezTo>
                    <a:pt x="0" y="420"/>
                    <a:pt x="16" y="420"/>
                    <a:pt x="16" y="420"/>
                  </a:cubicBezTo>
                  <a:lnTo>
                    <a:pt x="33" y="420"/>
                  </a:lnTo>
                  <a:lnTo>
                    <a:pt x="33" y="251"/>
                  </a:lnTo>
                  <a:cubicBezTo>
                    <a:pt x="33" y="186"/>
                    <a:pt x="33" y="101"/>
                    <a:pt x="49" y="16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2153791" y="3206306"/>
              <a:ext cx="6953" cy="40227"/>
            </a:xfrm>
            <a:custGeom>
              <a:avLst/>
              <a:gdLst/>
              <a:ahLst/>
              <a:cxnLst/>
              <a:rect l="l" t="t" r="r" b="b"/>
              <a:pathLst>
                <a:path w="70" h="405" extrusionOk="0">
                  <a:moveTo>
                    <a:pt x="33" y="0"/>
                  </a:moveTo>
                  <a:cubicBezTo>
                    <a:pt x="17" y="65"/>
                    <a:pt x="17" y="134"/>
                    <a:pt x="17" y="202"/>
                  </a:cubicBezTo>
                  <a:cubicBezTo>
                    <a:pt x="17" y="267"/>
                    <a:pt x="33" y="320"/>
                    <a:pt x="17" y="388"/>
                  </a:cubicBezTo>
                  <a:cubicBezTo>
                    <a:pt x="1" y="388"/>
                    <a:pt x="17" y="404"/>
                    <a:pt x="17" y="404"/>
                  </a:cubicBezTo>
                  <a:lnTo>
                    <a:pt x="33" y="388"/>
                  </a:lnTo>
                  <a:cubicBezTo>
                    <a:pt x="53" y="320"/>
                    <a:pt x="53" y="267"/>
                    <a:pt x="53" y="202"/>
                  </a:cubicBezTo>
                  <a:cubicBezTo>
                    <a:pt x="53" y="134"/>
                    <a:pt x="53" y="65"/>
                    <a:pt x="69" y="17"/>
                  </a:cubicBezTo>
                  <a:cubicBezTo>
                    <a:pt x="69" y="0"/>
                    <a:pt x="69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135809" y="2664588"/>
              <a:ext cx="6555" cy="86810"/>
            </a:xfrm>
            <a:custGeom>
              <a:avLst/>
              <a:gdLst/>
              <a:ahLst/>
              <a:cxnLst/>
              <a:rect l="l" t="t" r="r" b="b"/>
              <a:pathLst>
                <a:path w="66" h="874" extrusionOk="0">
                  <a:moveTo>
                    <a:pt x="1" y="1"/>
                  </a:moveTo>
                  <a:lnTo>
                    <a:pt x="1" y="187"/>
                  </a:lnTo>
                  <a:lnTo>
                    <a:pt x="1" y="692"/>
                  </a:lnTo>
                  <a:cubicBezTo>
                    <a:pt x="1" y="756"/>
                    <a:pt x="17" y="825"/>
                    <a:pt x="33" y="873"/>
                  </a:cubicBezTo>
                  <a:lnTo>
                    <a:pt x="49" y="873"/>
                  </a:lnTo>
                  <a:cubicBezTo>
                    <a:pt x="49" y="873"/>
                    <a:pt x="66" y="873"/>
                    <a:pt x="49" y="857"/>
                  </a:cubicBezTo>
                  <a:cubicBezTo>
                    <a:pt x="33" y="809"/>
                    <a:pt x="33" y="756"/>
                    <a:pt x="33" y="692"/>
                  </a:cubicBezTo>
                  <a:lnTo>
                    <a:pt x="33" y="18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856607" y="1720106"/>
              <a:ext cx="355981" cy="319131"/>
            </a:xfrm>
            <a:custGeom>
              <a:avLst/>
              <a:gdLst/>
              <a:ahLst/>
              <a:cxnLst/>
              <a:rect l="l" t="t" r="r" b="b"/>
              <a:pathLst>
                <a:path w="3584" h="3213" extrusionOk="0">
                  <a:moveTo>
                    <a:pt x="3535" y="0"/>
                  </a:moveTo>
                  <a:lnTo>
                    <a:pt x="3535" y="17"/>
                  </a:lnTo>
                  <a:cubicBezTo>
                    <a:pt x="3567" y="33"/>
                    <a:pt x="3551" y="65"/>
                    <a:pt x="3551" y="101"/>
                  </a:cubicBezTo>
                  <a:lnTo>
                    <a:pt x="3551" y="118"/>
                  </a:lnTo>
                  <a:lnTo>
                    <a:pt x="3551" y="437"/>
                  </a:lnTo>
                  <a:cubicBezTo>
                    <a:pt x="3551" y="687"/>
                    <a:pt x="3551" y="958"/>
                    <a:pt x="3567" y="1212"/>
                  </a:cubicBezTo>
                  <a:cubicBezTo>
                    <a:pt x="3567" y="1293"/>
                    <a:pt x="3535" y="1330"/>
                    <a:pt x="3466" y="1362"/>
                  </a:cubicBezTo>
                  <a:cubicBezTo>
                    <a:pt x="2913" y="1665"/>
                    <a:pt x="2339" y="1968"/>
                    <a:pt x="1851" y="2222"/>
                  </a:cubicBezTo>
                  <a:cubicBezTo>
                    <a:pt x="1531" y="2388"/>
                    <a:pt x="1228" y="2558"/>
                    <a:pt x="909" y="2707"/>
                  </a:cubicBezTo>
                  <a:lnTo>
                    <a:pt x="352" y="3010"/>
                  </a:lnTo>
                  <a:cubicBezTo>
                    <a:pt x="267" y="3063"/>
                    <a:pt x="202" y="3095"/>
                    <a:pt x="118" y="3131"/>
                  </a:cubicBezTo>
                  <a:lnTo>
                    <a:pt x="17" y="3196"/>
                  </a:lnTo>
                  <a:cubicBezTo>
                    <a:pt x="0" y="3196"/>
                    <a:pt x="0" y="3196"/>
                    <a:pt x="0" y="3212"/>
                  </a:cubicBezTo>
                  <a:lnTo>
                    <a:pt x="17" y="3212"/>
                  </a:lnTo>
                  <a:lnTo>
                    <a:pt x="134" y="3164"/>
                  </a:lnTo>
                  <a:cubicBezTo>
                    <a:pt x="202" y="3111"/>
                    <a:pt x="287" y="3079"/>
                    <a:pt x="368" y="3046"/>
                  </a:cubicBezTo>
                  <a:lnTo>
                    <a:pt x="925" y="2743"/>
                  </a:lnTo>
                  <a:cubicBezTo>
                    <a:pt x="1245" y="2574"/>
                    <a:pt x="1548" y="2404"/>
                    <a:pt x="1867" y="2238"/>
                  </a:cubicBezTo>
                  <a:cubicBezTo>
                    <a:pt x="2339" y="1984"/>
                    <a:pt x="2913" y="1681"/>
                    <a:pt x="3483" y="1394"/>
                  </a:cubicBezTo>
                  <a:cubicBezTo>
                    <a:pt x="3551" y="1362"/>
                    <a:pt x="3584" y="1313"/>
                    <a:pt x="3584" y="1212"/>
                  </a:cubicBezTo>
                  <a:lnTo>
                    <a:pt x="3584" y="437"/>
                  </a:lnTo>
                  <a:lnTo>
                    <a:pt x="3584" y="118"/>
                  </a:lnTo>
                  <a:lnTo>
                    <a:pt x="3584" y="101"/>
                  </a:lnTo>
                  <a:cubicBezTo>
                    <a:pt x="3584" y="65"/>
                    <a:pt x="3584" y="33"/>
                    <a:pt x="35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1582077" y="3425417"/>
              <a:ext cx="6853" cy="81943"/>
            </a:xfrm>
            <a:custGeom>
              <a:avLst/>
              <a:gdLst/>
              <a:ahLst/>
              <a:cxnLst/>
              <a:rect l="l" t="t" r="r" b="b"/>
              <a:pathLst>
                <a:path w="69" h="825" extrusionOk="0">
                  <a:moveTo>
                    <a:pt x="53" y="0"/>
                  </a:moveTo>
                  <a:lnTo>
                    <a:pt x="32" y="16"/>
                  </a:lnTo>
                  <a:cubicBezTo>
                    <a:pt x="16" y="150"/>
                    <a:pt x="16" y="283"/>
                    <a:pt x="16" y="404"/>
                  </a:cubicBezTo>
                  <a:cubicBezTo>
                    <a:pt x="16" y="485"/>
                    <a:pt x="32" y="570"/>
                    <a:pt x="16" y="655"/>
                  </a:cubicBezTo>
                  <a:lnTo>
                    <a:pt x="16" y="707"/>
                  </a:lnTo>
                  <a:cubicBezTo>
                    <a:pt x="32" y="739"/>
                    <a:pt x="32" y="772"/>
                    <a:pt x="16" y="788"/>
                  </a:cubicBezTo>
                  <a:cubicBezTo>
                    <a:pt x="0" y="808"/>
                    <a:pt x="16" y="808"/>
                    <a:pt x="16" y="808"/>
                  </a:cubicBezTo>
                  <a:lnTo>
                    <a:pt x="16" y="824"/>
                  </a:lnTo>
                  <a:lnTo>
                    <a:pt x="32" y="808"/>
                  </a:lnTo>
                  <a:cubicBezTo>
                    <a:pt x="53" y="772"/>
                    <a:pt x="53" y="739"/>
                    <a:pt x="53" y="707"/>
                  </a:cubicBezTo>
                  <a:lnTo>
                    <a:pt x="53" y="655"/>
                  </a:lnTo>
                  <a:lnTo>
                    <a:pt x="53" y="404"/>
                  </a:lnTo>
                  <a:cubicBezTo>
                    <a:pt x="53" y="283"/>
                    <a:pt x="53" y="150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672458" y="2958689"/>
              <a:ext cx="147299" cy="152166"/>
            </a:xfrm>
            <a:custGeom>
              <a:avLst/>
              <a:gdLst/>
              <a:ahLst/>
              <a:cxnLst/>
              <a:rect l="l" t="t" r="r" b="b"/>
              <a:pathLst>
                <a:path w="1483" h="1532" extrusionOk="0">
                  <a:moveTo>
                    <a:pt x="1450" y="1"/>
                  </a:moveTo>
                  <a:lnTo>
                    <a:pt x="1434" y="17"/>
                  </a:lnTo>
                  <a:cubicBezTo>
                    <a:pt x="1467" y="203"/>
                    <a:pt x="1450" y="389"/>
                    <a:pt x="1450" y="575"/>
                  </a:cubicBezTo>
                  <a:lnTo>
                    <a:pt x="1450" y="910"/>
                  </a:lnTo>
                  <a:cubicBezTo>
                    <a:pt x="1450" y="962"/>
                    <a:pt x="1414" y="979"/>
                    <a:pt x="1366" y="995"/>
                  </a:cubicBezTo>
                  <a:lnTo>
                    <a:pt x="1349" y="995"/>
                  </a:lnTo>
                  <a:cubicBezTo>
                    <a:pt x="978" y="1144"/>
                    <a:pt x="606" y="1282"/>
                    <a:pt x="271" y="1431"/>
                  </a:cubicBezTo>
                  <a:cubicBezTo>
                    <a:pt x="255" y="1431"/>
                    <a:pt x="238" y="1447"/>
                    <a:pt x="222" y="1447"/>
                  </a:cubicBezTo>
                  <a:cubicBezTo>
                    <a:pt x="166" y="1477"/>
                    <a:pt x="110" y="1504"/>
                    <a:pt x="56" y="1504"/>
                  </a:cubicBezTo>
                  <a:cubicBezTo>
                    <a:pt x="44" y="1504"/>
                    <a:pt x="32" y="1503"/>
                    <a:pt x="20" y="1500"/>
                  </a:cubicBezTo>
                  <a:cubicBezTo>
                    <a:pt x="20" y="1500"/>
                    <a:pt x="0" y="1500"/>
                    <a:pt x="0" y="1516"/>
                  </a:cubicBezTo>
                  <a:lnTo>
                    <a:pt x="20" y="1532"/>
                  </a:lnTo>
                  <a:lnTo>
                    <a:pt x="37" y="1532"/>
                  </a:lnTo>
                  <a:cubicBezTo>
                    <a:pt x="121" y="1532"/>
                    <a:pt x="170" y="1500"/>
                    <a:pt x="238" y="1467"/>
                  </a:cubicBezTo>
                  <a:cubicBezTo>
                    <a:pt x="255" y="1467"/>
                    <a:pt x="271" y="1467"/>
                    <a:pt x="287" y="1447"/>
                  </a:cubicBezTo>
                  <a:cubicBezTo>
                    <a:pt x="626" y="1314"/>
                    <a:pt x="994" y="1164"/>
                    <a:pt x="1366" y="1027"/>
                  </a:cubicBezTo>
                  <a:lnTo>
                    <a:pt x="1382" y="1011"/>
                  </a:lnTo>
                  <a:cubicBezTo>
                    <a:pt x="1414" y="1011"/>
                    <a:pt x="1483" y="979"/>
                    <a:pt x="1483" y="910"/>
                  </a:cubicBezTo>
                  <a:lnTo>
                    <a:pt x="1483" y="575"/>
                  </a:lnTo>
                  <a:cubicBezTo>
                    <a:pt x="1483" y="389"/>
                    <a:pt x="1483" y="203"/>
                    <a:pt x="1467" y="17"/>
                  </a:cubicBezTo>
                  <a:cubicBezTo>
                    <a:pt x="1467" y="1"/>
                    <a:pt x="1467" y="1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1740897" y="2305131"/>
              <a:ext cx="169051" cy="347935"/>
            </a:xfrm>
            <a:custGeom>
              <a:avLst/>
              <a:gdLst/>
              <a:ahLst/>
              <a:cxnLst/>
              <a:rect l="l" t="t" r="r" b="b"/>
              <a:pathLst>
                <a:path w="1702" h="3503" extrusionOk="0">
                  <a:moveTo>
                    <a:pt x="69" y="0"/>
                  </a:moveTo>
                  <a:cubicBezTo>
                    <a:pt x="49" y="0"/>
                    <a:pt x="49" y="0"/>
                    <a:pt x="49" y="16"/>
                  </a:cubicBezTo>
                  <a:cubicBezTo>
                    <a:pt x="1" y="117"/>
                    <a:pt x="17" y="218"/>
                    <a:pt x="102" y="303"/>
                  </a:cubicBezTo>
                  <a:cubicBezTo>
                    <a:pt x="187" y="404"/>
                    <a:pt x="251" y="505"/>
                    <a:pt x="320" y="622"/>
                  </a:cubicBezTo>
                  <a:cubicBezTo>
                    <a:pt x="352" y="675"/>
                    <a:pt x="389" y="723"/>
                    <a:pt x="421" y="776"/>
                  </a:cubicBezTo>
                  <a:cubicBezTo>
                    <a:pt x="639" y="1079"/>
                    <a:pt x="857" y="1398"/>
                    <a:pt x="1059" y="1717"/>
                  </a:cubicBezTo>
                  <a:cubicBezTo>
                    <a:pt x="1180" y="1887"/>
                    <a:pt x="1281" y="2052"/>
                    <a:pt x="1399" y="2222"/>
                  </a:cubicBezTo>
                  <a:cubicBezTo>
                    <a:pt x="1415" y="2254"/>
                    <a:pt x="1431" y="2291"/>
                    <a:pt x="1431" y="2307"/>
                  </a:cubicBezTo>
                  <a:lnTo>
                    <a:pt x="1431" y="2541"/>
                  </a:lnTo>
                  <a:cubicBezTo>
                    <a:pt x="1447" y="2675"/>
                    <a:pt x="1447" y="2828"/>
                    <a:pt x="1415" y="2961"/>
                  </a:cubicBezTo>
                  <a:cubicBezTo>
                    <a:pt x="1399" y="3062"/>
                    <a:pt x="1463" y="3147"/>
                    <a:pt x="1516" y="3216"/>
                  </a:cubicBezTo>
                  <a:cubicBezTo>
                    <a:pt x="1600" y="3301"/>
                    <a:pt x="1633" y="3402"/>
                    <a:pt x="1665" y="3483"/>
                  </a:cubicBezTo>
                  <a:lnTo>
                    <a:pt x="1685" y="3503"/>
                  </a:lnTo>
                  <a:lnTo>
                    <a:pt x="1701" y="3483"/>
                  </a:lnTo>
                  <a:cubicBezTo>
                    <a:pt x="1665" y="3382"/>
                    <a:pt x="1633" y="3281"/>
                    <a:pt x="1548" y="3200"/>
                  </a:cubicBezTo>
                  <a:cubicBezTo>
                    <a:pt x="1483" y="3131"/>
                    <a:pt x="1431" y="3062"/>
                    <a:pt x="1447" y="2961"/>
                  </a:cubicBezTo>
                  <a:cubicBezTo>
                    <a:pt x="1463" y="2828"/>
                    <a:pt x="1463" y="2675"/>
                    <a:pt x="1463" y="2541"/>
                  </a:cubicBezTo>
                  <a:lnTo>
                    <a:pt x="1463" y="2307"/>
                  </a:lnTo>
                  <a:cubicBezTo>
                    <a:pt x="1463" y="2271"/>
                    <a:pt x="1447" y="2238"/>
                    <a:pt x="1415" y="2206"/>
                  </a:cubicBezTo>
                  <a:cubicBezTo>
                    <a:pt x="1314" y="2036"/>
                    <a:pt x="1197" y="1867"/>
                    <a:pt x="1079" y="1701"/>
                  </a:cubicBezTo>
                  <a:cubicBezTo>
                    <a:pt x="877" y="1398"/>
                    <a:pt x="655" y="1059"/>
                    <a:pt x="437" y="756"/>
                  </a:cubicBezTo>
                  <a:cubicBezTo>
                    <a:pt x="405" y="707"/>
                    <a:pt x="372" y="655"/>
                    <a:pt x="352" y="606"/>
                  </a:cubicBezTo>
                  <a:cubicBezTo>
                    <a:pt x="288" y="489"/>
                    <a:pt x="219" y="388"/>
                    <a:pt x="118" y="287"/>
                  </a:cubicBezTo>
                  <a:cubicBezTo>
                    <a:pt x="33" y="202"/>
                    <a:pt x="17" y="117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1087339" y="1999011"/>
              <a:ext cx="4867" cy="95551"/>
            </a:xfrm>
            <a:custGeom>
              <a:avLst/>
              <a:gdLst/>
              <a:ahLst/>
              <a:cxnLst/>
              <a:rect l="l" t="t" r="r" b="b"/>
              <a:pathLst>
                <a:path w="49" h="962" extrusionOk="0">
                  <a:moveTo>
                    <a:pt x="0" y="0"/>
                  </a:moveTo>
                  <a:lnTo>
                    <a:pt x="0" y="20"/>
                  </a:lnTo>
                  <a:cubicBezTo>
                    <a:pt x="16" y="137"/>
                    <a:pt x="16" y="255"/>
                    <a:pt x="0" y="372"/>
                  </a:cubicBezTo>
                  <a:lnTo>
                    <a:pt x="0" y="590"/>
                  </a:lnTo>
                  <a:cubicBezTo>
                    <a:pt x="16" y="626"/>
                    <a:pt x="0" y="675"/>
                    <a:pt x="0" y="707"/>
                  </a:cubicBezTo>
                  <a:cubicBezTo>
                    <a:pt x="0" y="792"/>
                    <a:pt x="0" y="877"/>
                    <a:pt x="16" y="961"/>
                  </a:cubicBezTo>
                  <a:lnTo>
                    <a:pt x="32" y="961"/>
                  </a:lnTo>
                  <a:cubicBezTo>
                    <a:pt x="49" y="961"/>
                    <a:pt x="49" y="961"/>
                    <a:pt x="49" y="945"/>
                  </a:cubicBezTo>
                  <a:cubicBezTo>
                    <a:pt x="32" y="877"/>
                    <a:pt x="32" y="792"/>
                    <a:pt x="32" y="707"/>
                  </a:cubicBezTo>
                  <a:lnTo>
                    <a:pt x="32" y="590"/>
                  </a:lnTo>
                  <a:lnTo>
                    <a:pt x="32" y="372"/>
                  </a:lnTo>
                  <a:cubicBezTo>
                    <a:pt x="32" y="255"/>
                    <a:pt x="32" y="137"/>
                    <a:pt x="16" y="20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669181" y="3099135"/>
              <a:ext cx="153854" cy="175905"/>
            </a:xfrm>
            <a:custGeom>
              <a:avLst/>
              <a:gdLst/>
              <a:ahLst/>
              <a:cxnLst/>
              <a:rect l="l" t="t" r="r" b="b"/>
              <a:pathLst>
                <a:path w="1549" h="1771" extrusionOk="0">
                  <a:moveTo>
                    <a:pt x="1483" y="33"/>
                  </a:moveTo>
                  <a:cubicBezTo>
                    <a:pt x="1500" y="102"/>
                    <a:pt x="1500" y="187"/>
                    <a:pt x="1500" y="272"/>
                  </a:cubicBezTo>
                  <a:lnTo>
                    <a:pt x="1500" y="405"/>
                  </a:lnTo>
                  <a:lnTo>
                    <a:pt x="1500" y="675"/>
                  </a:lnTo>
                  <a:cubicBezTo>
                    <a:pt x="1500" y="793"/>
                    <a:pt x="1500" y="926"/>
                    <a:pt x="1516" y="1043"/>
                  </a:cubicBezTo>
                  <a:cubicBezTo>
                    <a:pt x="1532" y="1164"/>
                    <a:pt x="1500" y="1213"/>
                    <a:pt x="1382" y="1245"/>
                  </a:cubicBezTo>
                  <a:cubicBezTo>
                    <a:pt x="1265" y="1281"/>
                    <a:pt x="1144" y="1330"/>
                    <a:pt x="1027" y="1366"/>
                  </a:cubicBezTo>
                  <a:cubicBezTo>
                    <a:pt x="926" y="1415"/>
                    <a:pt x="825" y="1447"/>
                    <a:pt x="724" y="1483"/>
                  </a:cubicBezTo>
                  <a:cubicBezTo>
                    <a:pt x="639" y="1500"/>
                    <a:pt x="558" y="1532"/>
                    <a:pt x="490" y="1568"/>
                  </a:cubicBezTo>
                  <a:cubicBezTo>
                    <a:pt x="336" y="1617"/>
                    <a:pt x="203" y="1685"/>
                    <a:pt x="53" y="1718"/>
                  </a:cubicBezTo>
                  <a:cubicBezTo>
                    <a:pt x="53" y="1685"/>
                    <a:pt x="33" y="1669"/>
                    <a:pt x="33" y="1633"/>
                  </a:cubicBezTo>
                  <a:cubicBezTo>
                    <a:pt x="33" y="1617"/>
                    <a:pt x="17" y="1601"/>
                    <a:pt x="17" y="1568"/>
                  </a:cubicBezTo>
                  <a:cubicBezTo>
                    <a:pt x="33" y="1245"/>
                    <a:pt x="33" y="978"/>
                    <a:pt x="17" y="708"/>
                  </a:cubicBezTo>
                  <a:cubicBezTo>
                    <a:pt x="17" y="607"/>
                    <a:pt x="53" y="558"/>
                    <a:pt x="154" y="522"/>
                  </a:cubicBezTo>
                  <a:cubicBezTo>
                    <a:pt x="490" y="405"/>
                    <a:pt x="825" y="272"/>
                    <a:pt x="1164" y="154"/>
                  </a:cubicBezTo>
                  <a:lnTo>
                    <a:pt x="1483" y="33"/>
                  </a:lnTo>
                  <a:close/>
                  <a:moveTo>
                    <a:pt x="1483" y="1"/>
                  </a:moveTo>
                  <a:lnTo>
                    <a:pt x="1144" y="118"/>
                  </a:lnTo>
                  <a:cubicBezTo>
                    <a:pt x="809" y="255"/>
                    <a:pt x="473" y="372"/>
                    <a:pt x="134" y="490"/>
                  </a:cubicBezTo>
                  <a:cubicBezTo>
                    <a:pt x="33" y="538"/>
                    <a:pt x="1" y="591"/>
                    <a:pt x="1" y="708"/>
                  </a:cubicBezTo>
                  <a:lnTo>
                    <a:pt x="1" y="1568"/>
                  </a:lnTo>
                  <a:lnTo>
                    <a:pt x="1" y="1649"/>
                  </a:lnTo>
                  <a:cubicBezTo>
                    <a:pt x="17" y="1685"/>
                    <a:pt x="33" y="1718"/>
                    <a:pt x="1" y="1750"/>
                  </a:cubicBezTo>
                  <a:lnTo>
                    <a:pt x="1" y="1770"/>
                  </a:lnTo>
                  <a:lnTo>
                    <a:pt x="17" y="1770"/>
                  </a:lnTo>
                  <a:cubicBezTo>
                    <a:pt x="33" y="1750"/>
                    <a:pt x="33" y="1734"/>
                    <a:pt x="33" y="1734"/>
                  </a:cubicBezTo>
                  <a:lnTo>
                    <a:pt x="53" y="1734"/>
                  </a:lnTo>
                  <a:cubicBezTo>
                    <a:pt x="203" y="1702"/>
                    <a:pt x="356" y="1649"/>
                    <a:pt x="490" y="1601"/>
                  </a:cubicBezTo>
                  <a:cubicBezTo>
                    <a:pt x="574" y="1568"/>
                    <a:pt x="659" y="1532"/>
                    <a:pt x="724" y="1500"/>
                  </a:cubicBezTo>
                  <a:cubicBezTo>
                    <a:pt x="825" y="1467"/>
                    <a:pt x="926" y="1431"/>
                    <a:pt x="1027" y="1399"/>
                  </a:cubicBezTo>
                  <a:cubicBezTo>
                    <a:pt x="1144" y="1346"/>
                    <a:pt x="1281" y="1298"/>
                    <a:pt x="1399" y="1265"/>
                  </a:cubicBezTo>
                  <a:cubicBezTo>
                    <a:pt x="1516" y="1229"/>
                    <a:pt x="1548" y="1164"/>
                    <a:pt x="1532" y="1043"/>
                  </a:cubicBezTo>
                  <a:cubicBezTo>
                    <a:pt x="1516" y="926"/>
                    <a:pt x="1516" y="793"/>
                    <a:pt x="1532" y="675"/>
                  </a:cubicBezTo>
                  <a:lnTo>
                    <a:pt x="1532" y="405"/>
                  </a:lnTo>
                  <a:cubicBezTo>
                    <a:pt x="1516" y="356"/>
                    <a:pt x="1516" y="320"/>
                    <a:pt x="1532" y="272"/>
                  </a:cubicBezTo>
                  <a:cubicBezTo>
                    <a:pt x="1532" y="187"/>
                    <a:pt x="1532" y="102"/>
                    <a:pt x="1500" y="17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2165412" y="2696372"/>
              <a:ext cx="5364" cy="40127"/>
            </a:xfrm>
            <a:custGeom>
              <a:avLst/>
              <a:gdLst/>
              <a:ahLst/>
              <a:cxnLst/>
              <a:rect l="l" t="t" r="r" b="b"/>
              <a:pathLst>
                <a:path w="54" h="404" extrusionOk="0">
                  <a:moveTo>
                    <a:pt x="37" y="0"/>
                  </a:moveTo>
                  <a:cubicBezTo>
                    <a:pt x="1" y="85"/>
                    <a:pt x="17" y="170"/>
                    <a:pt x="17" y="250"/>
                  </a:cubicBezTo>
                  <a:lnTo>
                    <a:pt x="17" y="388"/>
                  </a:lnTo>
                  <a:lnTo>
                    <a:pt x="17" y="404"/>
                  </a:lnTo>
                  <a:cubicBezTo>
                    <a:pt x="37" y="404"/>
                    <a:pt x="37" y="388"/>
                    <a:pt x="37" y="388"/>
                  </a:cubicBezTo>
                  <a:lnTo>
                    <a:pt x="37" y="250"/>
                  </a:lnTo>
                  <a:cubicBezTo>
                    <a:pt x="37" y="170"/>
                    <a:pt x="37" y="85"/>
                    <a:pt x="53" y="16"/>
                  </a:cubicBezTo>
                  <a:cubicBezTo>
                    <a:pt x="53" y="0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1970040" y="2958689"/>
              <a:ext cx="4867" cy="43504"/>
            </a:xfrm>
            <a:custGeom>
              <a:avLst/>
              <a:gdLst/>
              <a:ahLst/>
              <a:cxnLst/>
              <a:rect l="l" t="t" r="r" b="b"/>
              <a:pathLst>
                <a:path w="49" h="438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cubicBezTo>
                    <a:pt x="0" y="86"/>
                    <a:pt x="0" y="154"/>
                    <a:pt x="17" y="219"/>
                  </a:cubicBezTo>
                  <a:cubicBezTo>
                    <a:pt x="17" y="288"/>
                    <a:pt x="17" y="356"/>
                    <a:pt x="0" y="421"/>
                  </a:cubicBezTo>
                  <a:lnTo>
                    <a:pt x="0" y="437"/>
                  </a:lnTo>
                  <a:lnTo>
                    <a:pt x="17" y="437"/>
                  </a:lnTo>
                  <a:lnTo>
                    <a:pt x="17" y="421"/>
                  </a:lnTo>
                  <a:cubicBezTo>
                    <a:pt x="33" y="356"/>
                    <a:pt x="33" y="288"/>
                    <a:pt x="33" y="219"/>
                  </a:cubicBezTo>
                  <a:cubicBezTo>
                    <a:pt x="33" y="154"/>
                    <a:pt x="33" y="86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501917" y="3193791"/>
              <a:ext cx="132500" cy="51152"/>
            </a:xfrm>
            <a:custGeom>
              <a:avLst/>
              <a:gdLst/>
              <a:ahLst/>
              <a:cxnLst/>
              <a:rect l="l" t="t" r="r" b="b"/>
              <a:pathLst>
                <a:path w="1334" h="515" extrusionOk="0">
                  <a:moveTo>
                    <a:pt x="1318" y="0"/>
                  </a:moveTo>
                  <a:cubicBezTo>
                    <a:pt x="1315" y="0"/>
                    <a:pt x="1313" y="3"/>
                    <a:pt x="1313" y="9"/>
                  </a:cubicBezTo>
                  <a:cubicBezTo>
                    <a:pt x="861" y="159"/>
                    <a:pt x="424" y="312"/>
                    <a:pt x="20" y="494"/>
                  </a:cubicBezTo>
                  <a:cubicBezTo>
                    <a:pt x="0" y="494"/>
                    <a:pt x="0" y="494"/>
                    <a:pt x="0" y="514"/>
                  </a:cubicBezTo>
                  <a:lnTo>
                    <a:pt x="20" y="514"/>
                  </a:lnTo>
                  <a:cubicBezTo>
                    <a:pt x="441" y="345"/>
                    <a:pt x="877" y="175"/>
                    <a:pt x="1333" y="25"/>
                  </a:cubicBezTo>
                  <a:lnTo>
                    <a:pt x="1333" y="9"/>
                  </a:lnTo>
                  <a:cubicBezTo>
                    <a:pt x="1333" y="9"/>
                    <a:pt x="1324" y="0"/>
                    <a:pt x="1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1246160" y="3232826"/>
              <a:ext cx="167065" cy="172627"/>
            </a:xfrm>
            <a:custGeom>
              <a:avLst/>
              <a:gdLst/>
              <a:ahLst/>
              <a:cxnLst/>
              <a:rect l="l" t="t" r="r" b="b"/>
              <a:pathLst>
                <a:path w="1682" h="1738" extrusionOk="0">
                  <a:moveTo>
                    <a:pt x="1649" y="0"/>
                  </a:moveTo>
                  <a:cubicBezTo>
                    <a:pt x="1532" y="36"/>
                    <a:pt x="1395" y="85"/>
                    <a:pt x="1277" y="121"/>
                  </a:cubicBezTo>
                  <a:cubicBezTo>
                    <a:pt x="910" y="238"/>
                    <a:pt x="506" y="372"/>
                    <a:pt x="118" y="489"/>
                  </a:cubicBezTo>
                  <a:cubicBezTo>
                    <a:pt x="49" y="525"/>
                    <a:pt x="33" y="541"/>
                    <a:pt x="33" y="606"/>
                  </a:cubicBezTo>
                  <a:cubicBezTo>
                    <a:pt x="17" y="808"/>
                    <a:pt x="17" y="1010"/>
                    <a:pt x="17" y="1212"/>
                  </a:cubicBezTo>
                  <a:cubicBezTo>
                    <a:pt x="17" y="1349"/>
                    <a:pt x="1" y="1483"/>
                    <a:pt x="1" y="1616"/>
                  </a:cubicBezTo>
                  <a:lnTo>
                    <a:pt x="1" y="1685"/>
                  </a:lnTo>
                  <a:cubicBezTo>
                    <a:pt x="1" y="1701"/>
                    <a:pt x="17" y="1717"/>
                    <a:pt x="17" y="1717"/>
                  </a:cubicBezTo>
                  <a:lnTo>
                    <a:pt x="17" y="1737"/>
                  </a:lnTo>
                  <a:lnTo>
                    <a:pt x="66" y="1737"/>
                  </a:lnTo>
                  <a:cubicBezTo>
                    <a:pt x="118" y="1737"/>
                    <a:pt x="166" y="1717"/>
                    <a:pt x="219" y="1701"/>
                  </a:cubicBezTo>
                  <a:cubicBezTo>
                    <a:pt x="235" y="1701"/>
                    <a:pt x="251" y="1685"/>
                    <a:pt x="267" y="1685"/>
                  </a:cubicBezTo>
                  <a:cubicBezTo>
                    <a:pt x="437" y="1636"/>
                    <a:pt x="607" y="1584"/>
                    <a:pt x="756" y="1535"/>
                  </a:cubicBezTo>
                  <a:cubicBezTo>
                    <a:pt x="1011" y="1466"/>
                    <a:pt x="1277" y="1382"/>
                    <a:pt x="1532" y="1297"/>
                  </a:cubicBezTo>
                  <a:cubicBezTo>
                    <a:pt x="1564" y="1281"/>
                    <a:pt x="1580" y="1281"/>
                    <a:pt x="1617" y="1281"/>
                  </a:cubicBezTo>
                  <a:lnTo>
                    <a:pt x="1665" y="1281"/>
                  </a:lnTo>
                  <a:cubicBezTo>
                    <a:pt x="1665" y="1281"/>
                    <a:pt x="1681" y="1281"/>
                    <a:pt x="1681" y="1264"/>
                  </a:cubicBezTo>
                  <a:lnTo>
                    <a:pt x="1665" y="1248"/>
                  </a:lnTo>
                  <a:cubicBezTo>
                    <a:pt x="1649" y="1264"/>
                    <a:pt x="1633" y="1264"/>
                    <a:pt x="1617" y="1264"/>
                  </a:cubicBezTo>
                  <a:lnTo>
                    <a:pt x="1532" y="1264"/>
                  </a:lnTo>
                  <a:cubicBezTo>
                    <a:pt x="1261" y="1365"/>
                    <a:pt x="1011" y="1434"/>
                    <a:pt x="740" y="1515"/>
                  </a:cubicBezTo>
                  <a:cubicBezTo>
                    <a:pt x="587" y="1567"/>
                    <a:pt x="421" y="1600"/>
                    <a:pt x="267" y="1652"/>
                  </a:cubicBezTo>
                  <a:cubicBezTo>
                    <a:pt x="251" y="1668"/>
                    <a:pt x="235" y="1668"/>
                    <a:pt x="203" y="1685"/>
                  </a:cubicBezTo>
                  <a:cubicBezTo>
                    <a:pt x="150" y="1701"/>
                    <a:pt x="102" y="1717"/>
                    <a:pt x="33" y="1717"/>
                  </a:cubicBezTo>
                  <a:lnTo>
                    <a:pt x="33" y="1685"/>
                  </a:lnTo>
                  <a:lnTo>
                    <a:pt x="33" y="1616"/>
                  </a:lnTo>
                  <a:lnTo>
                    <a:pt x="33" y="1212"/>
                  </a:lnTo>
                  <a:cubicBezTo>
                    <a:pt x="49" y="1010"/>
                    <a:pt x="49" y="808"/>
                    <a:pt x="49" y="606"/>
                  </a:cubicBezTo>
                  <a:cubicBezTo>
                    <a:pt x="49" y="558"/>
                    <a:pt x="66" y="541"/>
                    <a:pt x="118" y="525"/>
                  </a:cubicBezTo>
                  <a:cubicBezTo>
                    <a:pt x="522" y="404"/>
                    <a:pt x="910" y="271"/>
                    <a:pt x="1294" y="137"/>
                  </a:cubicBezTo>
                  <a:cubicBezTo>
                    <a:pt x="1415" y="101"/>
                    <a:pt x="1532" y="69"/>
                    <a:pt x="1649" y="20"/>
                  </a:cubicBezTo>
                  <a:cubicBezTo>
                    <a:pt x="1665" y="20"/>
                    <a:pt x="1665" y="20"/>
                    <a:pt x="1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1287876" y="2600821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1"/>
                  </a:moveTo>
                  <a:cubicBezTo>
                    <a:pt x="1" y="1"/>
                    <a:pt x="1" y="1"/>
                    <a:pt x="1" y="21"/>
                  </a:cubicBezTo>
                  <a:cubicBezTo>
                    <a:pt x="17" y="154"/>
                    <a:pt x="17" y="304"/>
                    <a:pt x="17" y="457"/>
                  </a:cubicBezTo>
                  <a:lnTo>
                    <a:pt x="17" y="728"/>
                  </a:lnTo>
                  <a:lnTo>
                    <a:pt x="17" y="776"/>
                  </a:lnTo>
                  <a:cubicBezTo>
                    <a:pt x="17" y="809"/>
                    <a:pt x="17" y="845"/>
                    <a:pt x="33" y="877"/>
                  </a:cubicBezTo>
                  <a:lnTo>
                    <a:pt x="33" y="893"/>
                  </a:lnTo>
                  <a:lnTo>
                    <a:pt x="49" y="893"/>
                  </a:lnTo>
                  <a:lnTo>
                    <a:pt x="49" y="877"/>
                  </a:lnTo>
                  <a:cubicBezTo>
                    <a:pt x="33" y="845"/>
                    <a:pt x="33" y="809"/>
                    <a:pt x="33" y="776"/>
                  </a:cubicBezTo>
                  <a:lnTo>
                    <a:pt x="33" y="728"/>
                  </a:lnTo>
                  <a:lnTo>
                    <a:pt x="33" y="457"/>
                  </a:lnTo>
                  <a:cubicBezTo>
                    <a:pt x="33" y="304"/>
                    <a:pt x="49" y="154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070358" y="2246529"/>
              <a:ext cx="116806" cy="302643"/>
            </a:xfrm>
            <a:custGeom>
              <a:avLst/>
              <a:gdLst/>
              <a:ahLst/>
              <a:cxnLst/>
              <a:rect l="l" t="t" r="r" b="b"/>
              <a:pathLst>
                <a:path w="1176" h="3047" extrusionOk="0">
                  <a:moveTo>
                    <a:pt x="0" y="1"/>
                  </a:moveTo>
                  <a:lnTo>
                    <a:pt x="0" y="17"/>
                  </a:lnTo>
                  <a:cubicBezTo>
                    <a:pt x="85" y="102"/>
                    <a:pt x="118" y="203"/>
                    <a:pt x="166" y="320"/>
                  </a:cubicBezTo>
                  <a:cubicBezTo>
                    <a:pt x="202" y="372"/>
                    <a:pt x="235" y="437"/>
                    <a:pt x="267" y="489"/>
                  </a:cubicBezTo>
                  <a:cubicBezTo>
                    <a:pt x="303" y="522"/>
                    <a:pt x="319" y="558"/>
                    <a:pt x="336" y="590"/>
                  </a:cubicBezTo>
                  <a:cubicBezTo>
                    <a:pt x="388" y="675"/>
                    <a:pt x="420" y="740"/>
                    <a:pt x="453" y="825"/>
                  </a:cubicBezTo>
                  <a:cubicBezTo>
                    <a:pt x="622" y="1144"/>
                    <a:pt x="808" y="1467"/>
                    <a:pt x="1010" y="1770"/>
                  </a:cubicBezTo>
                  <a:cubicBezTo>
                    <a:pt x="1160" y="1988"/>
                    <a:pt x="1144" y="2206"/>
                    <a:pt x="1127" y="2440"/>
                  </a:cubicBezTo>
                  <a:cubicBezTo>
                    <a:pt x="1127" y="2509"/>
                    <a:pt x="1111" y="2558"/>
                    <a:pt x="1111" y="2626"/>
                  </a:cubicBezTo>
                  <a:cubicBezTo>
                    <a:pt x="1111" y="2659"/>
                    <a:pt x="1111" y="2711"/>
                    <a:pt x="1127" y="2760"/>
                  </a:cubicBezTo>
                  <a:cubicBezTo>
                    <a:pt x="1144" y="2844"/>
                    <a:pt x="1144" y="2929"/>
                    <a:pt x="1111" y="3030"/>
                  </a:cubicBezTo>
                  <a:lnTo>
                    <a:pt x="1111" y="3046"/>
                  </a:lnTo>
                  <a:lnTo>
                    <a:pt x="1127" y="3046"/>
                  </a:lnTo>
                  <a:lnTo>
                    <a:pt x="1127" y="3030"/>
                  </a:lnTo>
                  <a:cubicBezTo>
                    <a:pt x="1176" y="2945"/>
                    <a:pt x="1160" y="2844"/>
                    <a:pt x="1144" y="2743"/>
                  </a:cubicBezTo>
                  <a:lnTo>
                    <a:pt x="1144" y="2626"/>
                  </a:lnTo>
                  <a:lnTo>
                    <a:pt x="1144" y="2457"/>
                  </a:lnTo>
                  <a:cubicBezTo>
                    <a:pt x="1160" y="2222"/>
                    <a:pt x="1176" y="1988"/>
                    <a:pt x="1026" y="1750"/>
                  </a:cubicBezTo>
                  <a:cubicBezTo>
                    <a:pt x="824" y="1447"/>
                    <a:pt x="655" y="1128"/>
                    <a:pt x="489" y="808"/>
                  </a:cubicBezTo>
                  <a:cubicBezTo>
                    <a:pt x="437" y="740"/>
                    <a:pt x="404" y="659"/>
                    <a:pt x="368" y="590"/>
                  </a:cubicBezTo>
                  <a:cubicBezTo>
                    <a:pt x="336" y="538"/>
                    <a:pt x="319" y="505"/>
                    <a:pt x="287" y="473"/>
                  </a:cubicBezTo>
                  <a:cubicBezTo>
                    <a:pt x="251" y="421"/>
                    <a:pt x="218" y="372"/>
                    <a:pt x="202" y="304"/>
                  </a:cubicBezTo>
                  <a:cubicBezTo>
                    <a:pt x="150" y="186"/>
                    <a:pt x="101" y="85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744668" y="3630821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0" y="0"/>
                  </a:moveTo>
                  <a:lnTo>
                    <a:pt x="0" y="17"/>
                  </a:lnTo>
                  <a:cubicBezTo>
                    <a:pt x="33" y="186"/>
                    <a:pt x="33" y="336"/>
                    <a:pt x="33" y="505"/>
                  </a:cubicBezTo>
                  <a:cubicBezTo>
                    <a:pt x="16" y="558"/>
                    <a:pt x="16" y="590"/>
                    <a:pt x="16" y="639"/>
                  </a:cubicBezTo>
                  <a:lnTo>
                    <a:pt x="16" y="707"/>
                  </a:lnTo>
                  <a:lnTo>
                    <a:pt x="16" y="1026"/>
                  </a:lnTo>
                  <a:lnTo>
                    <a:pt x="33" y="1026"/>
                  </a:lnTo>
                  <a:cubicBezTo>
                    <a:pt x="49" y="1026"/>
                    <a:pt x="49" y="1026"/>
                    <a:pt x="49" y="1010"/>
                  </a:cubicBezTo>
                  <a:cubicBezTo>
                    <a:pt x="33" y="909"/>
                    <a:pt x="33" y="808"/>
                    <a:pt x="49" y="707"/>
                  </a:cubicBezTo>
                  <a:lnTo>
                    <a:pt x="49" y="639"/>
                  </a:lnTo>
                  <a:lnTo>
                    <a:pt x="49" y="505"/>
                  </a:lnTo>
                  <a:cubicBezTo>
                    <a:pt x="65" y="336"/>
                    <a:pt x="65" y="170"/>
                    <a:pt x="16" y="17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1183982" y="2811490"/>
              <a:ext cx="5364" cy="95551"/>
            </a:xfrm>
            <a:custGeom>
              <a:avLst/>
              <a:gdLst/>
              <a:ahLst/>
              <a:cxnLst/>
              <a:rect l="l" t="t" r="r" b="b"/>
              <a:pathLst>
                <a:path w="54" h="962" extrusionOk="0">
                  <a:moveTo>
                    <a:pt x="21" y="0"/>
                  </a:moveTo>
                  <a:cubicBezTo>
                    <a:pt x="21" y="0"/>
                    <a:pt x="1" y="0"/>
                    <a:pt x="1" y="21"/>
                  </a:cubicBezTo>
                  <a:lnTo>
                    <a:pt x="1" y="223"/>
                  </a:lnTo>
                  <a:lnTo>
                    <a:pt x="1" y="792"/>
                  </a:lnTo>
                  <a:lnTo>
                    <a:pt x="1" y="808"/>
                  </a:lnTo>
                  <a:cubicBezTo>
                    <a:pt x="1" y="861"/>
                    <a:pt x="1" y="909"/>
                    <a:pt x="37" y="946"/>
                  </a:cubicBezTo>
                  <a:lnTo>
                    <a:pt x="53" y="962"/>
                  </a:lnTo>
                  <a:lnTo>
                    <a:pt x="53" y="946"/>
                  </a:lnTo>
                  <a:cubicBezTo>
                    <a:pt x="37" y="893"/>
                    <a:pt x="37" y="845"/>
                    <a:pt x="37" y="808"/>
                  </a:cubicBezTo>
                  <a:lnTo>
                    <a:pt x="37" y="792"/>
                  </a:lnTo>
                  <a:lnTo>
                    <a:pt x="37" y="223"/>
                  </a:lnTo>
                  <a:lnTo>
                    <a:pt x="37" y="21"/>
                  </a:lnTo>
                  <a:cubicBezTo>
                    <a:pt x="37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1792646" y="1935542"/>
              <a:ext cx="5364" cy="41816"/>
            </a:xfrm>
            <a:custGeom>
              <a:avLst/>
              <a:gdLst/>
              <a:ahLst/>
              <a:cxnLst/>
              <a:rect l="l" t="t" r="r" b="b"/>
              <a:pathLst>
                <a:path w="54" h="421" extrusionOk="0">
                  <a:moveTo>
                    <a:pt x="33" y="1"/>
                  </a:moveTo>
                  <a:cubicBezTo>
                    <a:pt x="33" y="1"/>
                    <a:pt x="33" y="17"/>
                    <a:pt x="17" y="17"/>
                  </a:cubicBezTo>
                  <a:cubicBezTo>
                    <a:pt x="1" y="86"/>
                    <a:pt x="1" y="154"/>
                    <a:pt x="17" y="219"/>
                  </a:cubicBezTo>
                  <a:cubicBezTo>
                    <a:pt x="17" y="271"/>
                    <a:pt x="17" y="336"/>
                    <a:pt x="1" y="389"/>
                  </a:cubicBezTo>
                  <a:lnTo>
                    <a:pt x="1" y="405"/>
                  </a:lnTo>
                  <a:lnTo>
                    <a:pt x="17" y="421"/>
                  </a:lnTo>
                  <a:lnTo>
                    <a:pt x="17" y="405"/>
                  </a:lnTo>
                  <a:cubicBezTo>
                    <a:pt x="53" y="336"/>
                    <a:pt x="33" y="271"/>
                    <a:pt x="33" y="203"/>
                  </a:cubicBezTo>
                  <a:cubicBezTo>
                    <a:pt x="33" y="154"/>
                    <a:pt x="33" y="86"/>
                    <a:pt x="5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852932" y="3477166"/>
              <a:ext cx="353200" cy="223978"/>
            </a:xfrm>
            <a:custGeom>
              <a:avLst/>
              <a:gdLst/>
              <a:ahLst/>
              <a:cxnLst/>
              <a:rect l="l" t="t" r="r" b="b"/>
              <a:pathLst>
                <a:path w="3556" h="2255" extrusionOk="0">
                  <a:moveTo>
                    <a:pt x="3536" y="0"/>
                  </a:moveTo>
                  <a:cubicBezTo>
                    <a:pt x="3536" y="0"/>
                    <a:pt x="3520" y="0"/>
                    <a:pt x="3520" y="16"/>
                  </a:cubicBezTo>
                  <a:lnTo>
                    <a:pt x="3520" y="287"/>
                  </a:lnTo>
                  <a:lnTo>
                    <a:pt x="3520" y="1095"/>
                  </a:lnTo>
                  <a:cubicBezTo>
                    <a:pt x="3520" y="1160"/>
                    <a:pt x="3520" y="1176"/>
                    <a:pt x="3435" y="1212"/>
                  </a:cubicBezTo>
                  <a:cubicBezTo>
                    <a:pt x="3152" y="1297"/>
                    <a:pt x="2849" y="1378"/>
                    <a:pt x="2562" y="1479"/>
                  </a:cubicBezTo>
                  <a:cubicBezTo>
                    <a:pt x="2376" y="1531"/>
                    <a:pt x="2190" y="1580"/>
                    <a:pt x="1989" y="1648"/>
                  </a:cubicBezTo>
                  <a:lnTo>
                    <a:pt x="1972" y="1648"/>
                  </a:lnTo>
                  <a:cubicBezTo>
                    <a:pt x="1435" y="1818"/>
                    <a:pt x="878" y="1984"/>
                    <a:pt x="324" y="2137"/>
                  </a:cubicBezTo>
                  <a:cubicBezTo>
                    <a:pt x="288" y="2153"/>
                    <a:pt x="255" y="2170"/>
                    <a:pt x="223" y="2186"/>
                  </a:cubicBezTo>
                  <a:cubicBezTo>
                    <a:pt x="167" y="2202"/>
                    <a:pt x="112" y="2226"/>
                    <a:pt x="58" y="2226"/>
                  </a:cubicBezTo>
                  <a:cubicBezTo>
                    <a:pt x="46" y="2226"/>
                    <a:pt x="33" y="2225"/>
                    <a:pt x="21" y="2222"/>
                  </a:cubicBezTo>
                  <a:cubicBezTo>
                    <a:pt x="1" y="2222"/>
                    <a:pt x="1" y="2238"/>
                    <a:pt x="1" y="2238"/>
                  </a:cubicBezTo>
                  <a:cubicBezTo>
                    <a:pt x="1" y="2254"/>
                    <a:pt x="1" y="2254"/>
                    <a:pt x="21" y="2254"/>
                  </a:cubicBezTo>
                  <a:lnTo>
                    <a:pt x="37" y="2254"/>
                  </a:lnTo>
                  <a:cubicBezTo>
                    <a:pt x="102" y="2254"/>
                    <a:pt x="171" y="2222"/>
                    <a:pt x="239" y="2206"/>
                  </a:cubicBezTo>
                  <a:cubicBezTo>
                    <a:pt x="255" y="2186"/>
                    <a:pt x="288" y="2170"/>
                    <a:pt x="324" y="2170"/>
                  </a:cubicBezTo>
                  <a:cubicBezTo>
                    <a:pt x="878" y="2020"/>
                    <a:pt x="1435" y="1850"/>
                    <a:pt x="1972" y="1681"/>
                  </a:cubicBezTo>
                  <a:lnTo>
                    <a:pt x="2005" y="1665"/>
                  </a:lnTo>
                  <a:cubicBezTo>
                    <a:pt x="2190" y="1616"/>
                    <a:pt x="2376" y="1564"/>
                    <a:pt x="2562" y="1499"/>
                  </a:cubicBezTo>
                  <a:cubicBezTo>
                    <a:pt x="2849" y="1414"/>
                    <a:pt x="3152" y="1313"/>
                    <a:pt x="3455" y="1228"/>
                  </a:cubicBezTo>
                  <a:cubicBezTo>
                    <a:pt x="3536" y="1212"/>
                    <a:pt x="3556" y="1160"/>
                    <a:pt x="3556" y="1095"/>
                  </a:cubicBezTo>
                  <a:lnTo>
                    <a:pt x="3556" y="287"/>
                  </a:lnTo>
                  <a:lnTo>
                    <a:pt x="3556" y="16"/>
                  </a:lnTo>
                  <a:cubicBezTo>
                    <a:pt x="3556" y="0"/>
                    <a:pt x="3556" y="0"/>
                    <a:pt x="3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574127" y="2589200"/>
              <a:ext cx="4867" cy="80354"/>
            </a:xfrm>
            <a:custGeom>
              <a:avLst/>
              <a:gdLst/>
              <a:ahLst/>
              <a:cxnLst/>
              <a:rect l="l" t="t" r="r" b="b"/>
              <a:pathLst>
                <a:path w="49" h="809" extrusionOk="0">
                  <a:moveTo>
                    <a:pt x="17" y="0"/>
                  </a:moveTo>
                  <a:cubicBezTo>
                    <a:pt x="0" y="0"/>
                    <a:pt x="0" y="17"/>
                    <a:pt x="0" y="17"/>
                  </a:cubicBezTo>
                  <a:cubicBezTo>
                    <a:pt x="17" y="154"/>
                    <a:pt x="17" y="287"/>
                    <a:pt x="17" y="404"/>
                  </a:cubicBezTo>
                  <a:lnTo>
                    <a:pt x="17" y="643"/>
                  </a:lnTo>
                  <a:lnTo>
                    <a:pt x="17" y="691"/>
                  </a:lnTo>
                  <a:cubicBezTo>
                    <a:pt x="17" y="724"/>
                    <a:pt x="17" y="776"/>
                    <a:pt x="33" y="808"/>
                  </a:cubicBezTo>
                  <a:lnTo>
                    <a:pt x="49" y="808"/>
                  </a:lnTo>
                  <a:lnTo>
                    <a:pt x="49" y="792"/>
                  </a:lnTo>
                  <a:cubicBezTo>
                    <a:pt x="33" y="760"/>
                    <a:pt x="33" y="724"/>
                    <a:pt x="33" y="691"/>
                  </a:cubicBezTo>
                  <a:lnTo>
                    <a:pt x="33" y="643"/>
                  </a:lnTo>
                  <a:lnTo>
                    <a:pt x="33" y="404"/>
                  </a:lnTo>
                  <a:cubicBezTo>
                    <a:pt x="33" y="287"/>
                    <a:pt x="49" y="154"/>
                    <a:pt x="33" y="17"/>
                  </a:cubicBezTo>
                  <a:cubicBezTo>
                    <a:pt x="17" y="17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871406" y="1748215"/>
              <a:ext cx="338003" cy="280990"/>
            </a:xfrm>
            <a:custGeom>
              <a:avLst/>
              <a:gdLst/>
              <a:ahLst/>
              <a:cxnLst/>
              <a:rect l="l" t="t" r="r" b="b"/>
              <a:pathLst>
                <a:path w="3403" h="2829" extrusionOk="0">
                  <a:moveTo>
                    <a:pt x="3370" y="0"/>
                  </a:moveTo>
                  <a:cubicBezTo>
                    <a:pt x="3301" y="53"/>
                    <a:pt x="3216" y="85"/>
                    <a:pt x="3132" y="138"/>
                  </a:cubicBezTo>
                  <a:cubicBezTo>
                    <a:pt x="2966" y="222"/>
                    <a:pt x="2780" y="323"/>
                    <a:pt x="2610" y="404"/>
                  </a:cubicBezTo>
                  <a:cubicBezTo>
                    <a:pt x="2392" y="525"/>
                    <a:pt x="2174" y="643"/>
                    <a:pt x="1972" y="760"/>
                  </a:cubicBezTo>
                  <a:cubicBezTo>
                    <a:pt x="1835" y="828"/>
                    <a:pt x="1702" y="909"/>
                    <a:pt x="1568" y="978"/>
                  </a:cubicBezTo>
                  <a:cubicBezTo>
                    <a:pt x="1197" y="1180"/>
                    <a:pt x="825" y="1382"/>
                    <a:pt x="473" y="1568"/>
                  </a:cubicBezTo>
                  <a:lnTo>
                    <a:pt x="17" y="1818"/>
                  </a:lnTo>
                  <a:lnTo>
                    <a:pt x="1" y="1838"/>
                  </a:lnTo>
                  <a:lnTo>
                    <a:pt x="1" y="2056"/>
                  </a:lnTo>
                  <a:lnTo>
                    <a:pt x="1" y="2646"/>
                  </a:lnTo>
                  <a:lnTo>
                    <a:pt x="1" y="2662"/>
                  </a:lnTo>
                  <a:cubicBezTo>
                    <a:pt x="1" y="2711"/>
                    <a:pt x="1" y="2780"/>
                    <a:pt x="37" y="2812"/>
                  </a:cubicBezTo>
                  <a:lnTo>
                    <a:pt x="53" y="2828"/>
                  </a:lnTo>
                  <a:lnTo>
                    <a:pt x="53" y="2812"/>
                  </a:lnTo>
                  <a:cubicBezTo>
                    <a:pt x="37" y="2763"/>
                    <a:pt x="37" y="2711"/>
                    <a:pt x="37" y="2662"/>
                  </a:cubicBezTo>
                  <a:lnTo>
                    <a:pt x="37" y="2646"/>
                  </a:lnTo>
                  <a:lnTo>
                    <a:pt x="37" y="2056"/>
                  </a:lnTo>
                  <a:lnTo>
                    <a:pt x="37" y="1838"/>
                  </a:lnTo>
                  <a:lnTo>
                    <a:pt x="473" y="1600"/>
                  </a:lnTo>
                  <a:cubicBezTo>
                    <a:pt x="845" y="1398"/>
                    <a:pt x="1213" y="1196"/>
                    <a:pt x="1584" y="994"/>
                  </a:cubicBezTo>
                  <a:cubicBezTo>
                    <a:pt x="1718" y="929"/>
                    <a:pt x="1835" y="861"/>
                    <a:pt x="1972" y="776"/>
                  </a:cubicBezTo>
                  <a:cubicBezTo>
                    <a:pt x="2190" y="675"/>
                    <a:pt x="2408" y="558"/>
                    <a:pt x="2610" y="441"/>
                  </a:cubicBezTo>
                  <a:cubicBezTo>
                    <a:pt x="2796" y="340"/>
                    <a:pt x="2982" y="239"/>
                    <a:pt x="3148" y="154"/>
                  </a:cubicBezTo>
                  <a:cubicBezTo>
                    <a:pt x="3233" y="101"/>
                    <a:pt x="3301" y="69"/>
                    <a:pt x="3386" y="37"/>
                  </a:cubicBezTo>
                  <a:cubicBezTo>
                    <a:pt x="3402" y="20"/>
                    <a:pt x="3402" y="20"/>
                    <a:pt x="3386" y="20"/>
                  </a:cubicBezTo>
                  <a:cubicBezTo>
                    <a:pt x="3386" y="0"/>
                    <a:pt x="3386" y="0"/>
                    <a:pt x="3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088833" y="2811490"/>
              <a:ext cx="98332" cy="266092"/>
            </a:xfrm>
            <a:custGeom>
              <a:avLst/>
              <a:gdLst/>
              <a:ahLst/>
              <a:cxnLst/>
              <a:rect l="l" t="t" r="r" b="b"/>
              <a:pathLst>
                <a:path w="990" h="2679" extrusionOk="0">
                  <a:moveTo>
                    <a:pt x="0" y="0"/>
                  </a:moveTo>
                  <a:lnTo>
                    <a:pt x="0" y="21"/>
                  </a:lnTo>
                  <a:cubicBezTo>
                    <a:pt x="81" y="101"/>
                    <a:pt x="150" y="186"/>
                    <a:pt x="202" y="287"/>
                  </a:cubicBezTo>
                  <a:cubicBezTo>
                    <a:pt x="234" y="340"/>
                    <a:pt x="251" y="388"/>
                    <a:pt x="283" y="425"/>
                  </a:cubicBezTo>
                  <a:cubicBezTo>
                    <a:pt x="368" y="542"/>
                    <a:pt x="453" y="659"/>
                    <a:pt x="521" y="760"/>
                  </a:cubicBezTo>
                  <a:cubicBezTo>
                    <a:pt x="622" y="930"/>
                    <a:pt x="739" y="1095"/>
                    <a:pt x="857" y="1249"/>
                  </a:cubicBezTo>
                  <a:cubicBezTo>
                    <a:pt x="925" y="1333"/>
                    <a:pt x="958" y="1414"/>
                    <a:pt x="941" y="1535"/>
                  </a:cubicBezTo>
                  <a:cubicBezTo>
                    <a:pt x="925" y="1552"/>
                    <a:pt x="925" y="1584"/>
                    <a:pt x="925" y="1600"/>
                  </a:cubicBezTo>
                  <a:cubicBezTo>
                    <a:pt x="958" y="1786"/>
                    <a:pt x="941" y="1956"/>
                    <a:pt x="941" y="2121"/>
                  </a:cubicBezTo>
                  <a:lnTo>
                    <a:pt x="941" y="2562"/>
                  </a:lnTo>
                  <a:cubicBezTo>
                    <a:pt x="958" y="2578"/>
                    <a:pt x="941" y="2610"/>
                    <a:pt x="925" y="2626"/>
                  </a:cubicBezTo>
                  <a:lnTo>
                    <a:pt x="925" y="2663"/>
                  </a:lnTo>
                  <a:lnTo>
                    <a:pt x="925" y="2679"/>
                  </a:lnTo>
                  <a:lnTo>
                    <a:pt x="941" y="2679"/>
                  </a:lnTo>
                  <a:lnTo>
                    <a:pt x="941" y="2663"/>
                  </a:lnTo>
                  <a:lnTo>
                    <a:pt x="958" y="2646"/>
                  </a:lnTo>
                  <a:cubicBezTo>
                    <a:pt x="958" y="2610"/>
                    <a:pt x="974" y="2594"/>
                    <a:pt x="974" y="2545"/>
                  </a:cubicBezTo>
                  <a:cubicBezTo>
                    <a:pt x="958" y="2408"/>
                    <a:pt x="958" y="2259"/>
                    <a:pt x="974" y="2121"/>
                  </a:cubicBezTo>
                  <a:cubicBezTo>
                    <a:pt x="974" y="1956"/>
                    <a:pt x="974" y="1770"/>
                    <a:pt x="958" y="1600"/>
                  </a:cubicBezTo>
                  <a:lnTo>
                    <a:pt x="958" y="1552"/>
                  </a:lnTo>
                  <a:cubicBezTo>
                    <a:pt x="990" y="1414"/>
                    <a:pt x="958" y="1333"/>
                    <a:pt x="873" y="1232"/>
                  </a:cubicBezTo>
                  <a:cubicBezTo>
                    <a:pt x="756" y="1079"/>
                    <a:pt x="655" y="909"/>
                    <a:pt x="537" y="744"/>
                  </a:cubicBezTo>
                  <a:cubicBezTo>
                    <a:pt x="469" y="643"/>
                    <a:pt x="384" y="526"/>
                    <a:pt x="303" y="404"/>
                  </a:cubicBezTo>
                  <a:cubicBezTo>
                    <a:pt x="283" y="372"/>
                    <a:pt x="251" y="324"/>
                    <a:pt x="218" y="271"/>
                  </a:cubicBezTo>
                  <a:cubicBezTo>
                    <a:pt x="166" y="186"/>
                    <a:pt x="101" y="85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138992" y="3315961"/>
              <a:ext cx="4867" cy="40922"/>
            </a:xfrm>
            <a:custGeom>
              <a:avLst/>
              <a:gdLst/>
              <a:ahLst/>
              <a:cxnLst/>
              <a:rect l="l" t="t" r="r" b="b"/>
              <a:pathLst>
                <a:path w="49" h="412" extrusionOk="0">
                  <a:moveTo>
                    <a:pt x="32" y="0"/>
                  </a:moveTo>
                  <a:cubicBezTo>
                    <a:pt x="31" y="0"/>
                    <a:pt x="27" y="7"/>
                    <a:pt x="16" y="7"/>
                  </a:cubicBezTo>
                  <a:cubicBezTo>
                    <a:pt x="0" y="72"/>
                    <a:pt x="0" y="141"/>
                    <a:pt x="16" y="209"/>
                  </a:cubicBezTo>
                  <a:cubicBezTo>
                    <a:pt x="16" y="258"/>
                    <a:pt x="16" y="326"/>
                    <a:pt x="0" y="395"/>
                  </a:cubicBezTo>
                  <a:lnTo>
                    <a:pt x="0" y="411"/>
                  </a:lnTo>
                  <a:lnTo>
                    <a:pt x="16" y="411"/>
                  </a:lnTo>
                  <a:lnTo>
                    <a:pt x="16" y="395"/>
                  </a:lnTo>
                  <a:cubicBezTo>
                    <a:pt x="49" y="326"/>
                    <a:pt x="32" y="258"/>
                    <a:pt x="32" y="209"/>
                  </a:cubicBezTo>
                  <a:cubicBezTo>
                    <a:pt x="32" y="141"/>
                    <a:pt x="32" y="72"/>
                    <a:pt x="49" y="24"/>
                  </a:cubicBezTo>
                  <a:cubicBezTo>
                    <a:pt x="49" y="7"/>
                    <a:pt x="49" y="7"/>
                    <a:pt x="32" y="7"/>
                  </a:cubicBezTo>
                  <a:cubicBezTo>
                    <a:pt x="32" y="2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1732455" y="3533682"/>
              <a:ext cx="175905" cy="200736"/>
            </a:xfrm>
            <a:custGeom>
              <a:avLst/>
              <a:gdLst/>
              <a:ahLst/>
              <a:cxnLst/>
              <a:rect l="l" t="t" r="r" b="b"/>
              <a:pathLst>
                <a:path w="1771" h="2021" extrusionOk="0">
                  <a:moveTo>
                    <a:pt x="1" y="1"/>
                  </a:moveTo>
                  <a:lnTo>
                    <a:pt x="1" y="21"/>
                  </a:lnTo>
                  <a:cubicBezTo>
                    <a:pt x="53" y="86"/>
                    <a:pt x="118" y="154"/>
                    <a:pt x="203" y="239"/>
                  </a:cubicBezTo>
                  <a:cubicBezTo>
                    <a:pt x="356" y="389"/>
                    <a:pt x="522" y="542"/>
                    <a:pt x="692" y="708"/>
                  </a:cubicBezTo>
                  <a:cubicBezTo>
                    <a:pt x="962" y="962"/>
                    <a:pt x="1245" y="1249"/>
                    <a:pt x="1532" y="1500"/>
                  </a:cubicBezTo>
                  <a:cubicBezTo>
                    <a:pt x="1685" y="1637"/>
                    <a:pt x="1750" y="1786"/>
                    <a:pt x="1718" y="1988"/>
                  </a:cubicBezTo>
                  <a:lnTo>
                    <a:pt x="1718" y="2004"/>
                  </a:lnTo>
                  <a:cubicBezTo>
                    <a:pt x="1718" y="2021"/>
                    <a:pt x="1734" y="2021"/>
                    <a:pt x="1734" y="2021"/>
                  </a:cubicBezTo>
                  <a:cubicBezTo>
                    <a:pt x="1750" y="2021"/>
                    <a:pt x="1750" y="2021"/>
                    <a:pt x="1750" y="2004"/>
                  </a:cubicBezTo>
                  <a:lnTo>
                    <a:pt x="1750" y="1988"/>
                  </a:lnTo>
                  <a:cubicBezTo>
                    <a:pt x="1770" y="1770"/>
                    <a:pt x="1718" y="1637"/>
                    <a:pt x="1548" y="1483"/>
                  </a:cubicBezTo>
                  <a:cubicBezTo>
                    <a:pt x="1265" y="1213"/>
                    <a:pt x="979" y="946"/>
                    <a:pt x="708" y="675"/>
                  </a:cubicBezTo>
                  <a:cubicBezTo>
                    <a:pt x="538" y="526"/>
                    <a:pt x="389" y="372"/>
                    <a:pt x="219" y="223"/>
                  </a:cubicBezTo>
                  <a:cubicBezTo>
                    <a:pt x="134" y="138"/>
                    <a:pt x="70" y="69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1338035" y="2228054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33" y="138"/>
                    <a:pt x="17" y="288"/>
                    <a:pt x="17" y="405"/>
                  </a:cubicBezTo>
                  <a:lnTo>
                    <a:pt x="17" y="643"/>
                  </a:lnTo>
                  <a:lnTo>
                    <a:pt x="17" y="809"/>
                  </a:lnTo>
                  <a:lnTo>
                    <a:pt x="17" y="877"/>
                  </a:lnTo>
                  <a:lnTo>
                    <a:pt x="33" y="893"/>
                  </a:lnTo>
                  <a:lnTo>
                    <a:pt x="49" y="877"/>
                  </a:lnTo>
                  <a:lnTo>
                    <a:pt x="49" y="809"/>
                  </a:lnTo>
                  <a:lnTo>
                    <a:pt x="49" y="643"/>
                  </a:lnTo>
                  <a:lnTo>
                    <a:pt x="49" y="405"/>
                  </a:lnTo>
                  <a:cubicBezTo>
                    <a:pt x="49" y="288"/>
                    <a:pt x="49" y="138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2081979" y="3630821"/>
              <a:ext cx="50258" cy="103596"/>
            </a:xfrm>
            <a:custGeom>
              <a:avLst/>
              <a:gdLst/>
              <a:ahLst/>
              <a:cxnLst/>
              <a:rect l="l" t="t" r="r" b="b"/>
              <a:pathLst>
                <a:path w="506" h="1043" extrusionOk="0">
                  <a:moveTo>
                    <a:pt x="69" y="0"/>
                  </a:moveTo>
                  <a:cubicBezTo>
                    <a:pt x="49" y="0"/>
                    <a:pt x="49" y="0"/>
                    <a:pt x="49" y="17"/>
                  </a:cubicBezTo>
                  <a:cubicBezTo>
                    <a:pt x="1" y="134"/>
                    <a:pt x="17" y="255"/>
                    <a:pt x="17" y="388"/>
                  </a:cubicBezTo>
                  <a:lnTo>
                    <a:pt x="17" y="590"/>
                  </a:lnTo>
                  <a:lnTo>
                    <a:pt x="17" y="606"/>
                  </a:lnTo>
                  <a:cubicBezTo>
                    <a:pt x="85" y="659"/>
                    <a:pt x="134" y="724"/>
                    <a:pt x="186" y="776"/>
                  </a:cubicBezTo>
                  <a:cubicBezTo>
                    <a:pt x="271" y="877"/>
                    <a:pt x="372" y="978"/>
                    <a:pt x="489" y="1043"/>
                  </a:cubicBezTo>
                  <a:lnTo>
                    <a:pt x="505" y="1026"/>
                  </a:lnTo>
                  <a:cubicBezTo>
                    <a:pt x="505" y="1026"/>
                    <a:pt x="505" y="1010"/>
                    <a:pt x="489" y="1010"/>
                  </a:cubicBezTo>
                  <a:cubicBezTo>
                    <a:pt x="388" y="942"/>
                    <a:pt x="287" y="861"/>
                    <a:pt x="202" y="760"/>
                  </a:cubicBezTo>
                  <a:cubicBezTo>
                    <a:pt x="150" y="707"/>
                    <a:pt x="101" y="639"/>
                    <a:pt x="49" y="590"/>
                  </a:cubicBezTo>
                  <a:lnTo>
                    <a:pt x="49" y="372"/>
                  </a:lnTo>
                  <a:cubicBezTo>
                    <a:pt x="33" y="255"/>
                    <a:pt x="33" y="134"/>
                    <a:pt x="69" y="17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787973" y="3137673"/>
              <a:ext cx="6953" cy="88797"/>
            </a:xfrm>
            <a:custGeom>
              <a:avLst/>
              <a:gdLst/>
              <a:ahLst/>
              <a:cxnLst/>
              <a:rect l="l" t="t" r="r" b="b"/>
              <a:pathLst>
                <a:path w="70" h="894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17" y="170"/>
                    <a:pt x="17" y="304"/>
                    <a:pt x="17" y="453"/>
                  </a:cubicBezTo>
                  <a:lnTo>
                    <a:pt x="17" y="724"/>
                  </a:lnTo>
                  <a:lnTo>
                    <a:pt x="17" y="776"/>
                  </a:lnTo>
                  <a:cubicBezTo>
                    <a:pt x="17" y="809"/>
                    <a:pt x="17" y="841"/>
                    <a:pt x="33" y="877"/>
                  </a:cubicBezTo>
                  <a:lnTo>
                    <a:pt x="49" y="893"/>
                  </a:lnTo>
                  <a:cubicBezTo>
                    <a:pt x="49" y="893"/>
                    <a:pt x="69" y="877"/>
                    <a:pt x="49" y="877"/>
                  </a:cubicBezTo>
                  <a:lnTo>
                    <a:pt x="49" y="776"/>
                  </a:lnTo>
                  <a:lnTo>
                    <a:pt x="49" y="724"/>
                  </a:lnTo>
                  <a:lnTo>
                    <a:pt x="49" y="453"/>
                  </a:lnTo>
                  <a:cubicBezTo>
                    <a:pt x="49" y="304"/>
                    <a:pt x="49" y="150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852932" y="3295004"/>
              <a:ext cx="356477" cy="232421"/>
            </a:xfrm>
            <a:custGeom>
              <a:avLst/>
              <a:gdLst/>
              <a:ahLst/>
              <a:cxnLst/>
              <a:rect l="l" t="t" r="r" b="b"/>
              <a:pathLst>
                <a:path w="3589" h="2340" extrusionOk="0">
                  <a:moveTo>
                    <a:pt x="3536" y="0"/>
                  </a:moveTo>
                  <a:cubicBezTo>
                    <a:pt x="3503" y="65"/>
                    <a:pt x="3520" y="134"/>
                    <a:pt x="3520" y="218"/>
                  </a:cubicBezTo>
                  <a:cubicBezTo>
                    <a:pt x="3520" y="235"/>
                    <a:pt x="3536" y="267"/>
                    <a:pt x="3536" y="283"/>
                  </a:cubicBezTo>
                  <a:lnTo>
                    <a:pt x="3536" y="586"/>
                  </a:lnTo>
                  <a:cubicBezTo>
                    <a:pt x="3520" y="739"/>
                    <a:pt x="3520" y="909"/>
                    <a:pt x="3536" y="1059"/>
                  </a:cubicBezTo>
                  <a:cubicBezTo>
                    <a:pt x="3556" y="1244"/>
                    <a:pt x="3471" y="1277"/>
                    <a:pt x="3334" y="1313"/>
                  </a:cubicBezTo>
                  <a:lnTo>
                    <a:pt x="3318" y="1313"/>
                  </a:lnTo>
                  <a:cubicBezTo>
                    <a:pt x="3067" y="1394"/>
                    <a:pt x="2796" y="1479"/>
                    <a:pt x="2546" y="1547"/>
                  </a:cubicBezTo>
                  <a:cubicBezTo>
                    <a:pt x="1940" y="1733"/>
                    <a:pt x="1314" y="1935"/>
                    <a:pt x="692" y="2121"/>
                  </a:cubicBezTo>
                  <a:lnTo>
                    <a:pt x="607" y="2153"/>
                  </a:lnTo>
                  <a:cubicBezTo>
                    <a:pt x="425" y="2222"/>
                    <a:pt x="223" y="2271"/>
                    <a:pt x="21" y="2323"/>
                  </a:cubicBezTo>
                  <a:cubicBezTo>
                    <a:pt x="1" y="2323"/>
                    <a:pt x="1" y="2323"/>
                    <a:pt x="1" y="2339"/>
                  </a:cubicBezTo>
                  <a:lnTo>
                    <a:pt x="21" y="2339"/>
                  </a:lnTo>
                  <a:cubicBezTo>
                    <a:pt x="223" y="2303"/>
                    <a:pt x="425" y="2238"/>
                    <a:pt x="627" y="2170"/>
                  </a:cubicBezTo>
                  <a:lnTo>
                    <a:pt x="708" y="2153"/>
                  </a:lnTo>
                  <a:cubicBezTo>
                    <a:pt x="1314" y="1951"/>
                    <a:pt x="1940" y="1766"/>
                    <a:pt x="2546" y="1580"/>
                  </a:cubicBezTo>
                  <a:cubicBezTo>
                    <a:pt x="2813" y="1495"/>
                    <a:pt x="3067" y="1430"/>
                    <a:pt x="3334" y="1345"/>
                  </a:cubicBezTo>
                  <a:lnTo>
                    <a:pt x="3354" y="1345"/>
                  </a:lnTo>
                  <a:cubicBezTo>
                    <a:pt x="3471" y="1293"/>
                    <a:pt x="3588" y="1261"/>
                    <a:pt x="3572" y="1059"/>
                  </a:cubicBezTo>
                  <a:cubicBezTo>
                    <a:pt x="3556" y="909"/>
                    <a:pt x="3556" y="739"/>
                    <a:pt x="3556" y="586"/>
                  </a:cubicBezTo>
                  <a:lnTo>
                    <a:pt x="3556" y="283"/>
                  </a:lnTo>
                  <a:lnTo>
                    <a:pt x="3556" y="202"/>
                  </a:lnTo>
                  <a:cubicBezTo>
                    <a:pt x="3536" y="134"/>
                    <a:pt x="3536" y="81"/>
                    <a:pt x="3572" y="16"/>
                  </a:cubicBezTo>
                  <a:cubicBezTo>
                    <a:pt x="3572" y="16"/>
                    <a:pt x="3572" y="0"/>
                    <a:pt x="3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1189246" y="1572807"/>
              <a:ext cx="4867" cy="102007"/>
            </a:xfrm>
            <a:custGeom>
              <a:avLst/>
              <a:gdLst/>
              <a:ahLst/>
              <a:cxnLst/>
              <a:rect l="l" t="t" r="r" b="b"/>
              <a:pathLst>
                <a:path w="49" h="1027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34"/>
                    <a:pt x="16" y="272"/>
                    <a:pt x="0" y="389"/>
                  </a:cubicBezTo>
                  <a:lnTo>
                    <a:pt x="0" y="639"/>
                  </a:lnTo>
                  <a:lnTo>
                    <a:pt x="0" y="756"/>
                  </a:lnTo>
                  <a:cubicBezTo>
                    <a:pt x="0" y="841"/>
                    <a:pt x="0" y="926"/>
                    <a:pt x="16" y="1011"/>
                  </a:cubicBezTo>
                  <a:cubicBezTo>
                    <a:pt x="16" y="1027"/>
                    <a:pt x="33" y="1027"/>
                    <a:pt x="33" y="1027"/>
                  </a:cubicBezTo>
                  <a:cubicBezTo>
                    <a:pt x="49" y="1027"/>
                    <a:pt x="49" y="1011"/>
                    <a:pt x="49" y="1011"/>
                  </a:cubicBezTo>
                  <a:cubicBezTo>
                    <a:pt x="33" y="926"/>
                    <a:pt x="33" y="841"/>
                    <a:pt x="33" y="756"/>
                  </a:cubicBezTo>
                  <a:lnTo>
                    <a:pt x="33" y="639"/>
                  </a:lnTo>
                  <a:lnTo>
                    <a:pt x="33" y="389"/>
                  </a:lnTo>
                  <a:cubicBezTo>
                    <a:pt x="33" y="272"/>
                    <a:pt x="33" y="134"/>
                    <a:pt x="16" y="17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1033505" y="3376847"/>
              <a:ext cx="5364" cy="95153"/>
            </a:xfrm>
            <a:custGeom>
              <a:avLst/>
              <a:gdLst/>
              <a:ahLst/>
              <a:cxnLst/>
              <a:rect l="l" t="t" r="r" b="b"/>
              <a:pathLst>
                <a:path w="54" h="958" extrusionOk="0">
                  <a:moveTo>
                    <a:pt x="2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37" y="49"/>
                    <a:pt x="37" y="101"/>
                    <a:pt x="37" y="150"/>
                  </a:cubicBezTo>
                  <a:lnTo>
                    <a:pt x="37" y="740"/>
                  </a:lnTo>
                  <a:lnTo>
                    <a:pt x="37" y="942"/>
                  </a:lnTo>
                  <a:cubicBezTo>
                    <a:pt x="37" y="942"/>
                    <a:pt x="37" y="958"/>
                    <a:pt x="53" y="958"/>
                  </a:cubicBezTo>
                  <a:lnTo>
                    <a:pt x="53" y="942"/>
                  </a:lnTo>
                  <a:lnTo>
                    <a:pt x="53" y="740"/>
                  </a:lnTo>
                  <a:lnTo>
                    <a:pt x="53" y="150"/>
                  </a:lnTo>
                  <a:cubicBezTo>
                    <a:pt x="53" y="101"/>
                    <a:pt x="53" y="49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475398" y="1555326"/>
              <a:ext cx="163787" cy="206596"/>
            </a:xfrm>
            <a:custGeom>
              <a:avLst/>
              <a:gdLst/>
              <a:ahLst/>
              <a:cxnLst/>
              <a:rect l="l" t="t" r="r" b="b"/>
              <a:pathLst>
                <a:path w="1649" h="2080" extrusionOk="0">
                  <a:moveTo>
                    <a:pt x="1645" y="0"/>
                  </a:moveTo>
                  <a:cubicBezTo>
                    <a:pt x="1640" y="0"/>
                    <a:pt x="1633" y="7"/>
                    <a:pt x="1633" y="7"/>
                  </a:cubicBezTo>
                  <a:cubicBezTo>
                    <a:pt x="1580" y="76"/>
                    <a:pt x="1600" y="161"/>
                    <a:pt x="1617" y="225"/>
                  </a:cubicBezTo>
                  <a:lnTo>
                    <a:pt x="1617" y="294"/>
                  </a:lnTo>
                  <a:cubicBezTo>
                    <a:pt x="1633" y="448"/>
                    <a:pt x="1633" y="581"/>
                    <a:pt x="1633" y="714"/>
                  </a:cubicBezTo>
                  <a:cubicBezTo>
                    <a:pt x="1633" y="815"/>
                    <a:pt x="1617" y="916"/>
                    <a:pt x="1633" y="1033"/>
                  </a:cubicBezTo>
                  <a:cubicBezTo>
                    <a:pt x="1633" y="1070"/>
                    <a:pt x="1617" y="1086"/>
                    <a:pt x="1564" y="1118"/>
                  </a:cubicBezTo>
                  <a:cubicBezTo>
                    <a:pt x="1160" y="1357"/>
                    <a:pt x="740" y="1607"/>
                    <a:pt x="352" y="1861"/>
                  </a:cubicBezTo>
                  <a:cubicBezTo>
                    <a:pt x="235" y="1926"/>
                    <a:pt x="118" y="1995"/>
                    <a:pt x="17" y="2063"/>
                  </a:cubicBezTo>
                  <a:cubicBezTo>
                    <a:pt x="1" y="2063"/>
                    <a:pt x="1" y="2063"/>
                    <a:pt x="1" y="2080"/>
                  </a:cubicBezTo>
                  <a:lnTo>
                    <a:pt x="33" y="2080"/>
                  </a:lnTo>
                  <a:cubicBezTo>
                    <a:pt x="134" y="2011"/>
                    <a:pt x="251" y="1942"/>
                    <a:pt x="352" y="1878"/>
                  </a:cubicBezTo>
                  <a:cubicBezTo>
                    <a:pt x="756" y="1623"/>
                    <a:pt x="1176" y="1373"/>
                    <a:pt x="1580" y="1134"/>
                  </a:cubicBezTo>
                  <a:cubicBezTo>
                    <a:pt x="1633" y="1102"/>
                    <a:pt x="1649" y="1086"/>
                    <a:pt x="1649" y="1017"/>
                  </a:cubicBezTo>
                  <a:lnTo>
                    <a:pt x="1649" y="714"/>
                  </a:lnTo>
                  <a:lnTo>
                    <a:pt x="1649" y="294"/>
                  </a:lnTo>
                  <a:cubicBezTo>
                    <a:pt x="1649" y="278"/>
                    <a:pt x="1633" y="246"/>
                    <a:pt x="1633" y="225"/>
                  </a:cubicBezTo>
                  <a:cubicBezTo>
                    <a:pt x="1617" y="161"/>
                    <a:pt x="1617" y="92"/>
                    <a:pt x="1649" y="23"/>
                  </a:cubicBezTo>
                  <a:lnTo>
                    <a:pt x="1649" y="7"/>
                  </a:lnTo>
                  <a:cubicBezTo>
                    <a:pt x="1649" y="2"/>
                    <a:pt x="1647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1518608" y="2831553"/>
              <a:ext cx="182261" cy="299366"/>
            </a:xfrm>
            <a:custGeom>
              <a:avLst/>
              <a:gdLst/>
              <a:ahLst/>
              <a:cxnLst/>
              <a:rect l="l" t="t" r="r" b="b"/>
              <a:pathLst>
                <a:path w="1835" h="3014" extrusionOk="0">
                  <a:moveTo>
                    <a:pt x="65" y="0"/>
                  </a:moveTo>
                  <a:cubicBezTo>
                    <a:pt x="1" y="170"/>
                    <a:pt x="65" y="271"/>
                    <a:pt x="187" y="388"/>
                  </a:cubicBezTo>
                  <a:cubicBezTo>
                    <a:pt x="352" y="558"/>
                    <a:pt x="506" y="744"/>
                    <a:pt x="655" y="930"/>
                  </a:cubicBezTo>
                  <a:cubicBezTo>
                    <a:pt x="724" y="1010"/>
                    <a:pt x="793" y="1095"/>
                    <a:pt x="873" y="1164"/>
                  </a:cubicBezTo>
                  <a:cubicBezTo>
                    <a:pt x="926" y="1249"/>
                    <a:pt x="995" y="1313"/>
                    <a:pt x="1059" y="1398"/>
                  </a:cubicBezTo>
                  <a:cubicBezTo>
                    <a:pt x="1261" y="1636"/>
                    <a:pt x="1479" y="1871"/>
                    <a:pt x="1702" y="2105"/>
                  </a:cubicBezTo>
                  <a:cubicBezTo>
                    <a:pt x="1782" y="2206"/>
                    <a:pt x="1819" y="2291"/>
                    <a:pt x="1819" y="2408"/>
                  </a:cubicBezTo>
                  <a:cubicBezTo>
                    <a:pt x="1802" y="2493"/>
                    <a:pt x="1802" y="2594"/>
                    <a:pt x="1819" y="2695"/>
                  </a:cubicBezTo>
                  <a:lnTo>
                    <a:pt x="1819" y="2865"/>
                  </a:lnTo>
                  <a:lnTo>
                    <a:pt x="1819" y="2897"/>
                  </a:lnTo>
                  <a:cubicBezTo>
                    <a:pt x="1819" y="2929"/>
                    <a:pt x="1819" y="2966"/>
                    <a:pt x="1782" y="2982"/>
                  </a:cubicBezTo>
                  <a:lnTo>
                    <a:pt x="1782" y="3014"/>
                  </a:lnTo>
                  <a:lnTo>
                    <a:pt x="1802" y="3014"/>
                  </a:lnTo>
                  <a:cubicBezTo>
                    <a:pt x="1835" y="2966"/>
                    <a:pt x="1835" y="2929"/>
                    <a:pt x="1835" y="2897"/>
                  </a:cubicBezTo>
                  <a:lnTo>
                    <a:pt x="1835" y="2865"/>
                  </a:lnTo>
                  <a:lnTo>
                    <a:pt x="1835" y="2695"/>
                  </a:lnTo>
                  <a:lnTo>
                    <a:pt x="1835" y="2408"/>
                  </a:lnTo>
                  <a:cubicBezTo>
                    <a:pt x="1835" y="2291"/>
                    <a:pt x="1802" y="2190"/>
                    <a:pt x="1718" y="2089"/>
                  </a:cubicBezTo>
                  <a:cubicBezTo>
                    <a:pt x="1500" y="1855"/>
                    <a:pt x="1298" y="1616"/>
                    <a:pt x="1075" y="1382"/>
                  </a:cubicBezTo>
                  <a:cubicBezTo>
                    <a:pt x="1027" y="1297"/>
                    <a:pt x="958" y="1232"/>
                    <a:pt x="894" y="1148"/>
                  </a:cubicBezTo>
                  <a:cubicBezTo>
                    <a:pt x="825" y="1079"/>
                    <a:pt x="756" y="994"/>
                    <a:pt x="692" y="909"/>
                  </a:cubicBezTo>
                  <a:cubicBezTo>
                    <a:pt x="538" y="728"/>
                    <a:pt x="368" y="542"/>
                    <a:pt x="203" y="372"/>
                  </a:cubicBezTo>
                  <a:cubicBezTo>
                    <a:pt x="102" y="271"/>
                    <a:pt x="17" y="170"/>
                    <a:pt x="102" y="21"/>
                  </a:cubicBezTo>
                  <a:cubicBezTo>
                    <a:pt x="102" y="21"/>
                    <a:pt x="102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1991693" y="2985606"/>
              <a:ext cx="4966" cy="40227"/>
            </a:xfrm>
            <a:custGeom>
              <a:avLst/>
              <a:gdLst/>
              <a:ahLst/>
              <a:cxnLst/>
              <a:rect l="l" t="t" r="r" b="b"/>
              <a:pathLst>
                <a:path w="50" h="405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cubicBezTo>
                    <a:pt x="1" y="102"/>
                    <a:pt x="1" y="166"/>
                    <a:pt x="1" y="251"/>
                  </a:cubicBezTo>
                  <a:cubicBezTo>
                    <a:pt x="1" y="304"/>
                    <a:pt x="17" y="352"/>
                    <a:pt x="1" y="388"/>
                  </a:cubicBezTo>
                  <a:cubicBezTo>
                    <a:pt x="1" y="405"/>
                    <a:pt x="17" y="405"/>
                    <a:pt x="17" y="405"/>
                  </a:cubicBezTo>
                  <a:cubicBezTo>
                    <a:pt x="33" y="405"/>
                    <a:pt x="33" y="405"/>
                    <a:pt x="33" y="388"/>
                  </a:cubicBezTo>
                  <a:lnTo>
                    <a:pt x="33" y="251"/>
                  </a:lnTo>
                  <a:cubicBezTo>
                    <a:pt x="33" y="186"/>
                    <a:pt x="33" y="102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1416701" y="3590694"/>
              <a:ext cx="85221" cy="143723"/>
            </a:xfrm>
            <a:custGeom>
              <a:avLst/>
              <a:gdLst/>
              <a:ahLst/>
              <a:cxnLst/>
              <a:rect l="l" t="t" r="r" b="b"/>
              <a:pathLst>
                <a:path w="858" h="1447" extrusionOk="0">
                  <a:moveTo>
                    <a:pt x="1" y="0"/>
                  </a:moveTo>
                  <a:lnTo>
                    <a:pt x="1" y="33"/>
                  </a:lnTo>
                  <a:cubicBezTo>
                    <a:pt x="65" y="85"/>
                    <a:pt x="134" y="134"/>
                    <a:pt x="203" y="202"/>
                  </a:cubicBezTo>
                  <a:cubicBezTo>
                    <a:pt x="384" y="356"/>
                    <a:pt x="570" y="505"/>
                    <a:pt x="756" y="659"/>
                  </a:cubicBezTo>
                  <a:cubicBezTo>
                    <a:pt x="825" y="707"/>
                    <a:pt x="825" y="740"/>
                    <a:pt x="825" y="792"/>
                  </a:cubicBezTo>
                  <a:lnTo>
                    <a:pt x="825" y="1265"/>
                  </a:lnTo>
                  <a:lnTo>
                    <a:pt x="825" y="1430"/>
                  </a:lnTo>
                  <a:cubicBezTo>
                    <a:pt x="825" y="1447"/>
                    <a:pt x="825" y="1447"/>
                    <a:pt x="841" y="1447"/>
                  </a:cubicBezTo>
                  <a:cubicBezTo>
                    <a:pt x="841" y="1447"/>
                    <a:pt x="857" y="1447"/>
                    <a:pt x="857" y="1430"/>
                  </a:cubicBezTo>
                  <a:lnTo>
                    <a:pt x="857" y="1265"/>
                  </a:lnTo>
                  <a:lnTo>
                    <a:pt x="857" y="792"/>
                  </a:lnTo>
                  <a:cubicBezTo>
                    <a:pt x="857" y="740"/>
                    <a:pt x="841" y="691"/>
                    <a:pt x="772" y="639"/>
                  </a:cubicBezTo>
                  <a:cubicBezTo>
                    <a:pt x="586" y="489"/>
                    <a:pt x="405" y="336"/>
                    <a:pt x="219" y="170"/>
                  </a:cubicBezTo>
                  <a:cubicBezTo>
                    <a:pt x="150" y="118"/>
                    <a:pt x="82" y="69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1087339" y="1629820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82"/>
                    <a:pt x="16" y="352"/>
                    <a:pt x="0" y="522"/>
                  </a:cubicBezTo>
                  <a:lnTo>
                    <a:pt x="0" y="825"/>
                  </a:lnTo>
                  <a:lnTo>
                    <a:pt x="0" y="857"/>
                  </a:lnTo>
                  <a:cubicBezTo>
                    <a:pt x="0" y="909"/>
                    <a:pt x="0" y="958"/>
                    <a:pt x="32" y="1010"/>
                  </a:cubicBezTo>
                  <a:lnTo>
                    <a:pt x="49" y="1027"/>
                  </a:lnTo>
                  <a:lnTo>
                    <a:pt x="49" y="1010"/>
                  </a:lnTo>
                  <a:cubicBezTo>
                    <a:pt x="65" y="1010"/>
                    <a:pt x="65" y="1010"/>
                    <a:pt x="49" y="990"/>
                  </a:cubicBezTo>
                  <a:cubicBezTo>
                    <a:pt x="32" y="958"/>
                    <a:pt x="32" y="909"/>
                    <a:pt x="32" y="857"/>
                  </a:cubicBezTo>
                  <a:lnTo>
                    <a:pt x="32" y="825"/>
                  </a:lnTo>
                  <a:lnTo>
                    <a:pt x="32" y="522"/>
                  </a:lnTo>
                  <a:cubicBezTo>
                    <a:pt x="32" y="352"/>
                    <a:pt x="32" y="182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933186" y="2751299"/>
              <a:ext cx="5364" cy="80354"/>
            </a:xfrm>
            <a:custGeom>
              <a:avLst/>
              <a:gdLst/>
              <a:ahLst/>
              <a:cxnLst/>
              <a:rect l="l" t="t" r="r" b="b"/>
              <a:pathLst>
                <a:path w="54" h="809" extrusionOk="0">
                  <a:moveTo>
                    <a:pt x="21" y="0"/>
                  </a:moveTo>
                  <a:cubicBezTo>
                    <a:pt x="1" y="0"/>
                    <a:pt x="1" y="0"/>
                    <a:pt x="1" y="21"/>
                  </a:cubicBezTo>
                  <a:cubicBezTo>
                    <a:pt x="21" y="138"/>
                    <a:pt x="21" y="271"/>
                    <a:pt x="21" y="404"/>
                  </a:cubicBezTo>
                  <a:lnTo>
                    <a:pt x="21" y="643"/>
                  </a:lnTo>
                  <a:lnTo>
                    <a:pt x="21" y="691"/>
                  </a:lnTo>
                  <a:cubicBezTo>
                    <a:pt x="21" y="728"/>
                    <a:pt x="21" y="760"/>
                    <a:pt x="37" y="792"/>
                  </a:cubicBezTo>
                  <a:lnTo>
                    <a:pt x="37" y="808"/>
                  </a:lnTo>
                  <a:lnTo>
                    <a:pt x="53" y="808"/>
                  </a:lnTo>
                  <a:lnTo>
                    <a:pt x="53" y="792"/>
                  </a:lnTo>
                  <a:cubicBezTo>
                    <a:pt x="37" y="760"/>
                    <a:pt x="37" y="728"/>
                    <a:pt x="37" y="691"/>
                  </a:cubicBezTo>
                  <a:lnTo>
                    <a:pt x="37" y="643"/>
                  </a:lnTo>
                  <a:lnTo>
                    <a:pt x="37" y="404"/>
                  </a:lnTo>
                  <a:cubicBezTo>
                    <a:pt x="53" y="271"/>
                    <a:pt x="53" y="138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1336446" y="2579168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0"/>
                  </a:moveTo>
                  <a:lnTo>
                    <a:pt x="17" y="17"/>
                  </a:lnTo>
                  <a:lnTo>
                    <a:pt x="17" y="202"/>
                  </a:lnTo>
                  <a:lnTo>
                    <a:pt x="17" y="744"/>
                  </a:lnTo>
                  <a:lnTo>
                    <a:pt x="17" y="776"/>
                  </a:lnTo>
                  <a:cubicBezTo>
                    <a:pt x="17" y="808"/>
                    <a:pt x="1" y="845"/>
                    <a:pt x="33" y="877"/>
                  </a:cubicBezTo>
                  <a:lnTo>
                    <a:pt x="33" y="893"/>
                  </a:lnTo>
                  <a:lnTo>
                    <a:pt x="49" y="893"/>
                  </a:lnTo>
                  <a:lnTo>
                    <a:pt x="49" y="877"/>
                  </a:lnTo>
                  <a:cubicBezTo>
                    <a:pt x="33" y="845"/>
                    <a:pt x="33" y="808"/>
                    <a:pt x="33" y="776"/>
                  </a:cubicBezTo>
                  <a:lnTo>
                    <a:pt x="33" y="744"/>
                  </a:lnTo>
                  <a:lnTo>
                    <a:pt x="33" y="202"/>
                  </a:lnTo>
                  <a:lnTo>
                    <a:pt x="33" y="17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730961" y="3589105"/>
              <a:ext cx="92074" cy="147299"/>
            </a:xfrm>
            <a:custGeom>
              <a:avLst/>
              <a:gdLst/>
              <a:ahLst/>
              <a:cxnLst/>
              <a:rect l="l" t="t" r="r" b="b"/>
              <a:pathLst>
                <a:path w="927" h="1483" extrusionOk="0">
                  <a:moveTo>
                    <a:pt x="910" y="0"/>
                  </a:moveTo>
                  <a:cubicBezTo>
                    <a:pt x="894" y="0"/>
                    <a:pt x="894" y="16"/>
                    <a:pt x="894" y="16"/>
                  </a:cubicBezTo>
                  <a:lnTo>
                    <a:pt x="894" y="675"/>
                  </a:lnTo>
                  <a:lnTo>
                    <a:pt x="894" y="792"/>
                  </a:lnTo>
                  <a:lnTo>
                    <a:pt x="894" y="1095"/>
                  </a:lnTo>
                  <a:cubicBezTo>
                    <a:pt x="894" y="1196"/>
                    <a:pt x="878" y="1228"/>
                    <a:pt x="760" y="1261"/>
                  </a:cubicBezTo>
                  <a:cubicBezTo>
                    <a:pt x="724" y="1281"/>
                    <a:pt x="676" y="1297"/>
                    <a:pt x="643" y="1297"/>
                  </a:cubicBezTo>
                  <a:cubicBezTo>
                    <a:pt x="506" y="1329"/>
                    <a:pt x="373" y="1362"/>
                    <a:pt x="255" y="1430"/>
                  </a:cubicBezTo>
                  <a:cubicBezTo>
                    <a:pt x="237" y="1446"/>
                    <a:pt x="212" y="1451"/>
                    <a:pt x="185" y="1451"/>
                  </a:cubicBezTo>
                  <a:cubicBezTo>
                    <a:pt x="157" y="1451"/>
                    <a:pt x="128" y="1446"/>
                    <a:pt x="102" y="1446"/>
                  </a:cubicBezTo>
                  <a:cubicBezTo>
                    <a:pt x="70" y="1446"/>
                    <a:pt x="37" y="1430"/>
                    <a:pt x="17" y="1430"/>
                  </a:cubicBezTo>
                  <a:cubicBezTo>
                    <a:pt x="1" y="1430"/>
                    <a:pt x="1" y="1446"/>
                    <a:pt x="1" y="1446"/>
                  </a:cubicBezTo>
                  <a:cubicBezTo>
                    <a:pt x="1" y="1463"/>
                    <a:pt x="1" y="1463"/>
                    <a:pt x="17" y="1463"/>
                  </a:cubicBezTo>
                  <a:lnTo>
                    <a:pt x="102" y="1463"/>
                  </a:lnTo>
                  <a:cubicBezTo>
                    <a:pt x="118" y="1483"/>
                    <a:pt x="154" y="1483"/>
                    <a:pt x="187" y="1483"/>
                  </a:cubicBezTo>
                  <a:cubicBezTo>
                    <a:pt x="219" y="1483"/>
                    <a:pt x="239" y="1463"/>
                    <a:pt x="272" y="1463"/>
                  </a:cubicBezTo>
                  <a:cubicBezTo>
                    <a:pt x="389" y="1398"/>
                    <a:pt x="522" y="1362"/>
                    <a:pt x="643" y="1329"/>
                  </a:cubicBezTo>
                  <a:cubicBezTo>
                    <a:pt x="692" y="1313"/>
                    <a:pt x="724" y="1297"/>
                    <a:pt x="777" y="1297"/>
                  </a:cubicBezTo>
                  <a:cubicBezTo>
                    <a:pt x="894" y="1261"/>
                    <a:pt x="926" y="1196"/>
                    <a:pt x="926" y="1079"/>
                  </a:cubicBezTo>
                  <a:cubicBezTo>
                    <a:pt x="910" y="994"/>
                    <a:pt x="910" y="893"/>
                    <a:pt x="910" y="792"/>
                  </a:cubicBezTo>
                  <a:lnTo>
                    <a:pt x="910" y="675"/>
                  </a:lnTo>
                  <a:lnTo>
                    <a:pt x="910" y="16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1745764" y="2000998"/>
              <a:ext cx="157331" cy="321018"/>
            </a:xfrm>
            <a:custGeom>
              <a:avLst/>
              <a:gdLst/>
              <a:ahLst/>
              <a:cxnLst/>
              <a:rect l="l" t="t" r="r" b="b"/>
              <a:pathLst>
                <a:path w="1584" h="3232" extrusionOk="0">
                  <a:moveTo>
                    <a:pt x="20" y="0"/>
                  </a:moveTo>
                  <a:cubicBezTo>
                    <a:pt x="0" y="16"/>
                    <a:pt x="0" y="16"/>
                    <a:pt x="20" y="16"/>
                  </a:cubicBezTo>
                  <a:cubicBezTo>
                    <a:pt x="53" y="49"/>
                    <a:pt x="85" y="81"/>
                    <a:pt x="121" y="134"/>
                  </a:cubicBezTo>
                  <a:cubicBezTo>
                    <a:pt x="255" y="352"/>
                    <a:pt x="388" y="586"/>
                    <a:pt x="525" y="808"/>
                  </a:cubicBezTo>
                  <a:cubicBezTo>
                    <a:pt x="606" y="941"/>
                    <a:pt x="675" y="1075"/>
                    <a:pt x="760" y="1212"/>
                  </a:cubicBezTo>
                  <a:cubicBezTo>
                    <a:pt x="946" y="1515"/>
                    <a:pt x="1148" y="1834"/>
                    <a:pt x="1333" y="2137"/>
                  </a:cubicBezTo>
                  <a:cubicBezTo>
                    <a:pt x="1366" y="2186"/>
                    <a:pt x="1382" y="2222"/>
                    <a:pt x="1382" y="2271"/>
                  </a:cubicBezTo>
                  <a:cubicBezTo>
                    <a:pt x="1382" y="2303"/>
                    <a:pt x="1382" y="2339"/>
                    <a:pt x="1398" y="2388"/>
                  </a:cubicBezTo>
                  <a:cubicBezTo>
                    <a:pt x="1398" y="2505"/>
                    <a:pt x="1398" y="2658"/>
                    <a:pt x="1382" y="2776"/>
                  </a:cubicBezTo>
                  <a:cubicBezTo>
                    <a:pt x="1350" y="2961"/>
                    <a:pt x="1414" y="3095"/>
                    <a:pt x="1568" y="3232"/>
                  </a:cubicBezTo>
                  <a:lnTo>
                    <a:pt x="1584" y="3232"/>
                  </a:lnTo>
                  <a:lnTo>
                    <a:pt x="1584" y="3212"/>
                  </a:lnTo>
                  <a:lnTo>
                    <a:pt x="1584" y="3196"/>
                  </a:lnTo>
                  <a:cubicBezTo>
                    <a:pt x="1434" y="3078"/>
                    <a:pt x="1382" y="2961"/>
                    <a:pt x="1414" y="2776"/>
                  </a:cubicBezTo>
                  <a:cubicBezTo>
                    <a:pt x="1434" y="2658"/>
                    <a:pt x="1414" y="2505"/>
                    <a:pt x="1414" y="2388"/>
                  </a:cubicBezTo>
                  <a:lnTo>
                    <a:pt x="1414" y="2271"/>
                  </a:lnTo>
                  <a:cubicBezTo>
                    <a:pt x="1414" y="2222"/>
                    <a:pt x="1398" y="2170"/>
                    <a:pt x="1366" y="2121"/>
                  </a:cubicBezTo>
                  <a:cubicBezTo>
                    <a:pt x="1164" y="1818"/>
                    <a:pt x="978" y="1515"/>
                    <a:pt x="776" y="1192"/>
                  </a:cubicBezTo>
                  <a:cubicBezTo>
                    <a:pt x="707" y="1059"/>
                    <a:pt x="626" y="925"/>
                    <a:pt x="542" y="788"/>
                  </a:cubicBezTo>
                  <a:cubicBezTo>
                    <a:pt x="424" y="570"/>
                    <a:pt x="287" y="352"/>
                    <a:pt x="154" y="117"/>
                  </a:cubicBezTo>
                  <a:cubicBezTo>
                    <a:pt x="101" y="65"/>
                    <a:pt x="69" y="3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1386605" y="1464146"/>
              <a:ext cx="4966" cy="93564"/>
            </a:xfrm>
            <a:custGeom>
              <a:avLst/>
              <a:gdLst/>
              <a:ahLst/>
              <a:cxnLst/>
              <a:rect l="l" t="t" r="r" b="b"/>
              <a:pathLst>
                <a:path w="50" h="942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cubicBezTo>
                    <a:pt x="17" y="202"/>
                    <a:pt x="17" y="404"/>
                    <a:pt x="17" y="590"/>
                  </a:cubicBezTo>
                  <a:lnTo>
                    <a:pt x="17" y="925"/>
                  </a:lnTo>
                  <a:cubicBezTo>
                    <a:pt x="17" y="941"/>
                    <a:pt x="33" y="941"/>
                    <a:pt x="33" y="941"/>
                  </a:cubicBezTo>
                  <a:cubicBezTo>
                    <a:pt x="33" y="941"/>
                    <a:pt x="49" y="941"/>
                    <a:pt x="49" y="925"/>
                  </a:cubicBezTo>
                  <a:lnTo>
                    <a:pt x="49" y="590"/>
                  </a:lnTo>
                  <a:cubicBezTo>
                    <a:pt x="49" y="404"/>
                    <a:pt x="49" y="202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1414714" y="1806817"/>
              <a:ext cx="88797" cy="260827"/>
            </a:xfrm>
            <a:custGeom>
              <a:avLst/>
              <a:gdLst/>
              <a:ahLst/>
              <a:cxnLst/>
              <a:rect l="l" t="t" r="r" b="b"/>
              <a:pathLst>
                <a:path w="894" h="2626" extrusionOk="0">
                  <a:moveTo>
                    <a:pt x="21" y="0"/>
                  </a:moveTo>
                  <a:lnTo>
                    <a:pt x="1" y="16"/>
                  </a:lnTo>
                  <a:cubicBezTo>
                    <a:pt x="1" y="16"/>
                    <a:pt x="1" y="36"/>
                    <a:pt x="21" y="36"/>
                  </a:cubicBezTo>
                  <a:cubicBezTo>
                    <a:pt x="69" y="53"/>
                    <a:pt x="85" y="85"/>
                    <a:pt x="122" y="137"/>
                  </a:cubicBezTo>
                  <a:cubicBezTo>
                    <a:pt x="122" y="154"/>
                    <a:pt x="138" y="154"/>
                    <a:pt x="138" y="170"/>
                  </a:cubicBezTo>
                  <a:cubicBezTo>
                    <a:pt x="271" y="372"/>
                    <a:pt x="425" y="574"/>
                    <a:pt x="542" y="776"/>
                  </a:cubicBezTo>
                  <a:cubicBezTo>
                    <a:pt x="627" y="893"/>
                    <a:pt x="691" y="994"/>
                    <a:pt x="760" y="1111"/>
                  </a:cubicBezTo>
                  <a:cubicBezTo>
                    <a:pt x="808" y="1180"/>
                    <a:pt x="829" y="1228"/>
                    <a:pt x="829" y="1297"/>
                  </a:cubicBezTo>
                  <a:lnTo>
                    <a:pt x="829" y="1584"/>
                  </a:lnTo>
                  <a:cubicBezTo>
                    <a:pt x="829" y="1818"/>
                    <a:pt x="829" y="2036"/>
                    <a:pt x="845" y="2258"/>
                  </a:cubicBezTo>
                  <a:lnTo>
                    <a:pt x="845" y="2339"/>
                  </a:lnTo>
                  <a:cubicBezTo>
                    <a:pt x="845" y="2424"/>
                    <a:pt x="845" y="2525"/>
                    <a:pt x="877" y="2626"/>
                  </a:cubicBezTo>
                  <a:lnTo>
                    <a:pt x="893" y="2626"/>
                  </a:lnTo>
                  <a:lnTo>
                    <a:pt x="893" y="2610"/>
                  </a:lnTo>
                  <a:cubicBezTo>
                    <a:pt x="861" y="2525"/>
                    <a:pt x="861" y="2440"/>
                    <a:pt x="861" y="2339"/>
                  </a:cubicBezTo>
                  <a:lnTo>
                    <a:pt x="861" y="2258"/>
                  </a:lnTo>
                  <a:lnTo>
                    <a:pt x="861" y="1584"/>
                  </a:lnTo>
                  <a:lnTo>
                    <a:pt x="861" y="1297"/>
                  </a:lnTo>
                  <a:cubicBezTo>
                    <a:pt x="861" y="1228"/>
                    <a:pt x="829" y="1163"/>
                    <a:pt x="792" y="1095"/>
                  </a:cubicBezTo>
                  <a:cubicBezTo>
                    <a:pt x="707" y="978"/>
                    <a:pt x="643" y="877"/>
                    <a:pt x="574" y="760"/>
                  </a:cubicBezTo>
                  <a:cubicBezTo>
                    <a:pt x="441" y="558"/>
                    <a:pt x="304" y="356"/>
                    <a:pt x="170" y="154"/>
                  </a:cubicBezTo>
                  <a:cubicBezTo>
                    <a:pt x="154" y="137"/>
                    <a:pt x="154" y="137"/>
                    <a:pt x="138" y="117"/>
                  </a:cubicBezTo>
                  <a:cubicBezTo>
                    <a:pt x="122" y="69"/>
                    <a:pt x="85" y="16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2095190" y="3264908"/>
              <a:ext cx="5364" cy="40227"/>
            </a:xfrm>
            <a:custGeom>
              <a:avLst/>
              <a:gdLst/>
              <a:ahLst/>
              <a:cxnLst/>
              <a:rect l="l" t="t" r="r" b="b"/>
              <a:pathLst>
                <a:path w="54" h="405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17" y="65"/>
                    <a:pt x="17" y="134"/>
                    <a:pt x="17" y="202"/>
                  </a:cubicBezTo>
                  <a:cubicBezTo>
                    <a:pt x="17" y="267"/>
                    <a:pt x="17" y="336"/>
                    <a:pt x="1" y="384"/>
                  </a:cubicBezTo>
                  <a:cubicBezTo>
                    <a:pt x="1" y="404"/>
                    <a:pt x="1" y="404"/>
                    <a:pt x="17" y="404"/>
                  </a:cubicBezTo>
                  <a:lnTo>
                    <a:pt x="37" y="404"/>
                  </a:lnTo>
                  <a:cubicBezTo>
                    <a:pt x="53" y="336"/>
                    <a:pt x="53" y="267"/>
                    <a:pt x="53" y="202"/>
                  </a:cubicBezTo>
                  <a:cubicBezTo>
                    <a:pt x="37" y="134"/>
                    <a:pt x="37" y="81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1271090" y="1276024"/>
              <a:ext cx="140545" cy="163290"/>
            </a:xfrm>
            <a:custGeom>
              <a:avLst/>
              <a:gdLst/>
              <a:ahLst/>
              <a:cxnLst/>
              <a:rect l="l" t="t" r="r" b="b"/>
              <a:pathLst>
                <a:path w="1415" h="1644" extrusionOk="0">
                  <a:moveTo>
                    <a:pt x="1399" y="0"/>
                  </a:moveTo>
                  <a:cubicBezTo>
                    <a:pt x="1398" y="0"/>
                    <a:pt x="1398" y="2"/>
                    <a:pt x="1398" y="8"/>
                  </a:cubicBezTo>
                  <a:cubicBezTo>
                    <a:pt x="1281" y="76"/>
                    <a:pt x="1164" y="129"/>
                    <a:pt x="1043" y="193"/>
                  </a:cubicBezTo>
                  <a:cubicBezTo>
                    <a:pt x="776" y="363"/>
                    <a:pt x="489" y="513"/>
                    <a:pt x="218" y="682"/>
                  </a:cubicBezTo>
                  <a:cubicBezTo>
                    <a:pt x="0" y="799"/>
                    <a:pt x="0" y="816"/>
                    <a:pt x="0" y="1070"/>
                  </a:cubicBezTo>
                  <a:lnTo>
                    <a:pt x="0" y="1240"/>
                  </a:lnTo>
                  <a:cubicBezTo>
                    <a:pt x="0" y="1373"/>
                    <a:pt x="0" y="1490"/>
                    <a:pt x="16" y="1624"/>
                  </a:cubicBezTo>
                  <a:lnTo>
                    <a:pt x="33" y="1644"/>
                  </a:lnTo>
                  <a:lnTo>
                    <a:pt x="53" y="1624"/>
                  </a:lnTo>
                  <a:cubicBezTo>
                    <a:pt x="33" y="1490"/>
                    <a:pt x="33" y="1357"/>
                    <a:pt x="33" y="1240"/>
                  </a:cubicBezTo>
                  <a:lnTo>
                    <a:pt x="33" y="1070"/>
                  </a:lnTo>
                  <a:cubicBezTo>
                    <a:pt x="33" y="816"/>
                    <a:pt x="33" y="816"/>
                    <a:pt x="235" y="698"/>
                  </a:cubicBezTo>
                  <a:cubicBezTo>
                    <a:pt x="505" y="549"/>
                    <a:pt x="792" y="379"/>
                    <a:pt x="1063" y="230"/>
                  </a:cubicBezTo>
                  <a:cubicBezTo>
                    <a:pt x="1180" y="161"/>
                    <a:pt x="1297" y="92"/>
                    <a:pt x="1398" y="28"/>
                  </a:cubicBezTo>
                  <a:cubicBezTo>
                    <a:pt x="1414" y="28"/>
                    <a:pt x="1414" y="8"/>
                    <a:pt x="1414" y="8"/>
                  </a:cubicBezTo>
                  <a:cubicBezTo>
                    <a:pt x="1403" y="8"/>
                    <a:pt x="1400" y="0"/>
                    <a:pt x="1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1378162" y="3085924"/>
              <a:ext cx="4966" cy="102007"/>
            </a:xfrm>
            <a:custGeom>
              <a:avLst/>
              <a:gdLst/>
              <a:ahLst/>
              <a:cxnLst/>
              <a:rect l="l" t="t" r="r" b="b"/>
              <a:pathLst>
                <a:path w="50" h="1027" extrusionOk="0">
                  <a:moveTo>
                    <a:pt x="17" y="1"/>
                  </a:moveTo>
                  <a:cubicBezTo>
                    <a:pt x="17" y="1"/>
                    <a:pt x="1" y="17"/>
                    <a:pt x="17" y="17"/>
                  </a:cubicBezTo>
                  <a:cubicBezTo>
                    <a:pt x="33" y="134"/>
                    <a:pt x="33" y="251"/>
                    <a:pt x="17" y="352"/>
                  </a:cubicBezTo>
                  <a:lnTo>
                    <a:pt x="17" y="522"/>
                  </a:lnTo>
                  <a:lnTo>
                    <a:pt x="17" y="857"/>
                  </a:lnTo>
                  <a:lnTo>
                    <a:pt x="17" y="1027"/>
                  </a:lnTo>
                  <a:lnTo>
                    <a:pt x="49" y="1027"/>
                  </a:lnTo>
                  <a:lnTo>
                    <a:pt x="49" y="857"/>
                  </a:lnTo>
                  <a:lnTo>
                    <a:pt x="49" y="522"/>
                  </a:lnTo>
                  <a:lnTo>
                    <a:pt x="49" y="352"/>
                  </a:lnTo>
                  <a:cubicBezTo>
                    <a:pt x="49" y="251"/>
                    <a:pt x="49" y="134"/>
                    <a:pt x="33" y="17"/>
                  </a:cubicBez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1252616" y="2111348"/>
              <a:ext cx="160609" cy="80354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1584" y="0"/>
                  </a:moveTo>
                  <a:lnTo>
                    <a:pt x="1382" y="101"/>
                  </a:lnTo>
                  <a:cubicBezTo>
                    <a:pt x="1229" y="166"/>
                    <a:pt x="1079" y="234"/>
                    <a:pt x="926" y="303"/>
                  </a:cubicBezTo>
                  <a:lnTo>
                    <a:pt x="760" y="384"/>
                  </a:lnTo>
                  <a:cubicBezTo>
                    <a:pt x="542" y="485"/>
                    <a:pt x="320" y="586"/>
                    <a:pt x="85" y="707"/>
                  </a:cubicBezTo>
                  <a:cubicBezTo>
                    <a:pt x="53" y="723"/>
                    <a:pt x="17" y="739"/>
                    <a:pt x="1" y="788"/>
                  </a:cubicBezTo>
                  <a:cubicBezTo>
                    <a:pt x="1" y="788"/>
                    <a:pt x="1" y="808"/>
                    <a:pt x="17" y="808"/>
                  </a:cubicBezTo>
                  <a:cubicBezTo>
                    <a:pt x="17" y="808"/>
                    <a:pt x="37" y="808"/>
                    <a:pt x="37" y="788"/>
                  </a:cubicBezTo>
                  <a:cubicBezTo>
                    <a:pt x="37" y="756"/>
                    <a:pt x="53" y="739"/>
                    <a:pt x="101" y="723"/>
                  </a:cubicBezTo>
                  <a:cubicBezTo>
                    <a:pt x="320" y="622"/>
                    <a:pt x="558" y="521"/>
                    <a:pt x="776" y="420"/>
                  </a:cubicBezTo>
                  <a:lnTo>
                    <a:pt x="946" y="335"/>
                  </a:lnTo>
                  <a:cubicBezTo>
                    <a:pt x="1095" y="267"/>
                    <a:pt x="1249" y="182"/>
                    <a:pt x="1382" y="117"/>
                  </a:cubicBezTo>
                  <a:lnTo>
                    <a:pt x="1600" y="16"/>
                  </a:lnTo>
                  <a:cubicBezTo>
                    <a:pt x="1616" y="16"/>
                    <a:pt x="1616" y="16"/>
                    <a:pt x="1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931597" y="3244844"/>
              <a:ext cx="5364" cy="88300"/>
            </a:xfrm>
            <a:custGeom>
              <a:avLst/>
              <a:gdLst/>
              <a:ahLst/>
              <a:cxnLst/>
              <a:rect l="l" t="t" r="r" b="b"/>
              <a:pathLst>
                <a:path w="54" h="889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lnTo>
                    <a:pt x="1" y="202"/>
                  </a:lnTo>
                  <a:lnTo>
                    <a:pt x="1" y="740"/>
                  </a:lnTo>
                  <a:lnTo>
                    <a:pt x="1" y="772"/>
                  </a:lnTo>
                  <a:cubicBezTo>
                    <a:pt x="1" y="808"/>
                    <a:pt x="1" y="840"/>
                    <a:pt x="17" y="889"/>
                  </a:cubicBezTo>
                  <a:lnTo>
                    <a:pt x="37" y="889"/>
                  </a:lnTo>
                  <a:cubicBezTo>
                    <a:pt x="53" y="889"/>
                    <a:pt x="53" y="873"/>
                    <a:pt x="53" y="873"/>
                  </a:cubicBezTo>
                  <a:cubicBezTo>
                    <a:pt x="37" y="840"/>
                    <a:pt x="37" y="808"/>
                    <a:pt x="37" y="772"/>
                  </a:cubicBezTo>
                  <a:lnTo>
                    <a:pt x="37" y="740"/>
                  </a:lnTo>
                  <a:lnTo>
                    <a:pt x="37" y="202"/>
                  </a:lnTo>
                  <a:lnTo>
                    <a:pt x="37" y="16"/>
                  </a:lnTo>
                  <a:cubicBezTo>
                    <a:pt x="37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791152" y="2649391"/>
              <a:ext cx="5364" cy="80354"/>
            </a:xfrm>
            <a:custGeom>
              <a:avLst/>
              <a:gdLst/>
              <a:ahLst/>
              <a:cxnLst/>
              <a:rect l="l" t="t" r="r" b="b"/>
              <a:pathLst>
                <a:path w="54" h="809" extrusionOk="0">
                  <a:moveTo>
                    <a:pt x="17" y="0"/>
                  </a:moveTo>
                  <a:cubicBezTo>
                    <a:pt x="1" y="0"/>
                    <a:pt x="1" y="0"/>
                    <a:pt x="1" y="17"/>
                  </a:cubicBezTo>
                  <a:cubicBezTo>
                    <a:pt x="17" y="170"/>
                    <a:pt x="17" y="340"/>
                    <a:pt x="17" y="505"/>
                  </a:cubicBezTo>
                  <a:lnTo>
                    <a:pt x="17" y="792"/>
                  </a:lnTo>
                  <a:cubicBezTo>
                    <a:pt x="17" y="792"/>
                    <a:pt x="17" y="808"/>
                    <a:pt x="37" y="808"/>
                  </a:cubicBezTo>
                  <a:lnTo>
                    <a:pt x="37" y="792"/>
                  </a:lnTo>
                  <a:lnTo>
                    <a:pt x="37" y="505"/>
                  </a:lnTo>
                  <a:cubicBezTo>
                    <a:pt x="53" y="340"/>
                    <a:pt x="53" y="17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672458" y="1604591"/>
              <a:ext cx="145710" cy="192293"/>
            </a:xfrm>
            <a:custGeom>
              <a:avLst/>
              <a:gdLst/>
              <a:ahLst/>
              <a:cxnLst/>
              <a:rect l="l" t="t" r="r" b="b"/>
              <a:pathLst>
                <a:path w="1467" h="1936" extrusionOk="0">
                  <a:moveTo>
                    <a:pt x="1398" y="0"/>
                  </a:moveTo>
                  <a:lnTo>
                    <a:pt x="1398" y="16"/>
                  </a:lnTo>
                  <a:cubicBezTo>
                    <a:pt x="1434" y="101"/>
                    <a:pt x="1434" y="170"/>
                    <a:pt x="1434" y="255"/>
                  </a:cubicBezTo>
                  <a:cubicBezTo>
                    <a:pt x="1414" y="303"/>
                    <a:pt x="1414" y="356"/>
                    <a:pt x="1414" y="404"/>
                  </a:cubicBezTo>
                  <a:cubicBezTo>
                    <a:pt x="1434" y="489"/>
                    <a:pt x="1434" y="590"/>
                    <a:pt x="1434" y="691"/>
                  </a:cubicBezTo>
                  <a:cubicBezTo>
                    <a:pt x="1434" y="776"/>
                    <a:pt x="1414" y="861"/>
                    <a:pt x="1434" y="941"/>
                  </a:cubicBezTo>
                  <a:cubicBezTo>
                    <a:pt x="1434" y="1026"/>
                    <a:pt x="1398" y="1079"/>
                    <a:pt x="1333" y="1127"/>
                  </a:cubicBezTo>
                  <a:cubicBezTo>
                    <a:pt x="1063" y="1264"/>
                    <a:pt x="828" y="1414"/>
                    <a:pt x="574" y="1547"/>
                  </a:cubicBezTo>
                  <a:cubicBezTo>
                    <a:pt x="473" y="1616"/>
                    <a:pt x="388" y="1668"/>
                    <a:pt x="287" y="1733"/>
                  </a:cubicBezTo>
                  <a:cubicBezTo>
                    <a:pt x="255" y="1749"/>
                    <a:pt x="238" y="1749"/>
                    <a:pt x="222" y="1769"/>
                  </a:cubicBezTo>
                  <a:cubicBezTo>
                    <a:pt x="154" y="1802"/>
                    <a:pt x="69" y="1850"/>
                    <a:pt x="0" y="1919"/>
                  </a:cubicBezTo>
                  <a:lnTo>
                    <a:pt x="0" y="1935"/>
                  </a:lnTo>
                  <a:lnTo>
                    <a:pt x="20" y="1935"/>
                  </a:lnTo>
                  <a:cubicBezTo>
                    <a:pt x="85" y="1870"/>
                    <a:pt x="154" y="1834"/>
                    <a:pt x="238" y="1786"/>
                  </a:cubicBezTo>
                  <a:cubicBezTo>
                    <a:pt x="255" y="1786"/>
                    <a:pt x="271" y="1769"/>
                    <a:pt x="287" y="1749"/>
                  </a:cubicBezTo>
                  <a:cubicBezTo>
                    <a:pt x="388" y="1701"/>
                    <a:pt x="489" y="1632"/>
                    <a:pt x="590" y="1584"/>
                  </a:cubicBezTo>
                  <a:cubicBezTo>
                    <a:pt x="828" y="1430"/>
                    <a:pt x="1079" y="1281"/>
                    <a:pt x="1333" y="1143"/>
                  </a:cubicBezTo>
                  <a:cubicBezTo>
                    <a:pt x="1434" y="1095"/>
                    <a:pt x="1467" y="1026"/>
                    <a:pt x="1450" y="941"/>
                  </a:cubicBezTo>
                  <a:lnTo>
                    <a:pt x="1450" y="691"/>
                  </a:lnTo>
                  <a:lnTo>
                    <a:pt x="1450" y="388"/>
                  </a:lnTo>
                  <a:lnTo>
                    <a:pt x="1450" y="255"/>
                  </a:lnTo>
                  <a:cubicBezTo>
                    <a:pt x="1467" y="186"/>
                    <a:pt x="1467" y="85"/>
                    <a:pt x="1414" y="16"/>
                  </a:cubicBezTo>
                  <a:cubicBezTo>
                    <a:pt x="1414" y="0"/>
                    <a:pt x="1414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1256191" y="2643332"/>
              <a:ext cx="162198" cy="230434"/>
            </a:xfrm>
            <a:custGeom>
              <a:avLst/>
              <a:gdLst/>
              <a:ahLst/>
              <a:cxnLst/>
              <a:rect l="l" t="t" r="r" b="b"/>
              <a:pathLst>
                <a:path w="1633" h="2320" extrusionOk="0">
                  <a:moveTo>
                    <a:pt x="1539" y="1"/>
                  </a:moveTo>
                  <a:cubicBezTo>
                    <a:pt x="1519" y="1"/>
                    <a:pt x="1498" y="5"/>
                    <a:pt x="1479" y="13"/>
                  </a:cubicBezTo>
                  <a:cubicBezTo>
                    <a:pt x="1294" y="78"/>
                    <a:pt x="1128" y="162"/>
                    <a:pt x="958" y="231"/>
                  </a:cubicBezTo>
                  <a:lnTo>
                    <a:pt x="809" y="280"/>
                  </a:lnTo>
                  <a:cubicBezTo>
                    <a:pt x="724" y="316"/>
                    <a:pt x="655" y="348"/>
                    <a:pt x="570" y="381"/>
                  </a:cubicBezTo>
                  <a:cubicBezTo>
                    <a:pt x="385" y="465"/>
                    <a:pt x="203" y="534"/>
                    <a:pt x="1" y="603"/>
                  </a:cubicBezTo>
                  <a:lnTo>
                    <a:pt x="1" y="619"/>
                  </a:lnTo>
                  <a:lnTo>
                    <a:pt x="17" y="619"/>
                  </a:lnTo>
                  <a:cubicBezTo>
                    <a:pt x="203" y="566"/>
                    <a:pt x="405" y="481"/>
                    <a:pt x="587" y="401"/>
                  </a:cubicBezTo>
                  <a:cubicBezTo>
                    <a:pt x="655" y="381"/>
                    <a:pt x="740" y="348"/>
                    <a:pt x="809" y="316"/>
                  </a:cubicBezTo>
                  <a:lnTo>
                    <a:pt x="974" y="247"/>
                  </a:lnTo>
                  <a:cubicBezTo>
                    <a:pt x="1144" y="179"/>
                    <a:pt x="1314" y="114"/>
                    <a:pt x="1479" y="45"/>
                  </a:cubicBezTo>
                  <a:cubicBezTo>
                    <a:pt x="1506" y="37"/>
                    <a:pt x="1523" y="33"/>
                    <a:pt x="1537" y="33"/>
                  </a:cubicBezTo>
                  <a:cubicBezTo>
                    <a:pt x="1552" y="33"/>
                    <a:pt x="1564" y="37"/>
                    <a:pt x="1580" y="45"/>
                  </a:cubicBezTo>
                  <a:cubicBezTo>
                    <a:pt x="1597" y="61"/>
                    <a:pt x="1597" y="78"/>
                    <a:pt x="1597" y="114"/>
                  </a:cubicBezTo>
                  <a:cubicBezTo>
                    <a:pt x="1597" y="231"/>
                    <a:pt x="1597" y="364"/>
                    <a:pt x="1580" y="481"/>
                  </a:cubicBezTo>
                  <a:lnTo>
                    <a:pt x="1580" y="720"/>
                  </a:lnTo>
                  <a:cubicBezTo>
                    <a:pt x="1580" y="768"/>
                    <a:pt x="1564" y="784"/>
                    <a:pt x="1496" y="805"/>
                  </a:cubicBezTo>
                  <a:cubicBezTo>
                    <a:pt x="1261" y="885"/>
                    <a:pt x="1027" y="986"/>
                    <a:pt x="809" y="1071"/>
                  </a:cubicBezTo>
                  <a:cubicBezTo>
                    <a:pt x="607" y="1156"/>
                    <a:pt x="405" y="1241"/>
                    <a:pt x="203" y="1310"/>
                  </a:cubicBezTo>
                  <a:cubicBezTo>
                    <a:pt x="134" y="1342"/>
                    <a:pt x="102" y="1374"/>
                    <a:pt x="102" y="1443"/>
                  </a:cubicBezTo>
                  <a:lnTo>
                    <a:pt x="102" y="1714"/>
                  </a:lnTo>
                  <a:cubicBezTo>
                    <a:pt x="102" y="1916"/>
                    <a:pt x="102" y="2118"/>
                    <a:pt x="118" y="2320"/>
                  </a:cubicBezTo>
                  <a:lnTo>
                    <a:pt x="134" y="2320"/>
                  </a:lnTo>
                  <a:cubicBezTo>
                    <a:pt x="118" y="2118"/>
                    <a:pt x="134" y="1916"/>
                    <a:pt x="134" y="1714"/>
                  </a:cubicBezTo>
                  <a:lnTo>
                    <a:pt x="134" y="1443"/>
                  </a:lnTo>
                  <a:cubicBezTo>
                    <a:pt x="134" y="1374"/>
                    <a:pt x="166" y="1358"/>
                    <a:pt x="219" y="1342"/>
                  </a:cubicBezTo>
                  <a:cubicBezTo>
                    <a:pt x="421" y="1257"/>
                    <a:pt x="623" y="1172"/>
                    <a:pt x="809" y="1108"/>
                  </a:cubicBezTo>
                  <a:cubicBezTo>
                    <a:pt x="1043" y="1007"/>
                    <a:pt x="1277" y="922"/>
                    <a:pt x="1516" y="837"/>
                  </a:cubicBezTo>
                  <a:cubicBezTo>
                    <a:pt x="1564" y="805"/>
                    <a:pt x="1597" y="784"/>
                    <a:pt x="1597" y="720"/>
                  </a:cubicBezTo>
                  <a:cubicBezTo>
                    <a:pt x="1597" y="635"/>
                    <a:pt x="1617" y="566"/>
                    <a:pt x="1617" y="481"/>
                  </a:cubicBezTo>
                  <a:cubicBezTo>
                    <a:pt x="1617" y="364"/>
                    <a:pt x="1633" y="231"/>
                    <a:pt x="1633" y="114"/>
                  </a:cubicBezTo>
                  <a:cubicBezTo>
                    <a:pt x="1633" y="61"/>
                    <a:pt x="1617" y="29"/>
                    <a:pt x="1597" y="13"/>
                  </a:cubicBezTo>
                  <a:cubicBezTo>
                    <a:pt x="1580" y="5"/>
                    <a:pt x="1560" y="1"/>
                    <a:pt x="1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2167002" y="3353109"/>
              <a:ext cx="6953" cy="38637"/>
            </a:xfrm>
            <a:custGeom>
              <a:avLst/>
              <a:gdLst/>
              <a:ahLst/>
              <a:cxnLst/>
              <a:rect l="l" t="t" r="r" b="b"/>
              <a:pathLst>
                <a:path w="70" h="389" extrusionOk="0">
                  <a:moveTo>
                    <a:pt x="53" y="1"/>
                  </a:moveTo>
                  <a:cubicBezTo>
                    <a:pt x="53" y="1"/>
                    <a:pt x="37" y="1"/>
                    <a:pt x="37" y="21"/>
                  </a:cubicBezTo>
                  <a:cubicBezTo>
                    <a:pt x="21" y="70"/>
                    <a:pt x="21" y="138"/>
                    <a:pt x="21" y="203"/>
                  </a:cubicBezTo>
                  <a:cubicBezTo>
                    <a:pt x="21" y="255"/>
                    <a:pt x="37" y="324"/>
                    <a:pt x="21" y="373"/>
                  </a:cubicBezTo>
                  <a:cubicBezTo>
                    <a:pt x="1" y="389"/>
                    <a:pt x="21" y="389"/>
                    <a:pt x="21" y="389"/>
                  </a:cubicBezTo>
                  <a:lnTo>
                    <a:pt x="37" y="389"/>
                  </a:lnTo>
                  <a:cubicBezTo>
                    <a:pt x="53" y="324"/>
                    <a:pt x="53" y="255"/>
                    <a:pt x="53" y="203"/>
                  </a:cubicBezTo>
                  <a:cubicBezTo>
                    <a:pt x="53" y="138"/>
                    <a:pt x="53" y="86"/>
                    <a:pt x="70" y="21"/>
                  </a:cubicBezTo>
                  <a:cubicBezTo>
                    <a:pt x="70" y="21"/>
                    <a:pt x="70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1740897" y="2459184"/>
              <a:ext cx="142134" cy="290625"/>
            </a:xfrm>
            <a:custGeom>
              <a:avLst/>
              <a:gdLst/>
              <a:ahLst/>
              <a:cxnLst/>
              <a:rect l="l" t="t" r="r" b="b"/>
              <a:pathLst>
                <a:path w="1431" h="2926" extrusionOk="0">
                  <a:moveTo>
                    <a:pt x="41" y="1"/>
                  </a:moveTo>
                  <a:cubicBezTo>
                    <a:pt x="37" y="1"/>
                    <a:pt x="33" y="5"/>
                    <a:pt x="33" y="13"/>
                  </a:cubicBezTo>
                  <a:cubicBezTo>
                    <a:pt x="1" y="65"/>
                    <a:pt x="1" y="114"/>
                    <a:pt x="1" y="166"/>
                  </a:cubicBezTo>
                  <a:lnTo>
                    <a:pt x="1" y="336"/>
                  </a:lnTo>
                  <a:lnTo>
                    <a:pt x="1" y="922"/>
                  </a:lnTo>
                  <a:cubicBezTo>
                    <a:pt x="1" y="1006"/>
                    <a:pt x="17" y="1059"/>
                    <a:pt x="69" y="1124"/>
                  </a:cubicBezTo>
                  <a:cubicBezTo>
                    <a:pt x="271" y="1378"/>
                    <a:pt x="453" y="1649"/>
                    <a:pt x="639" y="1915"/>
                  </a:cubicBezTo>
                  <a:cubicBezTo>
                    <a:pt x="793" y="2134"/>
                    <a:pt x="958" y="2356"/>
                    <a:pt x="1112" y="2574"/>
                  </a:cubicBezTo>
                  <a:cubicBezTo>
                    <a:pt x="1144" y="2606"/>
                    <a:pt x="1180" y="2638"/>
                    <a:pt x="1197" y="2675"/>
                  </a:cubicBezTo>
                  <a:cubicBezTo>
                    <a:pt x="1245" y="2776"/>
                    <a:pt x="1314" y="2861"/>
                    <a:pt x="1399" y="2925"/>
                  </a:cubicBezTo>
                  <a:lnTo>
                    <a:pt x="1415" y="2925"/>
                  </a:lnTo>
                  <a:lnTo>
                    <a:pt x="1415" y="2909"/>
                  </a:lnTo>
                  <a:cubicBezTo>
                    <a:pt x="1431" y="2909"/>
                    <a:pt x="1431" y="2909"/>
                    <a:pt x="1415" y="2893"/>
                  </a:cubicBezTo>
                  <a:cubicBezTo>
                    <a:pt x="1330" y="2840"/>
                    <a:pt x="1261" y="2760"/>
                    <a:pt x="1213" y="2675"/>
                  </a:cubicBezTo>
                  <a:cubicBezTo>
                    <a:pt x="1197" y="2622"/>
                    <a:pt x="1160" y="2590"/>
                    <a:pt x="1144" y="2558"/>
                  </a:cubicBezTo>
                  <a:cubicBezTo>
                    <a:pt x="978" y="2335"/>
                    <a:pt x="825" y="2117"/>
                    <a:pt x="675" y="1899"/>
                  </a:cubicBezTo>
                  <a:cubicBezTo>
                    <a:pt x="490" y="1629"/>
                    <a:pt x="288" y="1362"/>
                    <a:pt x="86" y="1107"/>
                  </a:cubicBezTo>
                  <a:cubicBezTo>
                    <a:pt x="49" y="1059"/>
                    <a:pt x="33" y="990"/>
                    <a:pt x="33" y="922"/>
                  </a:cubicBezTo>
                  <a:lnTo>
                    <a:pt x="33" y="336"/>
                  </a:lnTo>
                  <a:lnTo>
                    <a:pt x="33" y="166"/>
                  </a:lnTo>
                  <a:cubicBezTo>
                    <a:pt x="33" y="114"/>
                    <a:pt x="33" y="65"/>
                    <a:pt x="49" y="33"/>
                  </a:cubicBezTo>
                  <a:cubicBezTo>
                    <a:pt x="69" y="13"/>
                    <a:pt x="49" y="13"/>
                    <a:pt x="49" y="13"/>
                  </a:cubicBezTo>
                  <a:cubicBezTo>
                    <a:pt x="49" y="5"/>
                    <a:pt x="45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672458" y="1758247"/>
              <a:ext cx="145710" cy="204312"/>
            </a:xfrm>
            <a:custGeom>
              <a:avLst/>
              <a:gdLst/>
              <a:ahLst/>
              <a:cxnLst/>
              <a:rect l="l" t="t" r="r" b="b"/>
              <a:pathLst>
                <a:path w="1467" h="2057" extrusionOk="0">
                  <a:moveTo>
                    <a:pt x="1398" y="0"/>
                  </a:moveTo>
                  <a:lnTo>
                    <a:pt x="1398" y="20"/>
                  </a:lnTo>
                  <a:cubicBezTo>
                    <a:pt x="1450" y="101"/>
                    <a:pt x="1434" y="186"/>
                    <a:pt x="1434" y="271"/>
                  </a:cubicBezTo>
                  <a:cubicBezTo>
                    <a:pt x="1414" y="323"/>
                    <a:pt x="1414" y="372"/>
                    <a:pt x="1414" y="424"/>
                  </a:cubicBezTo>
                  <a:cubicBezTo>
                    <a:pt x="1434" y="558"/>
                    <a:pt x="1434" y="707"/>
                    <a:pt x="1434" y="845"/>
                  </a:cubicBezTo>
                  <a:lnTo>
                    <a:pt x="1434" y="1148"/>
                  </a:lnTo>
                  <a:cubicBezTo>
                    <a:pt x="1434" y="1232"/>
                    <a:pt x="1398" y="1265"/>
                    <a:pt x="1333" y="1313"/>
                  </a:cubicBezTo>
                  <a:cubicBezTo>
                    <a:pt x="978" y="1499"/>
                    <a:pt x="626" y="1685"/>
                    <a:pt x="287" y="1871"/>
                  </a:cubicBezTo>
                  <a:lnTo>
                    <a:pt x="20" y="2020"/>
                  </a:lnTo>
                  <a:lnTo>
                    <a:pt x="0" y="2040"/>
                  </a:lnTo>
                  <a:lnTo>
                    <a:pt x="0" y="2056"/>
                  </a:lnTo>
                  <a:lnTo>
                    <a:pt x="37" y="2056"/>
                  </a:lnTo>
                  <a:lnTo>
                    <a:pt x="303" y="1903"/>
                  </a:lnTo>
                  <a:cubicBezTo>
                    <a:pt x="642" y="1717"/>
                    <a:pt x="994" y="1515"/>
                    <a:pt x="1333" y="1333"/>
                  </a:cubicBezTo>
                  <a:cubicBezTo>
                    <a:pt x="1414" y="1297"/>
                    <a:pt x="1467" y="1249"/>
                    <a:pt x="1450" y="1148"/>
                  </a:cubicBezTo>
                  <a:lnTo>
                    <a:pt x="1450" y="845"/>
                  </a:lnTo>
                  <a:lnTo>
                    <a:pt x="1450" y="424"/>
                  </a:lnTo>
                  <a:lnTo>
                    <a:pt x="1450" y="271"/>
                  </a:lnTo>
                  <a:cubicBezTo>
                    <a:pt x="1467" y="186"/>
                    <a:pt x="1467" y="85"/>
                    <a:pt x="1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869817" y="3147009"/>
              <a:ext cx="336314" cy="208285"/>
            </a:xfrm>
            <a:custGeom>
              <a:avLst/>
              <a:gdLst/>
              <a:ahLst/>
              <a:cxnLst/>
              <a:rect l="l" t="t" r="r" b="b"/>
              <a:pathLst>
                <a:path w="3386" h="2097" extrusionOk="0">
                  <a:moveTo>
                    <a:pt x="3371" y="0"/>
                  </a:moveTo>
                  <a:cubicBezTo>
                    <a:pt x="3368" y="0"/>
                    <a:pt x="3366" y="2"/>
                    <a:pt x="3366" y="8"/>
                  </a:cubicBezTo>
                  <a:cubicBezTo>
                    <a:pt x="3184" y="56"/>
                    <a:pt x="2998" y="125"/>
                    <a:pt x="2812" y="193"/>
                  </a:cubicBezTo>
                  <a:cubicBezTo>
                    <a:pt x="2610" y="278"/>
                    <a:pt x="2408" y="343"/>
                    <a:pt x="2222" y="412"/>
                  </a:cubicBezTo>
                  <a:cubicBezTo>
                    <a:pt x="2073" y="460"/>
                    <a:pt x="1936" y="513"/>
                    <a:pt x="1786" y="561"/>
                  </a:cubicBezTo>
                  <a:cubicBezTo>
                    <a:pt x="1483" y="682"/>
                    <a:pt x="1164" y="783"/>
                    <a:pt x="841" y="900"/>
                  </a:cubicBezTo>
                  <a:cubicBezTo>
                    <a:pt x="708" y="933"/>
                    <a:pt x="590" y="985"/>
                    <a:pt x="457" y="1034"/>
                  </a:cubicBezTo>
                  <a:cubicBezTo>
                    <a:pt x="356" y="1066"/>
                    <a:pt x="235" y="1102"/>
                    <a:pt x="118" y="1151"/>
                  </a:cubicBezTo>
                  <a:cubicBezTo>
                    <a:pt x="33" y="1167"/>
                    <a:pt x="1" y="1220"/>
                    <a:pt x="1" y="1321"/>
                  </a:cubicBezTo>
                  <a:lnTo>
                    <a:pt x="1" y="1741"/>
                  </a:lnTo>
                  <a:lnTo>
                    <a:pt x="1" y="1943"/>
                  </a:lnTo>
                  <a:lnTo>
                    <a:pt x="1" y="1975"/>
                  </a:lnTo>
                  <a:cubicBezTo>
                    <a:pt x="1" y="2011"/>
                    <a:pt x="1" y="2060"/>
                    <a:pt x="33" y="2096"/>
                  </a:cubicBezTo>
                  <a:lnTo>
                    <a:pt x="53" y="2096"/>
                  </a:lnTo>
                  <a:lnTo>
                    <a:pt x="53" y="2060"/>
                  </a:lnTo>
                  <a:cubicBezTo>
                    <a:pt x="33" y="2044"/>
                    <a:pt x="33" y="2011"/>
                    <a:pt x="33" y="1975"/>
                  </a:cubicBezTo>
                  <a:lnTo>
                    <a:pt x="33" y="1943"/>
                  </a:lnTo>
                  <a:lnTo>
                    <a:pt x="33" y="1741"/>
                  </a:lnTo>
                  <a:lnTo>
                    <a:pt x="33" y="1321"/>
                  </a:lnTo>
                  <a:cubicBezTo>
                    <a:pt x="33" y="1236"/>
                    <a:pt x="53" y="1203"/>
                    <a:pt x="134" y="1167"/>
                  </a:cubicBezTo>
                  <a:cubicBezTo>
                    <a:pt x="235" y="1135"/>
                    <a:pt x="356" y="1086"/>
                    <a:pt x="473" y="1050"/>
                  </a:cubicBezTo>
                  <a:cubicBezTo>
                    <a:pt x="590" y="1001"/>
                    <a:pt x="724" y="965"/>
                    <a:pt x="841" y="917"/>
                  </a:cubicBezTo>
                  <a:cubicBezTo>
                    <a:pt x="1164" y="816"/>
                    <a:pt x="1483" y="698"/>
                    <a:pt x="1802" y="581"/>
                  </a:cubicBezTo>
                  <a:cubicBezTo>
                    <a:pt x="1936" y="529"/>
                    <a:pt x="2089" y="480"/>
                    <a:pt x="2222" y="444"/>
                  </a:cubicBezTo>
                  <a:cubicBezTo>
                    <a:pt x="2424" y="359"/>
                    <a:pt x="2626" y="294"/>
                    <a:pt x="2812" y="226"/>
                  </a:cubicBezTo>
                  <a:cubicBezTo>
                    <a:pt x="2998" y="157"/>
                    <a:pt x="3184" y="92"/>
                    <a:pt x="3366" y="24"/>
                  </a:cubicBezTo>
                  <a:cubicBezTo>
                    <a:pt x="3386" y="24"/>
                    <a:pt x="3386" y="8"/>
                    <a:pt x="3386" y="8"/>
                  </a:cubicBezTo>
                  <a:cubicBezTo>
                    <a:pt x="3386" y="8"/>
                    <a:pt x="3377" y="0"/>
                    <a:pt x="3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1334459" y="3276529"/>
              <a:ext cx="5364" cy="102007"/>
            </a:xfrm>
            <a:custGeom>
              <a:avLst/>
              <a:gdLst/>
              <a:ahLst/>
              <a:cxnLst/>
              <a:rect l="l" t="t" r="r" b="b"/>
              <a:pathLst>
                <a:path w="54" h="1027" extrusionOk="0">
                  <a:moveTo>
                    <a:pt x="21" y="0"/>
                  </a:moveTo>
                  <a:cubicBezTo>
                    <a:pt x="1" y="0"/>
                    <a:pt x="1" y="17"/>
                    <a:pt x="1" y="17"/>
                  </a:cubicBezTo>
                  <a:lnTo>
                    <a:pt x="1" y="235"/>
                  </a:lnTo>
                  <a:lnTo>
                    <a:pt x="1" y="873"/>
                  </a:lnTo>
                  <a:lnTo>
                    <a:pt x="1" y="909"/>
                  </a:lnTo>
                  <a:cubicBezTo>
                    <a:pt x="1" y="942"/>
                    <a:pt x="1" y="994"/>
                    <a:pt x="21" y="1026"/>
                  </a:cubicBezTo>
                  <a:lnTo>
                    <a:pt x="37" y="1026"/>
                  </a:lnTo>
                  <a:cubicBezTo>
                    <a:pt x="37" y="1026"/>
                    <a:pt x="53" y="1026"/>
                    <a:pt x="37" y="1010"/>
                  </a:cubicBezTo>
                  <a:cubicBezTo>
                    <a:pt x="21" y="974"/>
                    <a:pt x="37" y="942"/>
                    <a:pt x="37" y="909"/>
                  </a:cubicBezTo>
                  <a:lnTo>
                    <a:pt x="37" y="873"/>
                  </a:lnTo>
                  <a:lnTo>
                    <a:pt x="37" y="235"/>
                  </a:lnTo>
                  <a:lnTo>
                    <a:pt x="37" y="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1414714" y="3420153"/>
              <a:ext cx="87207" cy="180672"/>
            </a:xfrm>
            <a:custGeom>
              <a:avLst/>
              <a:gdLst/>
              <a:ahLst/>
              <a:cxnLst/>
              <a:rect l="l" t="t" r="r" b="b"/>
              <a:pathLst>
                <a:path w="878" h="1819" extrusionOk="0">
                  <a:moveTo>
                    <a:pt x="1" y="1"/>
                  </a:moveTo>
                  <a:lnTo>
                    <a:pt x="1" y="17"/>
                  </a:lnTo>
                  <a:cubicBezTo>
                    <a:pt x="170" y="134"/>
                    <a:pt x="324" y="271"/>
                    <a:pt x="473" y="405"/>
                  </a:cubicBezTo>
                  <a:cubicBezTo>
                    <a:pt x="558" y="506"/>
                    <a:pt x="659" y="590"/>
                    <a:pt x="776" y="675"/>
                  </a:cubicBezTo>
                  <a:cubicBezTo>
                    <a:pt x="829" y="724"/>
                    <a:pt x="845" y="792"/>
                    <a:pt x="845" y="877"/>
                  </a:cubicBezTo>
                  <a:lnTo>
                    <a:pt x="845" y="1499"/>
                  </a:lnTo>
                  <a:lnTo>
                    <a:pt x="845" y="1669"/>
                  </a:lnTo>
                  <a:cubicBezTo>
                    <a:pt x="845" y="1701"/>
                    <a:pt x="845" y="1750"/>
                    <a:pt x="808" y="1802"/>
                  </a:cubicBezTo>
                  <a:lnTo>
                    <a:pt x="829" y="1818"/>
                  </a:lnTo>
                  <a:lnTo>
                    <a:pt x="845" y="1802"/>
                  </a:lnTo>
                  <a:cubicBezTo>
                    <a:pt x="877" y="1770"/>
                    <a:pt x="877" y="1717"/>
                    <a:pt x="877" y="1669"/>
                  </a:cubicBezTo>
                  <a:lnTo>
                    <a:pt x="877" y="1499"/>
                  </a:lnTo>
                  <a:cubicBezTo>
                    <a:pt x="877" y="1297"/>
                    <a:pt x="861" y="1079"/>
                    <a:pt x="877" y="877"/>
                  </a:cubicBezTo>
                  <a:cubicBezTo>
                    <a:pt x="877" y="792"/>
                    <a:pt x="861" y="708"/>
                    <a:pt x="792" y="659"/>
                  </a:cubicBezTo>
                  <a:cubicBezTo>
                    <a:pt x="675" y="574"/>
                    <a:pt x="574" y="473"/>
                    <a:pt x="489" y="388"/>
                  </a:cubicBezTo>
                  <a:cubicBezTo>
                    <a:pt x="340" y="255"/>
                    <a:pt x="170" y="118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1182393" y="3156147"/>
              <a:ext cx="6953" cy="93564"/>
            </a:xfrm>
            <a:custGeom>
              <a:avLst/>
              <a:gdLst/>
              <a:ahLst/>
              <a:cxnLst/>
              <a:rect l="l" t="t" r="r" b="b"/>
              <a:pathLst>
                <a:path w="70" h="942" extrusionOk="0">
                  <a:moveTo>
                    <a:pt x="17" y="0"/>
                  </a:moveTo>
                  <a:lnTo>
                    <a:pt x="1" y="17"/>
                  </a:lnTo>
                  <a:cubicBezTo>
                    <a:pt x="17" y="166"/>
                    <a:pt x="17" y="320"/>
                    <a:pt x="17" y="453"/>
                  </a:cubicBezTo>
                  <a:lnTo>
                    <a:pt x="17" y="724"/>
                  </a:lnTo>
                  <a:lnTo>
                    <a:pt x="17" y="792"/>
                  </a:lnTo>
                  <a:cubicBezTo>
                    <a:pt x="17" y="841"/>
                    <a:pt x="17" y="893"/>
                    <a:pt x="37" y="942"/>
                  </a:cubicBezTo>
                  <a:lnTo>
                    <a:pt x="53" y="942"/>
                  </a:lnTo>
                  <a:cubicBezTo>
                    <a:pt x="53" y="942"/>
                    <a:pt x="69" y="942"/>
                    <a:pt x="53" y="926"/>
                  </a:cubicBezTo>
                  <a:cubicBezTo>
                    <a:pt x="37" y="893"/>
                    <a:pt x="53" y="841"/>
                    <a:pt x="53" y="792"/>
                  </a:cubicBezTo>
                  <a:lnTo>
                    <a:pt x="53" y="724"/>
                  </a:lnTo>
                  <a:lnTo>
                    <a:pt x="53" y="453"/>
                  </a:lnTo>
                  <a:cubicBezTo>
                    <a:pt x="53" y="320"/>
                    <a:pt x="53" y="166"/>
                    <a:pt x="37" y="17"/>
                  </a:cubicBezTo>
                  <a:cubicBezTo>
                    <a:pt x="37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746257" y="3311392"/>
              <a:ext cx="4867" cy="80354"/>
            </a:xfrm>
            <a:custGeom>
              <a:avLst/>
              <a:gdLst/>
              <a:ahLst/>
              <a:cxnLst/>
              <a:rect l="l" t="t" r="r" b="b"/>
              <a:pathLst>
                <a:path w="49" h="809" extrusionOk="0">
                  <a:moveTo>
                    <a:pt x="0" y="1"/>
                  </a:moveTo>
                  <a:lnTo>
                    <a:pt x="0" y="17"/>
                  </a:lnTo>
                  <a:cubicBezTo>
                    <a:pt x="17" y="154"/>
                    <a:pt x="17" y="288"/>
                    <a:pt x="0" y="405"/>
                  </a:cubicBezTo>
                  <a:lnTo>
                    <a:pt x="0" y="659"/>
                  </a:lnTo>
                  <a:cubicBezTo>
                    <a:pt x="17" y="675"/>
                    <a:pt x="0" y="675"/>
                    <a:pt x="0" y="692"/>
                  </a:cubicBezTo>
                  <a:cubicBezTo>
                    <a:pt x="0" y="724"/>
                    <a:pt x="0" y="776"/>
                    <a:pt x="17" y="809"/>
                  </a:cubicBezTo>
                  <a:lnTo>
                    <a:pt x="33" y="809"/>
                  </a:lnTo>
                  <a:cubicBezTo>
                    <a:pt x="49" y="809"/>
                    <a:pt x="49" y="809"/>
                    <a:pt x="49" y="793"/>
                  </a:cubicBezTo>
                  <a:cubicBezTo>
                    <a:pt x="33" y="760"/>
                    <a:pt x="33" y="724"/>
                    <a:pt x="33" y="692"/>
                  </a:cubicBezTo>
                  <a:lnTo>
                    <a:pt x="33" y="659"/>
                  </a:lnTo>
                  <a:lnTo>
                    <a:pt x="33" y="405"/>
                  </a:lnTo>
                  <a:cubicBezTo>
                    <a:pt x="33" y="288"/>
                    <a:pt x="33" y="154"/>
                    <a:pt x="17" y="17"/>
                  </a:cubicBezTo>
                  <a:cubicBezTo>
                    <a:pt x="17" y="1"/>
                    <a:pt x="1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1135809" y="2494146"/>
              <a:ext cx="4966" cy="86711"/>
            </a:xfrm>
            <a:custGeom>
              <a:avLst/>
              <a:gdLst/>
              <a:ahLst/>
              <a:cxnLst/>
              <a:rect l="l" t="t" r="r" b="b"/>
              <a:pathLst>
                <a:path w="50" h="873" extrusionOk="0">
                  <a:moveTo>
                    <a:pt x="1" y="0"/>
                  </a:moveTo>
                  <a:cubicBezTo>
                    <a:pt x="33" y="202"/>
                    <a:pt x="17" y="404"/>
                    <a:pt x="17" y="606"/>
                  </a:cubicBezTo>
                  <a:lnTo>
                    <a:pt x="17" y="707"/>
                  </a:lnTo>
                  <a:lnTo>
                    <a:pt x="17" y="792"/>
                  </a:lnTo>
                  <a:cubicBezTo>
                    <a:pt x="33" y="808"/>
                    <a:pt x="33" y="840"/>
                    <a:pt x="33" y="856"/>
                  </a:cubicBezTo>
                  <a:cubicBezTo>
                    <a:pt x="33" y="856"/>
                    <a:pt x="33" y="873"/>
                    <a:pt x="49" y="873"/>
                  </a:cubicBezTo>
                  <a:lnTo>
                    <a:pt x="49" y="856"/>
                  </a:lnTo>
                  <a:lnTo>
                    <a:pt x="49" y="792"/>
                  </a:lnTo>
                  <a:cubicBezTo>
                    <a:pt x="49" y="755"/>
                    <a:pt x="33" y="739"/>
                    <a:pt x="33" y="707"/>
                  </a:cubicBezTo>
                  <a:lnTo>
                    <a:pt x="33" y="606"/>
                  </a:lnTo>
                  <a:cubicBezTo>
                    <a:pt x="49" y="404"/>
                    <a:pt x="49" y="202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2081979" y="3463459"/>
              <a:ext cx="100418" cy="117303"/>
            </a:xfrm>
            <a:custGeom>
              <a:avLst/>
              <a:gdLst/>
              <a:ahLst/>
              <a:cxnLst/>
              <a:rect l="l" t="t" r="r" b="b"/>
              <a:pathLst>
                <a:path w="1011" h="1181" extrusionOk="0">
                  <a:moveTo>
                    <a:pt x="17" y="1"/>
                  </a:moveTo>
                  <a:cubicBezTo>
                    <a:pt x="17" y="1"/>
                    <a:pt x="1" y="1"/>
                    <a:pt x="1" y="21"/>
                  </a:cubicBezTo>
                  <a:cubicBezTo>
                    <a:pt x="1" y="122"/>
                    <a:pt x="69" y="171"/>
                    <a:pt x="134" y="239"/>
                  </a:cubicBezTo>
                  <a:cubicBezTo>
                    <a:pt x="150" y="255"/>
                    <a:pt x="186" y="272"/>
                    <a:pt x="202" y="304"/>
                  </a:cubicBezTo>
                  <a:cubicBezTo>
                    <a:pt x="404" y="558"/>
                    <a:pt x="639" y="809"/>
                    <a:pt x="841" y="1063"/>
                  </a:cubicBezTo>
                  <a:lnTo>
                    <a:pt x="857" y="1079"/>
                  </a:lnTo>
                  <a:lnTo>
                    <a:pt x="877" y="1096"/>
                  </a:lnTo>
                  <a:cubicBezTo>
                    <a:pt x="909" y="1132"/>
                    <a:pt x="942" y="1180"/>
                    <a:pt x="994" y="1180"/>
                  </a:cubicBezTo>
                  <a:lnTo>
                    <a:pt x="1010" y="1180"/>
                  </a:lnTo>
                  <a:lnTo>
                    <a:pt x="1010" y="1164"/>
                  </a:lnTo>
                  <a:cubicBezTo>
                    <a:pt x="1010" y="1148"/>
                    <a:pt x="1010" y="1148"/>
                    <a:pt x="994" y="1148"/>
                  </a:cubicBezTo>
                  <a:cubicBezTo>
                    <a:pt x="958" y="1148"/>
                    <a:pt x="926" y="1112"/>
                    <a:pt x="893" y="1079"/>
                  </a:cubicBezTo>
                  <a:cubicBezTo>
                    <a:pt x="893" y="1079"/>
                    <a:pt x="893" y="1063"/>
                    <a:pt x="877" y="1063"/>
                  </a:cubicBezTo>
                  <a:lnTo>
                    <a:pt x="877" y="1047"/>
                  </a:lnTo>
                  <a:cubicBezTo>
                    <a:pt x="655" y="793"/>
                    <a:pt x="421" y="542"/>
                    <a:pt x="219" y="288"/>
                  </a:cubicBezTo>
                  <a:cubicBezTo>
                    <a:pt x="202" y="255"/>
                    <a:pt x="170" y="239"/>
                    <a:pt x="150" y="223"/>
                  </a:cubicBezTo>
                  <a:cubicBezTo>
                    <a:pt x="85" y="154"/>
                    <a:pt x="17" y="102"/>
                    <a:pt x="33" y="21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754699" y="1703221"/>
              <a:ext cx="4867" cy="38637"/>
            </a:xfrm>
            <a:custGeom>
              <a:avLst/>
              <a:gdLst/>
              <a:ahLst/>
              <a:cxnLst/>
              <a:rect l="l" t="t" r="r" b="b"/>
              <a:pathLst>
                <a:path w="49" h="389" extrusionOk="0">
                  <a:moveTo>
                    <a:pt x="16" y="1"/>
                  </a:moveTo>
                  <a:cubicBezTo>
                    <a:pt x="16" y="1"/>
                    <a:pt x="0" y="1"/>
                    <a:pt x="0" y="17"/>
                  </a:cubicBezTo>
                  <a:lnTo>
                    <a:pt x="0" y="150"/>
                  </a:lnTo>
                  <a:cubicBezTo>
                    <a:pt x="0" y="219"/>
                    <a:pt x="0" y="304"/>
                    <a:pt x="16" y="372"/>
                  </a:cubicBezTo>
                  <a:cubicBezTo>
                    <a:pt x="16" y="389"/>
                    <a:pt x="33" y="389"/>
                    <a:pt x="33" y="389"/>
                  </a:cubicBezTo>
                  <a:lnTo>
                    <a:pt x="49" y="372"/>
                  </a:lnTo>
                  <a:cubicBezTo>
                    <a:pt x="33" y="304"/>
                    <a:pt x="33" y="219"/>
                    <a:pt x="33" y="150"/>
                  </a:cubicBezTo>
                  <a:lnTo>
                    <a:pt x="33" y="17"/>
                  </a:lnTo>
                  <a:cubicBezTo>
                    <a:pt x="33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1747751" y="1855288"/>
              <a:ext cx="155344" cy="306318"/>
            </a:xfrm>
            <a:custGeom>
              <a:avLst/>
              <a:gdLst/>
              <a:ahLst/>
              <a:cxnLst/>
              <a:rect l="l" t="t" r="r" b="b"/>
              <a:pathLst>
                <a:path w="1564" h="3084" extrusionOk="0">
                  <a:moveTo>
                    <a:pt x="17" y="1"/>
                  </a:moveTo>
                  <a:lnTo>
                    <a:pt x="0" y="17"/>
                  </a:lnTo>
                  <a:lnTo>
                    <a:pt x="17" y="33"/>
                  </a:lnTo>
                  <a:cubicBezTo>
                    <a:pt x="49" y="33"/>
                    <a:pt x="65" y="70"/>
                    <a:pt x="81" y="102"/>
                  </a:cubicBezTo>
                  <a:lnTo>
                    <a:pt x="101" y="118"/>
                  </a:lnTo>
                  <a:cubicBezTo>
                    <a:pt x="202" y="288"/>
                    <a:pt x="303" y="457"/>
                    <a:pt x="404" y="623"/>
                  </a:cubicBezTo>
                  <a:cubicBezTo>
                    <a:pt x="671" y="1096"/>
                    <a:pt x="974" y="1584"/>
                    <a:pt x="1261" y="2089"/>
                  </a:cubicBezTo>
                  <a:cubicBezTo>
                    <a:pt x="1277" y="2106"/>
                    <a:pt x="1277" y="2122"/>
                    <a:pt x="1293" y="2138"/>
                  </a:cubicBezTo>
                  <a:cubicBezTo>
                    <a:pt x="1330" y="2190"/>
                    <a:pt x="1378" y="2239"/>
                    <a:pt x="1362" y="2308"/>
                  </a:cubicBezTo>
                  <a:lnTo>
                    <a:pt x="1362" y="2526"/>
                  </a:lnTo>
                  <a:lnTo>
                    <a:pt x="1362" y="2679"/>
                  </a:lnTo>
                  <a:cubicBezTo>
                    <a:pt x="1346" y="2845"/>
                    <a:pt x="1414" y="2998"/>
                    <a:pt x="1548" y="3083"/>
                  </a:cubicBezTo>
                  <a:lnTo>
                    <a:pt x="1564" y="3083"/>
                  </a:lnTo>
                  <a:lnTo>
                    <a:pt x="1564" y="3063"/>
                  </a:lnTo>
                  <a:cubicBezTo>
                    <a:pt x="1431" y="2962"/>
                    <a:pt x="1362" y="2845"/>
                    <a:pt x="1378" y="2679"/>
                  </a:cubicBezTo>
                  <a:lnTo>
                    <a:pt x="1378" y="2509"/>
                  </a:lnTo>
                  <a:cubicBezTo>
                    <a:pt x="1378" y="2441"/>
                    <a:pt x="1378" y="2376"/>
                    <a:pt x="1394" y="2308"/>
                  </a:cubicBezTo>
                  <a:cubicBezTo>
                    <a:pt x="1394" y="2239"/>
                    <a:pt x="1362" y="2174"/>
                    <a:pt x="1313" y="2122"/>
                  </a:cubicBezTo>
                  <a:cubicBezTo>
                    <a:pt x="1313" y="2106"/>
                    <a:pt x="1293" y="2089"/>
                    <a:pt x="1277" y="2073"/>
                  </a:cubicBezTo>
                  <a:cubicBezTo>
                    <a:pt x="990" y="1584"/>
                    <a:pt x="707" y="1079"/>
                    <a:pt x="421" y="607"/>
                  </a:cubicBezTo>
                  <a:cubicBezTo>
                    <a:pt x="320" y="437"/>
                    <a:pt x="219" y="272"/>
                    <a:pt x="118" y="102"/>
                  </a:cubicBezTo>
                  <a:lnTo>
                    <a:pt x="118" y="86"/>
                  </a:lnTo>
                  <a:cubicBezTo>
                    <a:pt x="101" y="53"/>
                    <a:pt x="65" y="17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1517019" y="3329867"/>
              <a:ext cx="200736" cy="302643"/>
            </a:xfrm>
            <a:custGeom>
              <a:avLst/>
              <a:gdLst/>
              <a:ahLst/>
              <a:cxnLst/>
              <a:rect l="l" t="t" r="r" b="b"/>
              <a:pathLst>
                <a:path w="2021" h="3047" extrusionOk="0">
                  <a:moveTo>
                    <a:pt x="1" y="1"/>
                  </a:moveTo>
                  <a:lnTo>
                    <a:pt x="1" y="17"/>
                  </a:lnTo>
                  <a:cubicBezTo>
                    <a:pt x="81" y="102"/>
                    <a:pt x="166" y="170"/>
                    <a:pt x="235" y="255"/>
                  </a:cubicBezTo>
                  <a:cubicBezTo>
                    <a:pt x="405" y="421"/>
                    <a:pt x="586" y="590"/>
                    <a:pt x="772" y="760"/>
                  </a:cubicBezTo>
                  <a:cubicBezTo>
                    <a:pt x="942" y="910"/>
                    <a:pt x="1112" y="1079"/>
                    <a:pt x="1261" y="1229"/>
                  </a:cubicBezTo>
                  <a:cubicBezTo>
                    <a:pt x="1431" y="1382"/>
                    <a:pt x="1580" y="1548"/>
                    <a:pt x="1750" y="1701"/>
                  </a:cubicBezTo>
                  <a:cubicBezTo>
                    <a:pt x="1766" y="1701"/>
                    <a:pt x="1766" y="1718"/>
                    <a:pt x="1782" y="1718"/>
                  </a:cubicBezTo>
                  <a:cubicBezTo>
                    <a:pt x="1798" y="1734"/>
                    <a:pt x="1818" y="1770"/>
                    <a:pt x="1835" y="1770"/>
                  </a:cubicBezTo>
                  <a:cubicBezTo>
                    <a:pt x="1968" y="1851"/>
                    <a:pt x="1984" y="1952"/>
                    <a:pt x="1984" y="2121"/>
                  </a:cubicBezTo>
                  <a:cubicBezTo>
                    <a:pt x="1968" y="2239"/>
                    <a:pt x="1968" y="2356"/>
                    <a:pt x="1968" y="2493"/>
                  </a:cubicBezTo>
                  <a:cubicBezTo>
                    <a:pt x="1968" y="2643"/>
                    <a:pt x="1984" y="2796"/>
                    <a:pt x="1968" y="2946"/>
                  </a:cubicBezTo>
                  <a:cubicBezTo>
                    <a:pt x="1968" y="2982"/>
                    <a:pt x="1968" y="2998"/>
                    <a:pt x="1984" y="3014"/>
                  </a:cubicBezTo>
                  <a:lnTo>
                    <a:pt x="1984" y="3030"/>
                  </a:lnTo>
                  <a:lnTo>
                    <a:pt x="2000" y="3047"/>
                  </a:lnTo>
                  <a:cubicBezTo>
                    <a:pt x="2020" y="3047"/>
                    <a:pt x="2020" y="3030"/>
                    <a:pt x="2020" y="3030"/>
                  </a:cubicBezTo>
                  <a:cubicBezTo>
                    <a:pt x="2020" y="3014"/>
                    <a:pt x="2000" y="3014"/>
                    <a:pt x="2000" y="2998"/>
                  </a:cubicBezTo>
                  <a:cubicBezTo>
                    <a:pt x="2000" y="2982"/>
                    <a:pt x="1984" y="2962"/>
                    <a:pt x="1984" y="2946"/>
                  </a:cubicBezTo>
                  <a:cubicBezTo>
                    <a:pt x="2000" y="2796"/>
                    <a:pt x="2000" y="2643"/>
                    <a:pt x="2000" y="2493"/>
                  </a:cubicBezTo>
                  <a:lnTo>
                    <a:pt x="2000" y="2121"/>
                  </a:lnTo>
                  <a:cubicBezTo>
                    <a:pt x="2020" y="1988"/>
                    <a:pt x="2000" y="1835"/>
                    <a:pt x="1851" y="1750"/>
                  </a:cubicBezTo>
                  <a:cubicBezTo>
                    <a:pt x="1835" y="1734"/>
                    <a:pt x="1818" y="1718"/>
                    <a:pt x="1798" y="1701"/>
                  </a:cubicBezTo>
                  <a:cubicBezTo>
                    <a:pt x="1782" y="1701"/>
                    <a:pt x="1782" y="1685"/>
                    <a:pt x="1766" y="1669"/>
                  </a:cubicBezTo>
                  <a:cubicBezTo>
                    <a:pt x="1596" y="1532"/>
                    <a:pt x="1447" y="1366"/>
                    <a:pt x="1293" y="1213"/>
                  </a:cubicBezTo>
                  <a:cubicBezTo>
                    <a:pt x="1128" y="1063"/>
                    <a:pt x="958" y="893"/>
                    <a:pt x="788" y="740"/>
                  </a:cubicBezTo>
                  <a:cubicBezTo>
                    <a:pt x="607" y="574"/>
                    <a:pt x="421" y="405"/>
                    <a:pt x="251" y="235"/>
                  </a:cubicBezTo>
                  <a:cubicBezTo>
                    <a:pt x="182" y="154"/>
                    <a:pt x="102" y="69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1376573" y="3620790"/>
              <a:ext cx="4966" cy="113628"/>
            </a:xfrm>
            <a:custGeom>
              <a:avLst/>
              <a:gdLst/>
              <a:ahLst/>
              <a:cxnLst/>
              <a:rect l="l" t="t" r="r" b="b"/>
              <a:pathLst>
                <a:path w="50" h="1144" extrusionOk="0">
                  <a:moveTo>
                    <a:pt x="17" y="0"/>
                  </a:moveTo>
                  <a:cubicBezTo>
                    <a:pt x="1" y="0"/>
                    <a:pt x="1" y="0"/>
                    <a:pt x="1" y="17"/>
                  </a:cubicBezTo>
                  <a:cubicBezTo>
                    <a:pt x="17" y="101"/>
                    <a:pt x="17" y="186"/>
                    <a:pt x="17" y="271"/>
                  </a:cubicBezTo>
                  <a:lnTo>
                    <a:pt x="17" y="388"/>
                  </a:lnTo>
                  <a:lnTo>
                    <a:pt x="17" y="909"/>
                  </a:lnTo>
                  <a:lnTo>
                    <a:pt x="17" y="1127"/>
                  </a:lnTo>
                  <a:cubicBezTo>
                    <a:pt x="17" y="1144"/>
                    <a:pt x="17" y="1144"/>
                    <a:pt x="33" y="1144"/>
                  </a:cubicBezTo>
                  <a:lnTo>
                    <a:pt x="33" y="1127"/>
                  </a:lnTo>
                  <a:lnTo>
                    <a:pt x="33" y="909"/>
                  </a:lnTo>
                  <a:lnTo>
                    <a:pt x="33" y="388"/>
                  </a:lnTo>
                  <a:lnTo>
                    <a:pt x="33" y="271"/>
                  </a:lnTo>
                  <a:cubicBezTo>
                    <a:pt x="49" y="186"/>
                    <a:pt x="49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923059" y="2102905"/>
              <a:ext cx="140545" cy="327475"/>
            </a:xfrm>
            <a:custGeom>
              <a:avLst/>
              <a:gdLst/>
              <a:ahLst/>
              <a:cxnLst/>
              <a:rect l="l" t="t" r="r" b="b"/>
              <a:pathLst>
                <a:path w="1415" h="3297" extrusionOk="0">
                  <a:moveTo>
                    <a:pt x="1" y="0"/>
                  </a:moveTo>
                  <a:lnTo>
                    <a:pt x="1" y="16"/>
                  </a:lnTo>
                  <a:cubicBezTo>
                    <a:pt x="33" y="101"/>
                    <a:pt x="33" y="202"/>
                    <a:pt x="17" y="303"/>
                  </a:cubicBezTo>
                  <a:lnTo>
                    <a:pt x="17" y="469"/>
                  </a:lnTo>
                  <a:lnTo>
                    <a:pt x="17" y="489"/>
                  </a:lnTo>
                  <a:cubicBezTo>
                    <a:pt x="33" y="538"/>
                    <a:pt x="33" y="570"/>
                    <a:pt x="69" y="622"/>
                  </a:cubicBezTo>
                  <a:cubicBezTo>
                    <a:pt x="187" y="740"/>
                    <a:pt x="255" y="873"/>
                    <a:pt x="320" y="1010"/>
                  </a:cubicBezTo>
                  <a:cubicBezTo>
                    <a:pt x="356" y="1059"/>
                    <a:pt x="389" y="1127"/>
                    <a:pt x="421" y="1176"/>
                  </a:cubicBezTo>
                  <a:cubicBezTo>
                    <a:pt x="538" y="1378"/>
                    <a:pt x="659" y="1564"/>
                    <a:pt x="760" y="1750"/>
                  </a:cubicBezTo>
                  <a:cubicBezTo>
                    <a:pt x="894" y="2004"/>
                    <a:pt x="1043" y="2238"/>
                    <a:pt x="1197" y="2473"/>
                  </a:cubicBezTo>
                  <a:cubicBezTo>
                    <a:pt x="1281" y="2626"/>
                    <a:pt x="1265" y="2776"/>
                    <a:pt x="1245" y="2913"/>
                  </a:cubicBezTo>
                  <a:cubicBezTo>
                    <a:pt x="1213" y="3095"/>
                    <a:pt x="1298" y="3196"/>
                    <a:pt x="1399" y="3297"/>
                  </a:cubicBezTo>
                  <a:lnTo>
                    <a:pt x="1415" y="3297"/>
                  </a:lnTo>
                  <a:lnTo>
                    <a:pt x="1415" y="3264"/>
                  </a:lnTo>
                  <a:cubicBezTo>
                    <a:pt x="1298" y="3163"/>
                    <a:pt x="1245" y="3079"/>
                    <a:pt x="1265" y="2913"/>
                  </a:cubicBezTo>
                  <a:cubicBezTo>
                    <a:pt x="1298" y="2776"/>
                    <a:pt x="1314" y="2626"/>
                    <a:pt x="1213" y="2456"/>
                  </a:cubicBezTo>
                  <a:cubicBezTo>
                    <a:pt x="1063" y="2222"/>
                    <a:pt x="926" y="1984"/>
                    <a:pt x="793" y="1750"/>
                  </a:cubicBezTo>
                  <a:cubicBezTo>
                    <a:pt x="675" y="1548"/>
                    <a:pt x="558" y="1362"/>
                    <a:pt x="457" y="1160"/>
                  </a:cubicBezTo>
                  <a:cubicBezTo>
                    <a:pt x="421" y="1111"/>
                    <a:pt x="389" y="1043"/>
                    <a:pt x="356" y="994"/>
                  </a:cubicBezTo>
                  <a:cubicBezTo>
                    <a:pt x="271" y="857"/>
                    <a:pt x="203" y="723"/>
                    <a:pt x="102" y="606"/>
                  </a:cubicBezTo>
                  <a:cubicBezTo>
                    <a:pt x="53" y="554"/>
                    <a:pt x="53" y="521"/>
                    <a:pt x="53" y="489"/>
                  </a:cubicBezTo>
                  <a:lnTo>
                    <a:pt x="53" y="469"/>
                  </a:lnTo>
                  <a:cubicBezTo>
                    <a:pt x="33" y="420"/>
                    <a:pt x="53" y="352"/>
                    <a:pt x="53" y="303"/>
                  </a:cubicBezTo>
                  <a:cubicBezTo>
                    <a:pt x="53" y="202"/>
                    <a:pt x="69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791152" y="2813476"/>
              <a:ext cx="5364" cy="78367"/>
            </a:xfrm>
            <a:custGeom>
              <a:avLst/>
              <a:gdLst/>
              <a:ahLst/>
              <a:cxnLst/>
              <a:rect l="l" t="t" r="r" b="b"/>
              <a:pathLst>
                <a:path w="54" h="789" extrusionOk="0">
                  <a:moveTo>
                    <a:pt x="1" y="1"/>
                  </a:moveTo>
                  <a:cubicBezTo>
                    <a:pt x="17" y="166"/>
                    <a:pt x="17" y="336"/>
                    <a:pt x="17" y="485"/>
                  </a:cubicBezTo>
                  <a:lnTo>
                    <a:pt x="17" y="772"/>
                  </a:lnTo>
                  <a:cubicBezTo>
                    <a:pt x="17" y="788"/>
                    <a:pt x="17" y="788"/>
                    <a:pt x="37" y="788"/>
                  </a:cubicBezTo>
                  <a:lnTo>
                    <a:pt x="37" y="772"/>
                  </a:lnTo>
                  <a:lnTo>
                    <a:pt x="37" y="485"/>
                  </a:lnTo>
                  <a:cubicBezTo>
                    <a:pt x="53" y="320"/>
                    <a:pt x="53" y="166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500328" y="3485608"/>
              <a:ext cx="140545" cy="68236"/>
            </a:xfrm>
            <a:custGeom>
              <a:avLst/>
              <a:gdLst/>
              <a:ahLst/>
              <a:cxnLst/>
              <a:rect l="l" t="t" r="r" b="b"/>
              <a:pathLst>
                <a:path w="1415" h="687" extrusionOk="0">
                  <a:moveTo>
                    <a:pt x="1329" y="0"/>
                  </a:moveTo>
                  <a:lnTo>
                    <a:pt x="1111" y="81"/>
                  </a:lnTo>
                  <a:cubicBezTo>
                    <a:pt x="877" y="150"/>
                    <a:pt x="622" y="234"/>
                    <a:pt x="388" y="319"/>
                  </a:cubicBezTo>
                  <a:cubicBezTo>
                    <a:pt x="372" y="335"/>
                    <a:pt x="356" y="335"/>
                    <a:pt x="319" y="335"/>
                  </a:cubicBezTo>
                  <a:lnTo>
                    <a:pt x="271" y="335"/>
                  </a:lnTo>
                  <a:lnTo>
                    <a:pt x="271" y="352"/>
                  </a:lnTo>
                  <a:lnTo>
                    <a:pt x="388" y="352"/>
                  </a:lnTo>
                  <a:cubicBezTo>
                    <a:pt x="642" y="267"/>
                    <a:pt x="877" y="182"/>
                    <a:pt x="1111" y="101"/>
                  </a:cubicBezTo>
                  <a:lnTo>
                    <a:pt x="1329" y="32"/>
                  </a:lnTo>
                  <a:cubicBezTo>
                    <a:pt x="1382" y="117"/>
                    <a:pt x="1382" y="117"/>
                    <a:pt x="1349" y="218"/>
                  </a:cubicBezTo>
                  <a:cubicBezTo>
                    <a:pt x="1095" y="283"/>
                    <a:pt x="844" y="368"/>
                    <a:pt x="606" y="452"/>
                  </a:cubicBezTo>
                  <a:cubicBezTo>
                    <a:pt x="404" y="521"/>
                    <a:pt x="202" y="606"/>
                    <a:pt x="0" y="654"/>
                  </a:cubicBezTo>
                  <a:lnTo>
                    <a:pt x="0" y="671"/>
                  </a:lnTo>
                  <a:lnTo>
                    <a:pt x="16" y="687"/>
                  </a:lnTo>
                  <a:cubicBezTo>
                    <a:pt x="218" y="622"/>
                    <a:pt x="420" y="553"/>
                    <a:pt x="622" y="485"/>
                  </a:cubicBezTo>
                  <a:cubicBezTo>
                    <a:pt x="861" y="404"/>
                    <a:pt x="1111" y="319"/>
                    <a:pt x="1366" y="251"/>
                  </a:cubicBezTo>
                  <a:lnTo>
                    <a:pt x="1382" y="234"/>
                  </a:lnTo>
                  <a:cubicBezTo>
                    <a:pt x="1414" y="101"/>
                    <a:pt x="1414" y="101"/>
                    <a:pt x="1349" y="16"/>
                  </a:cubicBezTo>
                  <a:lnTo>
                    <a:pt x="13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670770" y="2137768"/>
              <a:ext cx="147398" cy="172230"/>
            </a:xfrm>
            <a:custGeom>
              <a:avLst/>
              <a:gdLst/>
              <a:ahLst/>
              <a:cxnLst/>
              <a:rect l="l" t="t" r="r" b="b"/>
              <a:pathLst>
                <a:path w="1484" h="1734" extrusionOk="0">
                  <a:moveTo>
                    <a:pt x="1451" y="1"/>
                  </a:moveTo>
                  <a:cubicBezTo>
                    <a:pt x="1431" y="1"/>
                    <a:pt x="1431" y="1"/>
                    <a:pt x="1431" y="17"/>
                  </a:cubicBezTo>
                  <a:cubicBezTo>
                    <a:pt x="1451" y="187"/>
                    <a:pt x="1451" y="356"/>
                    <a:pt x="1451" y="506"/>
                  </a:cubicBezTo>
                  <a:cubicBezTo>
                    <a:pt x="1451" y="607"/>
                    <a:pt x="1431" y="708"/>
                    <a:pt x="1451" y="809"/>
                  </a:cubicBezTo>
                  <a:lnTo>
                    <a:pt x="1451" y="845"/>
                  </a:lnTo>
                  <a:cubicBezTo>
                    <a:pt x="1451" y="894"/>
                    <a:pt x="1451" y="926"/>
                    <a:pt x="1467" y="978"/>
                  </a:cubicBezTo>
                  <a:lnTo>
                    <a:pt x="17" y="1701"/>
                  </a:lnTo>
                  <a:cubicBezTo>
                    <a:pt x="17" y="1701"/>
                    <a:pt x="1" y="1718"/>
                    <a:pt x="17" y="1718"/>
                  </a:cubicBezTo>
                  <a:lnTo>
                    <a:pt x="17" y="1734"/>
                  </a:lnTo>
                  <a:lnTo>
                    <a:pt x="37" y="1718"/>
                  </a:lnTo>
                  <a:lnTo>
                    <a:pt x="1484" y="995"/>
                  </a:lnTo>
                  <a:lnTo>
                    <a:pt x="1484" y="978"/>
                  </a:lnTo>
                  <a:cubicBezTo>
                    <a:pt x="1467" y="926"/>
                    <a:pt x="1467" y="894"/>
                    <a:pt x="1467" y="845"/>
                  </a:cubicBezTo>
                  <a:lnTo>
                    <a:pt x="1467" y="809"/>
                  </a:lnTo>
                  <a:lnTo>
                    <a:pt x="1467" y="506"/>
                  </a:lnTo>
                  <a:cubicBezTo>
                    <a:pt x="1467" y="356"/>
                    <a:pt x="1484" y="187"/>
                    <a:pt x="1451" y="17"/>
                  </a:cubicBez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889881" y="1922332"/>
              <a:ext cx="5364" cy="86810"/>
            </a:xfrm>
            <a:custGeom>
              <a:avLst/>
              <a:gdLst/>
              <a:ahLst/>
              <a:cxnLst/>
              <a:rect l="l" t="t" r="r" b="b"/>
              <a:pathLst>
                <a:path w="54" h="874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33" y="150"/>
                    <a:pt x="17" y="287"/>
                    <a:pt x="17" y="421"/>
                  </a:cubicBezTo>
                  <a:lnTo>
                    <a:pt x="17" y="655"/>
                  </a:lnTo>
                  <a:lnTo>
                    <a:pt x="17" y="792"/>
                  </a:lnTo>
                  <a:lnTo>
                    <a:pt x="17" y="857"/>
                  </a:lnTo>
                  <a:lnTo>
                    <a:pt x="33" y="873"/>
                  </a:lnTo>
                  <a:lnTo>
                    <a:pt x="53" y="857"/>
                  </a:lnTo>
                  <a:lnTo>
                    <a:pt x="53" y="792"/>
                  </a:lnTo>
                  <a:lnTo>
                    <a:pt x="53" y="655"/>
                  </a:lnTo>
                  <a:lnTo>
                    <a:pt x="53" y="421"/>
                  </a:lnTo>
                  <a:cubicBezTo>
                    <a:pt x="53" y="287"/>
                    <a:pt x="53" y="134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2081979" y="3592283"/>
              <a:ext cx="102007" cy="110449"/>
            </a:xfrm>
            <a:custGeom>
              <a:avLst/>
              <a:gdLst/>
              <a:ahLst/>
              <a:cxnLst/>
              <a:rect l="l" t="t" r="r" b="b"/>
              <a:pathLst>
                <a:path w="1027" h="1112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17" y="85"/>
                    <a:pt x="69" y="138"/>
                    <a:pt x="101" y="186"/>
                  </a:cubicBezTo>
                  <a:lnTo>
                    <a:pt x="118" y="203"/>
                  </a:lnTo>
                  <a:cubicBezTo>
                    <a:pt x="235" y="320"/>
                    <a:pt x="336" y="441"/>
                    <a:pt x="453" y="558"/>
                  </a:cubicBezTo>
                  <a:cubicBezTo>
                    <a:pt x="590" y="708"/>
                    <a:pt x="740" y="861"/>
                    <a:pt x="877" y="1011"/>
                  </a:cubicBezTo>
                  <a:lnTo>
                    <a:pt x="893" y="1027"/>
                  </a:lnTo>
                  <a:cubicBezTo>
                    <a:pt x="926" y="1063"/>
                    <a:pt x="958" y="1112"/>
                    <a:pt x="1010" y="1112"/>
                  </a:cubicBezTo>
                  <a:cubicBezTo>
                    <a:pt x="1027" y="1112"/>
                    <a:pt x="1027" y="1095"/>
                    <a:pt x="1027" y="1095"/>
                  </a:cubicBezTo>
                  <a:cubicBezTo>
                    <a:pt x="1027" y="1095"/>
                    <a:pt x="1027" y="1079"/>
                    <a:pt x="1010" y="1079"/>
                  </a:cubicBezTo>
                  <a:cubicBezTo>
                    <a:pt x="978" y="1079"/>
                    <a:pt x="942" y="1047"/>
                    <a:pt x="909" y="1011"/>
                  </a:cubicBezTo>
                  <a:lnTo>
                    <a:pt x="893" y="994"/>
                  </a:lnTo>
                  <a:cubicBezTo>
                    <a:pt x="756" y="845"/>
                    <a:pt x="606" y="691"/>
                    <a:pt x="473" y="542"/>
                  </a:cubicBezTo>
                  <a:cubicBezTo>
                    <a:pt x="352" y="421"/>
                    <a:pt x="251" y="304"/>
                    <a:pt x="134" y="186"/>
                  </a:cubicBezTo>
                  <a:lnTo>
                    <a:pt x="118" y="170"/>
                  </a:lnTo>
                  <a:cubicBezTo>
                    <a:pt x="85" y="118"/>
                    <a:pt x="33" y="85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384619" y="1651473"/>
              <a:ext cx="5364" cy="38637"/>
            </a:xfrm>
            <a:custGeom>
              <a:avLst/>
              <a:gdLst/>
              <a:ahLst/>
              <a:cxnLst/>
              <a:rect l="l" t="t" r="r" b="b"/>
              <a:pathLst>
                <a:path w="54" h="389" extrusionOk="0">
                  <a:moveTo>
                    <a:pt x="21" y="1"/>
                  </a:moveTo>
                  <a:cubicBezTo>
                    <a:pt x="21" y="1"/>
                    <a:pt x="1" y="17"/>
                    <a:pt x="21" y="17"/>
                  </a:cubicBezTo>
                  <a:cubicBezTo>
                    <a:pt x="37" y="150"/>
                    <a:pt x="37" y="267"/>
                    <a:pt x="21" y="368"/>
                  </a:cubicBezTo>
                  <a:cubicBezTo>
                    <a:pt x="1" y="368"/>
                    <a:pt x="21" y="389"/>
                    <a:pt x="21" y="389"/>
                  </a:cubicBezTo>
                  <a:cubicBezTo>
                    <a:pt x="37" y="389"/>
                    <a:pt x="37" y="368"/>
                    <a:pt x="37" y="368"/>
                  </a:cubicBezTo>
                  <a:cubicBezTo>
                    <a:pt x="53" y="267"/>
                    <a:pt x="53" y="150"/>
                    <a:pt x="37" y="17"/>
                  </a:cubicBezTo>
                  <a:cubicBezTo>
                    <a:pt x="37" y="17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1409946" y="1994144"/>
              <a:ext cx="8443" cy="172230"/>
            </a:xfrm>
            <a:custGeom>
              <a:avLst/>
              <a:gdLst/>
              <a:ahLst/>
              <a:cxnLst/>
              <a:rect l="l" t="t" r="r" b="b"/>
              <a:pathLst>
                <a:path w="85" h="1734" extrusionOk="0">
                  <a:moveTo>
                    <a:pt x="32" y="1"/>
                  </a:moveTo>
                  <a:lnTo>
                    <a:pt x="32" y="17"/>
                  </a:lnTo>
                  <a:cubicBezTo>
                    <a:pt x="49" y="85"/>
                    <a:pt x="32" y="150"/>
                    <a:pt x="32" y="219"/>
                  </a:cubicBezTo>
                  <a:cubicBezTo>
                    <a:pt x="16" y="251"/>
                    <a:pt x="16" y="304"/>
                    <a:pt x="16" y="336"/>
                  </a:cubicBezTo>
                  <a:lnTo>
                    <a:pt x="16" y="538"/>
                  </a:lnTo>
                  <a:cubicBezTo>
                    <a:pt x="0" y="724"/>
                    <a:pt x="0" y="926"/>
                    <a:pt x="16" y="1128"/>
                  </a:cubicBezTo>
                  <a:cubicBezTo>
                    <a:pt x="32" y="1212"/>
                    <a:pt x="32" y="1297"/>
                    <a:pt x="32" y="1382"/>
                  </a:cubicBezTo>
                  <a:cubicBezTo>
                    <a:pt x="32" y="1499"/>
                    <a:pt x="32" y="1600"/>
                    <a:pt x="49" y="1717"/>
                  </a:cubicBezTo>
                  <a:lnTo>
                    <a:pt x="69" y="1734"/>
                  </a:lnTo>
                  <a:cubicBezTo>
                    <a:pt x="85" y="1734"/>
                    <a:pt x="85" y="1717"/>
                    <a:pt x="85" y="1717"/>
                  </a:cubicBezTo>
                  <a:cubicBezTo>
                    <a:pt x="49" y="1600"/>
                    <a:pt x="49" y="1483"/>
                    <a:pt x="49" y="1382"/>
                  </a:cubicBezTo>
                  <a:lnTo>
                    <a:pt x="49" y="1111"/>
                  </a:lnTo>
                  <a:cubicBezTo>
                    <a:pt x="16" y="926"/>
                    <a:pt x="32" y="724"/>
                    <a:pt x="32" y="538"/>
                  </a:cubicBezTo>
                  <a:lnTo>
                    <a:pt x="32" y="336"/>
                  </a:lnTo>
                  <a:cubicBezTo>
                    <a:pt x="32" y="304"/>
                    <a:pt x="49" y="271"/>
                    <a:pt x="49" y="219"/>
                  </a:cubicBezTo>
                  <a:cubicBezTo>
                    <a:pt x="69" y="150"/>
                    <a:pt x="85" y="85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2081979" y="2430280"/>
              <a:ext cx="100418" cy="195968"/>
            </a:xfrm>
            <a:custGeom>
              <a:avLst/>
              <a:gdLst/>
              <a:ahLst/>
              <a:cxnLst/>
              <a:rect l="l" t="t" r="r" b="b"/>
              <a:pathLst>
                <a:path w="1011" h="1973" extrusionOk="0">
                  <a:moveTo>
                    <a:pt x="49" y="1"/>
                  </a:moveTo>
                  <a:cubicBezTo>
                    <a:pt x="33" y="1"/>
                    <a:pt x="33" y="1"/>
                    <a:pt x="33" y="21"/>
                  </a:cubicBezTo>
                  <a:cubicBezTo>
                    <a:pt x="1" y="203"/>
                    <a:pt x="1" y="425"/>
                    <a:pt x="134" y="643"/>
                  </a:cubicBezTo>
                  <a:cubicBezTo>
                    <a:pt x="303" y="910"/>
                    <a:pt x="473" y="1180"/>
                    <a:pt x="623" y="1451"/>
                  </a:cubicBezTo>
                  <a:cubicBezTo>
                    <a:pt x="707" y="1584"/>
                    <a:pt x="792" y="1738"/>
                    <a:pt x="877" y="1871"/>
                  </a:cubicBezTo>
                  <a:cubicBezTo>
                    <a:pt x="893" y="1871"/>
                    <a:pt x="893" y="1887"/>
                    <a:pt x="893" y="1903"/>
                  </a:cubicBezTo>
                  <a:cubicBezTo>
                    <a:pt x="909" y="1920"/>
                    <a:pt x="926" y="1972"/>
                    <a:pt x="994" y="1972"/>
                  </a:cubicBezTo>
                  <a:cubicBezTo>
                    <a:pt x="994" y="1972"/>
                    <a:pt x="1010" y="1972"/>
                    <a:pt x="1010" y="1956"/>
                  </a:cubicBezTo>
                  <a:lnTo>
                    <a:pt x="994" y="1940"/>
                  </a:lnTo>
                  <a:cubicBezTo>
                    <a:pt x="942" y="1940"/>
                    <a:pt x="942" y="1920"/>
                    <a:pt x="926" y="1887"/>
                  </a:cubicBezTo>
                  <a:cubicBezTo>
                    <a:pt x="909" y="1871"/>
                    <a:pt x="909" y="1871"/>
                    <a:pt x="909" y="1855"/>
                  </a:cubicBezTo>
                  <a:cubicBezTo>
                    <a:pt x="825" y="1718"/>
                    <a:pt x="740" y="1568"/>
                    <a:pt x="655" y="1435"/>
                  </a:cubicBezTo>
                  <a:cubicBezTo>
                    <a:pt x="489" y="1164"/>
                    <a:pt x="320" y="893"/>
                    <a:pt x="150" y="627"/>
                  </a:cubicBezTo>
                  <a:cubicBezTo>
                    <a:pt x="49" y="457"/>
                    <a:pt x="17" y="271"/>
                    <a:pt x="49" y="2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745764" y="2492458"/>
              <a:ext cx="155742" cy="284169"/>
            </a:xfrm>
            <a:custGeom>
              <a:avLst/>
              <a:gdLst/>
              <a:ahLst/>
              <a:cxnLst/>
              <a:rect l="l" t="t" r="r" b="b"/>
              <a:pathLst>
                <a:path w="1568" h="2861" extrusionOk="0">
                  <a:moveTo>
                    <a:pt x="0" y="1"/>
                  </a:moveTo>
                  <a:lnTo>
                    <a:pt x="0" y="17"/>
                  </a:lnTo>
                  <a:cubicBezTo>
                    <a:pt x="85" y="49"/>
                    <a:pt x="101" y="102"/>
                    <a:pt x="154" y="166"/>
                  </a:cubicBezTo>
                  <a:cubicBezTo>
                    <a:pt x="154" y="183"/>
                    <a:pt x="170" y="219"/>
                    <a:pt x="186" y="235"/>
                  </a:cubicBezTo>
                  <a:cubicBezTo>
                    <a:pt x="441" y="587"/>
                    <a:pt x="707" y="958"/>
                    <a:pt x="962" y="1314"/>
                  </a:cubicBezTo>
                  <a:lnTo>
                    <a:pt x="1164" y="1617"/>
                  </a:lnTo>
                  <a:cubicBezTo>
                    <a:pt x="1180" y="1633"/>
                    <a:pt x="1196" y="1649"/>
                    <a:pt x="1196" y="1665"/>
                  </a:cubicBezTo>
                  <a:cubicBezTo>
                    <a:pt x="1232" y="1734"/>
                    <a:pt x="1281" y="1782"/>
                    <a:pt x="1313" y="1835"/>
                  </a:cubicBezTo>
                  <a:cubicBezTo>
                    <a:pt x="1382" y="1900"/>
                    <a:pt x="1414" y="1984"/>
                    <a:pt x="1398" y="2085"/>
                  </a:cubicBezTo>
                  <a:lnTo>
                    <a:pt x="1398" y="2287"/>
                  </a:lnTo>
                  <a:cubicBezTo>
                    <a:pt x="1398" y="2388"/>
                    <a:pt x="1414" y="2489"/>
                    <a:pt x="1366" y="2590"/>
                  </a:cubicBezTo>
                  <a:cubicBezTo>
                    <a:pt x="1366" y="2627"/>
                    <a:pt x="1398" y="2691"/>
                    <a:pt x="1414" y="2728"/>
                  </a:cubicBezTo>
                  <a:cubicBezTo>
                    <a:pt x="1451" y="2760"/>
                    <a:pt x="1467" y="2792"/>
                    <a:pt x="1499" y="2829"/>
                  </a:cubicBezTo>
                  <a:cubicBezTo>
                    <a:pt x="1515" y="2829"/>
                    <a:pt x="1535" y="2845"/>
                    <a:pt x="1535" y="2861"/>
                  </a:cubicBezTo>
                  <a:lnTo>
                    <a:pt x="1568" y="2861"/>
                  </a:lnTo>
                  <a:lnTo>
                    <a:pt x="1568" y="2845"/>
                  </a:lnTo>
                  <a:cubicBezTo>
                    <a:pt x="1551" y="2829"/>
                    <a:pt x="1535" y="2808"/>
                    <a:pt x="1515" y="2792"/>
                  </a:cubicBezTo>
                  <a:cubicBezTo>
                    <a:pt x="1499" y="2776"/>
                    <a:pt x="1467" y="2744"/>
                    <a:pt x="1451" y="2707"/>
                  </a:cubicBezTo>
                  <a:cubicBezTo>
                    <a:pt x="1398" y="2659"/>
                    <a:pt x="1382" y="2627"/>
                    <a:pt x="1398" y="2590"/>
                  </a:cubicBezTo>
                  <a:cubicBezTo>
                    <a:pt x="1434" y="2489"/>
                    <a:pt x="1434" y="2388"/>
                    <a:pt x="1434" y="2287"/>
                  </a:cubicBezTo>
                  <a:cubicBezTo>
                    <a:pt x="1414" y="2223"/>
                    <a:pt x="1414" y="2154"/>
                    <a:pt x="1434" y="2085"/>
                  </a:cubicBezTo>
                  <a:cubicBezTo>
                    <a:pt x="1451" y="1984"/>
                    <a:pt x="1414" y="1883"/>
                    <a:pt x="1350" y="1819"/>
                  </a:cubicBezTo>
                  <a:cubicBezTo>
                    <a:pt x="1297" y="1766"/>
                    <a:pt x="1265" y="1718"/>
                    <a:pt x="1232" y="1665"/>
                  </a:cubicBezTo>
                  <a:cubicBezTo>
                    <a:pt x="1212" y="1633"/>
                    <a:pt x="1196" y="1617"/>
                    <a:pt x="1180" y="1597"/>
                  </a:cubicBezTo>
                  <a:lnTo>
                    <a:pt x="978" y="1314"/>
                  </a:lnTo>
                  <a:cubicBezTo>
                    <a:pt x="727" y="942"/>
                    <a:pt x="473" y="570"/>
                    <a:pt x="202" y="219"/>
                  </a:cubicBezTo>
                  <a:cubicBezTo>
                    <a:pt x="186" y="203"/>
                    <a:pt x="186" y="166"/>
                    <a:pt x="170" y="150"/>
                  </a:cubicBezTo>
                  <a:cubicBezTo>
                    <a:pt x="138" y="82"/>
                    <a:pt x="101" y="17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341313" y="1487388"/>
              <a:ext cx="6853" cy="105582"/>
            </a:xfrm>
            <a:custGeom>
              <a:avLst/>
              <a:gdLst/>
              <a:ahLst/>
              <a:cxnLst/>
              <a:rect l="l" t="t" r="r" b="b"/>
              <a:pathLst>
                <a:path w="69" h="1063" extrusionOk="0">
                  <a:moveTo>
                    <a:pt x="0" y="0"/>
                  </a:moveTo>
                  <a:cubicBezTo>
                    <a:pt x="16" y="154"/>
                    <a:pt x="16" y="324"/>
                    <a:pt x="16" y="473"/>
                  </a:cubicBezTo>
                  <a:lnTo>
                    <a:pt x="16" y="776"/>
                  </a:lnTo>
                  <a:lnTo>
                    <a:pt x="16" y="861"/>
                  </a:lnTo>
                  <a:cubicBezTo>
                    <a:pt x="16" y="930"/>
                    <a:pt x="0" y="994"/>
                    <a:pt x="53" y="1063"/>
                  </a:cubicBezTo>
                  <a:lnTo>
                    <a:pt x="69" y="1063"/>
                  </a:lnTo>
                  <a:lnTo>
                    <a:pt x="69" y="1047"/>
                  </a:lnTo>
                  <a:cubicBezTo>
                    <a:pt x="33" y="978"/>
                    <a:pt x="33" y="930"/>
                    <a:pt x="33" y="861"/>
                  </a:cubicBezTo>
                  <a:cubicBezTo>
                    <a:pt x="33" y="829"/>
                    <a:pt x="53" y="808"/>
                    <a:pt x="53" y="776"/>
                  </a:cubicBezTo>
                  <a:cubicBezTo>
                    <a:pt x="33" y="675"/>
                    <a:pt x="33" y="574"/>
                    <a:pt x="33" y="473"/>
                  </a:cubicBezTo>
                  <a:cubicBezTo>
                    <a:pt x="53" y="324"/>
                    <a:pt x="53" y="154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1284300" y="3647707"/>
              <a:ext cx="5364" cy="86711"/>
            </a:xfrm>
            <a:custGeom>
              <a:avLst/>
              <a:gdLst/>
              <a:ahLst/>
              <a:cxnLst/>
              <a:rect l="l" t="t" r="r" b="b"/>
              <a:pathLst>
                <a:path w="54" h="873" extrusionOk="0">
                  <a:moveTo>
                    <a:pt x="21" y="0"/>
                  </a:moveTo>
                  <a:cubicBezTo>
                    <a:pt x="21" y="0"/>
                    <a:pt x="1" y="0"/>
                    <a:pt x="1" y="16"/>
                  </a:cubicBezTo>
                  <a:cubicBezTo>
                    <a:pt x="37" y="150"/>
                    <a:pt x="21" y="287"/>
                    <a:pt x="21" y="420"/>
                  </a:cubicBezTo>
                  <a:lnTo>
                    <a:pt x="21" y="655"/>
                  </a:lnTo>
                  <a:lnTo>
                    <a:pt x="21" y="792"/>
                  </a:lnTo>
                  <a:lnTo>
                    <a:pt x="21" y="856"/>
                  </a:lnTo>
                  <a:cubicBezTo>
                    <a:pt x="21" y="873"/>
                    <a:pt x="37" y="873"/>
                    <a:pt x="37" y="873"/>
                  </a:cubicBezTo>
                  <a:cubicBezTo>
                    <a:pt x="37" y="873"/>
                    <a:pt x="53" y="873"/>
                    <a:pt x="53" y="856"/>
                  </a:cubicBezTo>
                  <a:lnTo>
                    <a:pt x="53" y="792"/>
                  </a:lnTo>
                  <a:lnTo>
                    <a:pt x="53" y="655"/>
                  </a:lnTo>
                  <a:lnTo>
                    <a:pt x="53" y="420"/>
                  </a:lnTo>
                  <a:cubicBezTo>
                    <a:pt x="53" y="287"/>
                    <a:pt x="53" y="150"/>
                    <a:pt x="37" y="16"/>
                  </a:cubicBezTo>
                  <a:cubicBezTo>
                    <a:pt x="37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687655" y="2306720"/>
              <a:ext cx="127335" cy="145710"/>
            </a:xfrm>
            <a:custGeom>
              <a:avLst/>
              <a:gdLst/>
              <a:ahLst/>
              <a:cxnLst/>
              <a:rect l="l" t="t" r="r" b="b"/>
              <a:pathLst>
                <a:path w="1282" h="1467" extrusionOk="0">
                  <a:moveTo>
                    <a:pt x="1261" y="0"/>
                  </a:moveTo>
                  <a:cubicBezTo>
                    <a:pt x="1180" y="17"/>
                    <a:pt x="1112" y="53"/>
                    <a:pt x="1027" y="101"/>
                  </a:cubicBezTo>
                  <a:cubicBezTo>
                    <a:pt x="994" y="118"/>
                    <a:pt x="958" y="134"/>
                    <a:pt x="910" y="154"/>
                  </a:cubicBezTo>
                  <a:cubicBezTo>
                    <a:pt x="655" y="271"/>
                    <a:pt x="388" y="404"/>
                    <a:pt x="134" y="522"/>
                  </a:cubicBezTo>
                  <a:lnTo>
                    <a:pt x="85" y="538"/>
                  </a:lnTo>
                  <a:cubicBezTo>
                    <a:pt x="49" y="574"/>
                    <a:pt x="1" y="606"/>
                    <a:pt x="1" y="675"/>
                  </a:cubicBezTo>
                  <a:lnTo>
                    <a:pt x="1" y="1128"/>
                  </a:lnTo>
                  <a:lnTo>
                    <a:pt x="1" y="1398"/>
                  </a:lnTo>
                  <a:cubicBezTo>
                    <a:pt x="1" y="1414"/>
                    <a:pt x="17" y="1431"/>
                    <a:pt x="17" y="1447"/>
                  </a:cubicBezTo>
                  <a:lnTo>
                    <a:pt x="33" y="1467"/>
                  </a:lnTo>
                  <a:lnTo>
                    <a:pt x="49" y="1467"/>
                  </a:lnTo>
                  <a:lnTo>
                    <a:pt x="49" y="1447"/>
                  </a:lnTo>
                  <a:lnTo>
                    <a:pt x="49" y="1431"/>
                  </a:lnTo>
                  <a:cubicBezTo>
                    <a:pt x="33" y="1414"/>
                    <a:pt x="33" y="1398"/>
                    <a:pt x="33" y="1398"/>
                  </a:cubicBezTo>
                  <a:lnTo>
                    <a:pt x="33" y="1128"/>
                  </a:lnTo>
                  <a:lnTo>
                    <a:pt x="33" y="675"/>
                  </a:lnTo>
                  <a:cubicBezTo>
                    <a:pt x="33" y="606"/>
                    <a:pt x="69" y="590"/>
                    <a:pt x="102" y="574"/>
                  </a:cubicBezTo>
                  <a:lnTo>
                    <a:pt x="150" y="538"/>
                  </a:lnTo>
                  <a:cubicBezTo>
                    <a:pt x="405" y="421"/>
                    <a:pt x="675" y="287"/>
                    <a:pt x="926" y="170"/>
                  </a:cubicBezTo>
                  <a:cubicBezTo>
                    <a:pt x="958" y="154"/>
                    <a:pt x="1011" y="134"/>
                    <a:pt x="1043" y="118"/>
                  </a:cubicBezTo>
                  <a:cubicBezTo>
                    <a:pt x="1112" y="85"/>
                    <a:pt x="1196" y="33"/>
                    <a:pt x="1281" y="33"/>
                  </a:cubicBezTo>
                  <a:lnTo>
                    <a:pt x="1281" y="17"/>
                  </a:lnTo>
                  <a:cubicBezTo>
                    <a:pt x="1281" y="0"/>
                    <a:pt x="1281" y="0"/>
                    <a:pt x="1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1673952" y="3510440"/>
              <a:ext cx="5264" cy="78765"/>
            </a:xfrm>
            <a:custGeom>
              <a:avLst/>
              <a:gdLst/>
              <a:ahLst/>
              <a:cxnLst/>
              <a:rect l="l" t="t" r="r" b="b"/>
              <a:pathLst>
                <a:path w="53" h="793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6" y="134"/>
                    <a:pt x="16" y="255"/>
                    <a:pt x="16" y="372"/>
                  </a:cubicBezTo>
                  <a:lnTo>
                    <a:pt x="16" y="574"/>
                  </a:lnTo>
                  <a:lnTo>
                    <a:pt x="16" y="639"/>
                  </a:lnTo>
                  <a:cubicBezTo>
                    <a:pt x="16" y="691"/>
                    <a:pt x="16" y="740"/>
                    <a:pt x="0" y="776"/>
                  </a:cubicBezTo>
                  <a:cubicBezTo>
                    <a:pt x="0" y="792"/>
                    <a:pt x="0" y="792"/>
                    <a:pt x="16" y="792"/>
                  </a:cubicBezTo>
                  <a:lnTo>
                    <a:pt x="37" y="792"/>
                  </a:lnTo>
                  <a:cubicBezTo>
                    <a:pt x="53" y="740"/>
                    <a:pt x="53" y="691"/>
                    <a:pt x="53" y="639"/>
                  </a:cubicBezTo>
                  <a:cubicBezTo>
                    <a:pt x="37" y="623"/>
                    <a:pt x="37" y="606"/>
                    <a:pt x="37" y="590"/>
                  </a:cubicBezTo>
                  <a:cubicBezTo>
                    <a:pt x="53" y="505"/>
                    <a:pt x="53" y="437"/>
                    <a:pt x="53" y="372"/>
                  </a:cubicBezTo>
                  <a:cubicBezTo>
                    <a:pt x="37" y="255"/>
                    <a:pt x="37" y="134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1923059" y="2577579"/>
              <a:ext cx="128924" cy="264105"/>
            </a:xfrm>
            <a:custGeom>
              <a:avLst/>
              <a:gdLst/>
              <a:ahLst/>
              <a:cxnLst/>
              <a:rect l="l" t="t" r="r" b="b"/>
              <a:pathLst>
                <a:path w="1298" h="2659" extrusionOk="0">
                  <a:moveTo>
                    <a:pt x="53" y="0"/>
                  </a:moveTo>
                  <a:cubicBezTo>
                    <a:pt x="53" y="0"/>
                    <a:pt x="33" y="0"/>
                    <a:pt x="33" y="16"/>
                  </a:cubicBezTo>
                  <a:cubicBezTo>
                    <a:pt x="1" y="117"/>
                    <a:pt x="33" y="202"/>
                    <a:pt x="102" y="303"/>
                  </a:cubicBezTo>
                  <a:cubicBezTo>
                    <a:pt x="203" y="420"/>
                    <a:pt x="288" y="538"/>
                    <a:pt x="372" y="675"/>
                  </a:cubicBezTo>
                  <a:cubicBezTo>
                    <a:pt x="389" y="707"/>
                    <a:pt x="421" y="740"/>
                    <a:pt x="437" y="776"/>
                  </a:cubicBezTo>
                  <a:cubicBezTo>
                    <a:pt x="538" y="909"/>
                    <a:pt x="623" y="1043"/>
                    <a:pt x="708" y="1180"/>
                  </a:cubicBezTo>
                  <a:cubicBezTo>
                    <a:pt x="877" y="1414"/>
                    <a:pt x="1027" y="1669"/>
                    <a:pt x="1197" y="1919"/>
                  </a:cubicBezTo>
                  <a:cubicBezTo>
                    <a:pt x="1245" y="1988"/>
                    <a:pt x="1265" y="2036"/>
                    <a:pt x="1265" y="2121"/>
                  </a:cubicBezTo>
                  <a:lnTo>
                    <a:pt x="1265" y="2509"/>
                  </a:lnTo>
                  <a:cubicBezTo>
                    <a:pt x="1265" y="2557"/>
                    <a:pt x="1245" y="2610"/>
                    <a:pt x="1229" y="2642"/>
                  </a:cubicBezTo>
                  <a:lnTo>
                    <a:pt x="1229" y="2658"/>
                  </a:lnTo>
                  <a:lnTo>
                    <a:pt x="1245" y="2658"/>
                  </a:lnTo>
                  <a:cubicBezTo>
                    <a:pt x="1281" y="2610"/>
                    <a:pt x="1298" y="2557"/>
                    <a:pt x="1298" y="2509"/>
                  </a:cubicBezTo>
                  <a:lnTo>
                    <a:pt x="1298" y="2121"/>
                  </a:lnTo>
                  <a:cubicBezTo>
                    <a:pt x="1298" y="2036"/>
                    <a:pt x="1281" y="1972"/>
                    <a:pt x="1229" y="1903"/>
                  </a:cubicBezTo>
                  <a:cubicBezTo>
                    <a:pt x="1063" y="1648"/>
                    <a:pt x="894" y="1398"/>
                    <a:pt x="724" y="1164"/>
                  </a:cubicBezTo>
                  <a:cubicBezTo>
                    <a:pt x="639" y="1026"/>
                    <a:pt x="558" y="893"/>
                    <a:pt x="473" y="760"/>
                  </a:cubicBezTo>
                  <a:cubicBezTo>
                    <a:pt x="437" y="723"/>
                    <a:pt x="421" y="691"/>
                    <a:pt x="389" y="659"/>
                  </a:cubicBezTo>
                  <a:cubicBezTo>
                    <a:pt x="304" y="521"/>
                    <a:pt x="219" y="404"/>
                    <a:pt x="118" y="287"/>
                  </a:cubicBezTo>
                  <a:cubicBezTo>
                    <a:pt x="53" y="202"/>
                    <a:pt x="33" y="117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491885" y="1883794"/>
              <a:ext cx="144121" cy="78765"/>
            </a:xfrm>
            <a:custGeom>
              <a:avLst/>
              <a:gdLst/>
              <a:ahLst/>
              <a:cxnLst/>
              <a:rect l="l" t="t" r="r" b="b"/>
              <a:pathLst>
                <a:path w="1451" h="793" extrusionOk="0">
                  <a:moveTo>
                    <a:pt x="1434" y="1"/>
                  </a:moveTo>
                  <a:cubicBezTo>
                    <a:pt x="1350" y="49"/>
                    <a:pt x="1265" y="102"/>
                    <a:pt x="1164" y="150"/>
                  </a:cubicBezTo>
                  <a:cubicBezTo>
                    <a:pt x="978" y="271"/>
                    <a:pt x="760" y="388"/>
                    <a:pt x="558" y="489"/>
                  </a:cubicBezTo>
                  <a:cubicBezTo>
                    <a:pt x="505" y="522"/>
                    <a:pt x="457" y="554"/>
                    <a:pt x="388" y="590"/>
                  </a:cubicBezTo>
                  <a:cubicBezTo>
                    <a:pt x="271" y="655"/>
                    <a:pt x="154" y="740"/>
                    <a:pt x="20" y="776"/>
                  </a:cubicBezTo>
                  <a:cubicBezTo>
                    <a:pt x="0" y="776"/>
                    <a:pt x="0" y="776"/>
                    <a:pt x="0" y="792"/>
                  </a:cubicBezTo>
                  <a:lnTo>
                    <a:pt x="20" y="792"/>
                  </a:lnTo>
                  <a:cubicBezTo>
                    <a:pt x="170" y="756"/>
                    <a:pt x="287" y="691"/>
                    <a:pt x="404" y="607"/>
                  </a:cubicBezTo>
                  <a:cubicBezTo>
                    <a:pt x="457" y="574"/>
                    <a:pt x="525" y="538"/>
                    <a:pt x="574" y="506"/>
                  </a:cubicBezTo>
                  <a:cubicBezTo>
                    <a:pt x="776" y="405"/>
                    <a:pt x="978" y="287"/>
                    <a:pt x="1180" y="170"/>
                  </a:cubicBezTo>
                  <a:cubicBezTo>
                    <a:pt x="1265" y="118"/>
                    <a:pt x="1350" y="69"/>
                    <a:pt x="1434" y="33"/>
                  </a:cubicBezTo>
                  <a:lnTo>
                    <a:pt x="1451" y="17"/>
                  </a:lnTo>
                  <a:cubicBezTo>
                    <a:pt x="1451" y="1"/>
                    <a:pt x="1434" y="1"/>
                    <a:pt x="1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1735732" y="3064272"/>
              <a:ext cx="170640" cy="295790"/>
            </a:xfrm>
            <a:custGeom>
              <a:avLst/>
              <a:gdLst/>
              <a:ahLst/>
              <a:cxnLst/>
              <a:rect l="l" t="t" r="r" b="b"/>
              <a:pathLst>
                <a:path w="1718" h="2978" extrusionOk="0">
                  <a:moveTo>
                    <a:pt x="20" y="0"/>
                  </a:moveTo>
                  <a:cubicBezTo>
                    <a:pt x="0" y="0"/>
                    <a:pt x="0" y="0"/>
                    <a:pt x="0" y="17"/>
                  </a:cubicBezTo>
                  <a:cubicBezTo>
                    <a:pt x="0" y="134"/>
                    <a:pt x="85" y="202"/>
                    <a:pt x="170" y="267"/>
                  </a:cubicBezTo>
                  <a:cubicBezTo>
                    <a:pt x="202" y="283"/>
                    <a:pt x="222" y="320"/>
                    <a:pt x="255" y="352"/>
                  </a:cubicBezTo>
                  <a:cubicBezTo>
                    <a:pt x="542" y="707"/>
                    <a:pt x="845" y="1043"/>
                    <a:pt x="1131" y="1378"/>
                  </a:cubicBezTo>
                  <a:cubicBezTo>
                    <a:pt x="1212" y="1479"/>
                    <a:pt x="1313" y="1580"/>
                    <a:pt x="1398" y="1697"/>
                  </a:cubicBezTo>
                  <a:cubicBezTo>
                    <a:pt x="1414" y="1717"/>
                    <a:pt x="1434" y="1733"/>
                    <a:pt x="1451" y="1750"/>
                  </a:cubicBezTo>
                  <a:cubicBezTo>
                    <a:pt x="1499" y="1818"/>
                    <a:pt x="1568" y="1883"/>
                    <a:pt x="1636" y="1952"/>
                  </a:cubicBezTo>
                  <a:cubicBezTo>
                    <a:pt x="1685" y="2000"/>
                    <a:pt x="1685" y="2053"/>
                    <a:pt x="1685" y="2121"/>
                  </a:cubicBezTo>
                  <a:lnTo>
                    <a:pt x="1685" y="2525"/>
                  </a:lnTo>
                  <a:lnTo>
                    <a:pt x="1685" y="2828"/>
                  </a:lnTo>
                  <a:lnTo>
                    <a:pt x="1685" y="2860"/>
                  </a:lnTo>
                  <a:cubicBezTo>
                    <a:pt x="1701" y="2893"/>
                    <a:pt x="1701" y="2929"/>
                    <a:pt x="1669" y="2961"/>
                  </a:cubicBezTo>
                  <a:lnTo>
                    <a:pt x="1669" y="2978"/>
                  </a:lnTo>
                  <a:lnTo>
                    <a:pt x="1685" y="2978"/>
                  </a:lnTo>
                  <a:cubicBezTo>
                    <a:pt x="1717" y="2945"/>
                    <a:pt x="1717" y="2893"/>
                    <a:pt x="1717" y="2860"/>
                  </a:cubicBezTo>
                  <a:lnTo>
                    <a:pt x="1717" y="2828"/>
                  </a:lnTo>
                  <a:lnTo>
                    <a:pt x="1717" y="2525"/>
                  </a:lnTo>
                  <a:lnTo>
                    <a:pt x="1717" y="2121"/>
                  </a:lnTo>
                  <a:cubicBezTo>
                    <a:pt x="1717" y="2053"/>
                    <a:pt x="1717" y="1984"/>
                    <a:pt x="1652" y="1935"/>
                  </a:cubicBezTo>
                  <a:cubicBezTo>
                    <a:pt x="1584" y="1867"/>
                    <a:pt x="1515" y="1798"/>
                    <a:pt x="1467" y="1733"/>
                  </a:cubicBezTo>
                  <a:cubicBezTo>
                    <a:pt x="1451" y="1717"/>
                    <a:pt x="1434" y="1697"/>
                    <a:pt x="1414" y="1665"/>
                  </a:cubicBezTo>
                  <a:cubicBezTo>
                    <a:pt x="1333" y="1564"/>
                    <a:pt x="1232" y="1463"/>
                    <a:pt x="1148" y="1362"/>
                  </a:cubicBezTo>
                  <a:cubicBezTo>
                    <a:pt x="861" y="1026"/>
                    <a:pt x="558" y="671"/>
                    <a:pt x="271" y="336"/>
                  </a:cubicBezTo>
                  <a:cubicBezTo>
                    <a:pt x="239" y="303"/>
                    <a:pt x="222" y="267"/>
                    <a:pt x="186" y="251"/>
                  </a:cubicBezTo>
                  <a:cubicBezTo>
                    <a:pt x="101" y="182"/>
                    <a:pt x="37" y="118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1970040" y="3100823"/>
              <a:ext cx="4867" cy="38538"/>
            </a:xfrm>
            <a:custGeom>
              <a:avLst/>
              <a:gdLst/>
              <a:ahLst/>
              <a:cxnLst/>
              <a:rect l="l" t="t" r="r" b="b"/>
              <a:pathLst>
                <a:path w="49" h="388" extrusionOk="0">
                  <a:moveTo>
                    <a:pt x="33" y="0"/>
                  </a:moveTo>
                  <a:cubicBezTo>
                    <a:pt x="33" y="0"/>
                    <a:pt x="17" y="0"/>
                    <a:pt x="17" y="16"/>
                  </a:cubicBezTo>
                  <a:cubicBezTo>
                    <a:pt x="0" y="85"/>
                    <a:pt x="0" y="170"/>
                    <a:pt x="17" y="238"/>
                  </a:cubicBezTo>
                  <a:lnTo>
                    <a:pt x="17" y="372"/>
                  </a:lnTo>
                  <a:cubicBezTo>
                    <a:pt x="0" y="372"/>
                    <a:pt x="17" y="388"/>
                    <a:pt x="17" y="388"/>
                  </a:cubicBezTo>
                  <a:cubicBezTo>
                    <a:pt x="33" y="388"/>
                    <a:pt x="33" y="372"/>
                    <a:pt x="33" y="372"/>
                  </a:cubicBezTo>
                  <a:lnTo>
                    <a:pt x="33" y="238"/>
                  </a:lnTo>
                  <a:cubicBezTo>
                    <a:pt x="33" y="170"/>
                    <a:pt x="33" y="85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1182393" y="3500408"/>
              <a:ext cx="5364" cy="100418"/>
            </a:xfrm>
            <a:custGeom>
              <a:avLst/>
              <a:gdLst/>
              <a:ahLst/>
              <a:cxnLst/>
              <a:rect l="l" t="t" r="r" b="b"/>
              <a:pathLst>
                <a:path w="54" h="1011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53"/>
                    <a:pt x="17" y="69"/>
                    <a:pt x="17" y="102"/>
                  </a:cubicBezTo>
                  <a:cubicBezTo>
                    <a:pt x="1" y="118"/>
                    <a:pt x="1" y="134"/>
                    <a:pt x="1" y="134"/>
                  </a:cubicBezTo>
                  <a:lnTo>
                    <a:pt x="1" y="437"/>
                  </a:lnTo>
                  <a:cubicBezTo>
                    <a:pt x="17" y="590"/>
                    <a:pt x="17" y="760"/>
                    <a:pt x="1" y="909"/>
                  </a:cubicBezTo>
                  <a:cubicBezTo>
                    <a:pt x="1" y="926"/>
                    <a:pt x="1" y="962"/>
                    <a:pt x="17" y="978"/>
                  </a:cubicBezTo>
                  <a:lnTo>
                    <a:pt x="17" y="994"/>
                  </a:lnTo>
                  <a:lnTo>
                    <a:pt x="37" y="1010"/>
                  </a:lnTo>
                  <a:cubicBezTo>
                    <a:pt x="53" y="1010"/>
                    <a:pt x="53" y="994"/>
                    <a:pt x="53" y="994"/>
                  </a:cubicBezTo>
                  <a:cubicBezTo>
                    <a:pt x="53" y="978"/>
                    <a:pt x="37" y="978"/>
                    <a:pt x="37" y="962"/>
                  </a:cubicBezTo>
                  <a:cubicBezTo>
                    <a:pt x="37" y="942"/>
                    <a:pt x="17" y="926"/>
                    <a:pt x="17" y="909"/>
                  </a:cubicBezTo>
                  <a:cubicBezTo>
                    <a:pt x="37" y="760"/>
                    <a:pt x="37" y="590"/>
                    <a:pt x="37" y="437"/>
                  </a:cubicBezTo>
                  <a:lnTo>
                    <a:pt x="37" y="134"/>
                  </a:lnTo>
                  <a:lnTo>
                    <a:pt x="37" y="118"/>
                  </a:lnTo>
                  <a:cubicBezTo>
                    <a:pt x="37" y="69"/>
                    <a:pt x="53" y="33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794827" y="1976564"/>
              <a:ext cx="4867" cy="94756"/>
            </a:xfrm>
            <a:custGeom>
              <a:avLst/>
              <a:gdLst/>
              <a:ahLst/>
              <a:cxnLst/>
              <a:rect l="l" t="t" r="r" b="b"/>
              <a:pathLst>
                <a:path w="49" h="954" extrusionOk="0">
                  <a:moveTo>
                    <a:pt x="12" y="1"/>
                  </a:moveTo>
                  <a:cubicBezTo>
                    <a:pt x="9" y="1"/>
                    <a:pt x="6" y="3"/>
                    <a:pt x="0" y="8"/>
                  </a:cubicBezTo>
                  <a:cubicBezTo>
                    <a:pt x="16" y="178"/>
                    <a:pt x="16" y="327"/>
                    <a:pt x="0" y="481"/>
                  </a:cubicBezTo>
                  <a:lnTo>
                    <a:pt x="0" y="784"/>
                  </a:lnTo>
                  <a:lnTo>
                    <a:pt x="0" y="816"/>
                  </a:lnTo>
                  <a:cubicBezTo>
                    <a:pt x="0" y="868"/>
                    <a:pt x="0" y="901"/>
                    <a:pt x="33" y="933"/>
                  </a:cubicBezTo>
                  <a:lnTo>
                    <a:pt x="49" y="953"/>
                  </a:lnTo>
                  <a:lnTo>
                    <a:pt x="49" y="933"/>
                  </a:lnTo>
                  <a:lnTo>
                    <a:pt x="49" y="917"/>
                  </a:lnTo>
                  <a:cubicBezTo>
                    <a:pt x="33" y="901"/>
                    <a:pt x="33" y="868"/>
                    <a:pt x="33" y="816"/>
                  </a:cubicBezTo>
                  <a:lnTo>
                    <a:pt x="33" y="784"/>
                  </a:lnTo>
                  <a:lnTo>
                    <a:pt x="33" y="481"/>
                  </a:lnTo>
                  <a:cubicBezTo>
                    <a:pt x="33" y="327"/>
                    <a:pt x="33" y="178"/>
                    <a:pt x="16" y="8"/>
                  </a:cubicBezTo>
                  <a:cubicBezTo>
                    <a:pt x="16" y="8"/>
                    <a:pt x="16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2081979" y="3085924"/>
              <a:ext cx="105185" cy="197160"/>
            </a:xfrm>
            <a:custGeom>
              <a:avLst/>
              <a:gdLst/>
              <a:ahLst/>
              <a:cxnLst/>
              <a:rect l="l" t="t" r="r" b="b"/>
              <a:pathLst>
                <a:path w="1059" h="1985" extrusionOk="0">
                  <a:moveTo>
                    <a:pt x="69" y="1"/>
                  </a:moveTo>
                  <a:cubicBezTo>
                    <a:pt x="49" y="1"/>
                    <a:pt x="49" y="1"/>
                    <a:pt x="49" y="17"/>
                  </a:cubicBezTo>
                  <a:cubicBezTo>
                    <a:pt x="1" y="102"/>
                    <a:pt x="1" y="166"/>
                    <a:pt x="69" y="235"/>
                  </a:cubicBezTo>
                  <a:cubicBezTo>
                    <a:pt x="69" y="235"/>
                    <a:pt x="85" y="251"/>
                    <a:pt x="101" y="267"/>
                  </a:cubicBezTo>
                  <a:cubicBezTo>
                    <a:pt x="118" y="287"/>
                    <a:pt x="134" y="304"/>
                    <a:pt x="150" y="320"/>
                  </a:cubicBezTo>
                  <a:cubicBezTo>
                    <a:pt x="320" y="570"/>
                    <a:pt x="505" y="825"/>
                    <a:pt x="691" y="1059"/>
                  </a:cubicBezTo>
                  <a:cubicBezTo>
                    <a:pt x="740" y="1128"/>
                    <a:pt x="792" y="1196"/>
                    <a:pt x="841" y="1261"/>
                  </a:cubicBezTo>
                  <a:cubicBezTo>
                    <a:pt x="857" y="1277"/>
                    <a:pt x="877" y="1313"/>
                    <a:pt x="909" y="1330"/>
                  </a:cubicBezTo>
                  <a:cubicBezTo>
                    <a:pt x="942" y="1362"/>
                    <a:pt x="994" y="1414"/>
                    <a:pt x="994" y="1463"/>
                  </a:cubicBezTo>
                  <a:cubicBezTo>
                    <a:pt x="1027" y="1616"/>
                    <a:pt x="1043" y="1802"/>
                    <a:pt x="994" y="1968"/>
                  </a:cubicBezTo>
                  <a:lnTo>
                    <a:pt x="994" y="1984"/>
                  </a:lnTo>
                  <a:lnTo>
                    <a:pt x="1010" y="1984"/>
                  </a:lnTo>
                  <a:cubicBezTo>
                    <a:pt x="1059" y="1802"/>
                    <a:pt x="1043" y="1616"/>
                    <a:pt x="1027" y="1463"/>
                  </a:cubicBezTo>
                  <a:cubicBezTo>
                    <a:pt x="1010" y="1398"/>
                    <a:pt x="978" y="1346"/>
                    <a:pt x="926" y="1313"/>
                  </a:cubicBezTo>
                  <a:cubicBezTo>
                    <a:pt x="909" y="1297"/>
                    <a:pt x="877" y="1261"/>
                    <a:pt x="857" y="1245"/>
                  </a:cubicBezTo>
                  <a:cubicBezTo>
                    <a:pt x="808" y="1176"/>
                    <a:pt x="756" y="1111"/>
                    <a:pt x="707" y="1043"/>
                  </a:cubicBezTo>
                  <a:cubicBezTo>
                    <a:pt x="522" y="808"/>
                    <a:pt x="352" y="554"/>
                    <a:pt x="170" y="304"/>
                  </a:cubicBezTo>
                  <a:cubicBezTo>
                    <a:pt x="150" y="287"/>
                    <a:pt x="134" y="267"/>
                    <a:pt x="118" y="235"/>
                  </a:cubicBezTo>
                  <a:cubicBezTo>
                    <a:pt x="101" y="235"/>
                    <a:pt x="85" y="219"/>
                    <a:pt x="85" y="219"/>
                  </a:cubicBezTo>
                  <a:cubicBezTo>
                    <a:pt x="33" y="166"/>
                    <a:pt x="17" y="102"/>
                    <a:pt x="69" y="33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841216" y="2022650"/>
              <a:ext cx="3377" cy="36651"/>
            </a:xfrm>
            <a:custGeom>
              <a:avLst/>
              <a:gdLst/>
              <a:ahLst/>
              <a:cxnLst/>
              <a:rect l="l" t="t" r="r" b="b"/>
              <a:pathLst>
                <a:path w="34" h="369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150"/>
                  </a:lnTo>
                  <a:cubicBezTo>
                    <a:pt x="17" y="219"/>
                    <a:pt x="17" y="287"/>
                    <a:pt x="1" y="352"/>
                  </a:cubicBezTo>
                  <a:lnTo>
                    <a:pt x="1" y="368"/>
                  </a:lnTo>
                  <a:lnTo>
                    <a:pt x="17" y="368"/>
                  </a:lnTo>
                  <a:cubicBezTo>
                    <a:pt x="33" y="287"/>
                    <a:pt x="33" y="219"/>
                    <a:pt x="33" y="134"/>
                  </a:cubicBezTo>
                  <a:lnTo>
                    <a:pt x="33" y="17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505493" y="3664095"/>
              <a:ext cx="130513" cy="38637"/>
            </a:xfrm>
            <a:custGeom>
              <a:avLst/>
              <a:gdLst/>
              <a:ahLst/>
              <a:cxnLst/>
              <a:rect l="l" t="t" r="r" b="b"/>
              <a:pathLst>
                <a:path w="1314" h="389" extrusionOk="0">
                  <a:moveTo>
                    <a:pt x="1297" y="1"/>
                  </a:moveTo>
                  <a:cubicBezTo>
                    <a:pt x="1160" y="21"/>
                    <a:pt x="1043" y="53"/>
                    <a:pt x="926" y="102"/>
                  </a:cubicBezTo>
                  <a:cubicBezTo>
                    <a:pt x="873" y="122"/>
                    <a:pt x="809" y="138"/>
                    <a:pt x="740" y="154"/>
                  </a:cubicBezTo>
                  <a:cubicBezTo>
                    <a:pt x="639" y="187"/>
                    <a:pt x="554" y="203"/>
                    <a:pt x="469" y="239"/>
                  </a:cubicBezTo>
                  <a:cubicBezTo>
                    <a:pt x="320" y="288"/>
                    <a:pt x="166" y="340"/>
                    <a:pt x="17" y="356"/>
                  </a:cubicBezTo>
                  <a:cubicBezTo>
                    <a:pt x="1" y="356"/>
                    <a:pt x="1" y="372"/>
                    <a:pt x="1" y="372"/>
                  </a:cubicBezTo>
                  <a:cubicBezTo>
                    <a:pt x="1" y="372"/>
                    <a:pt x="1" y="389"/>
                    <a:pt x="17" y="389"/>
                  </a:cubicBezTo>
                  <a:cubicBezTo>
                    <a:pt x="166" y="356"/>
                    <a:pt x="320" y="304"/>
                    <a:pt x="469" y="271"/>
                  </a:cubicBezTo>
                  <a:cubicBezTo>
                    <a:pt x="554" y="239"/>
                    <a:pt x="655" y="203"/>
                    <a:pt x="740" y="187"/>
                  </a:cubicBezTo>
                  <a:cubicBezTo>
                    <a:pt x="809" y="170"/>
                    <a:pt x="873" y="138"/>
                    <a:pt x="942" y="122"/>
                  </a:cubicBezTo>
                  <a:cubicBezTo>
                    <a:pt x="1059" y="86"/>
                    <a:pt x="1176" y="53"/>
                    <a:pt x="1297" y="37"/>
                  </a:cubicBezTo>
                  <a:cubicBezTo>
                    <a:pt x="1314" y="37"/>
                    <a:pt x="1314" y="21"/>
                    <a:pt x="1314" y="21"/>
                  </a:cubicBezTo>
                  <a:lnTo>
                    <a:pt x="12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087339" y="2514110"/>
              <a:ext cx="6456" cy="88797"/>
            </a:xfrm>
            <a:custGeom>
              <a:avLst/>
              <a:gdLst/>
              <a:ahLst/>
              <a:cxnLst/>
              <a:rect l="l" t="t" r="r" b="b"/>
              <a:pathLst>
                <a:path w="65" h="894" extrusionOk="0">
                  <a:moveTo>
                    <a:pt x="16" y="1"/>
                  </a:moveTo>
                  <a:lnTo>
                    <a:pt x="0" y="17"/>
                  </a:lnTo>
                  <a:cubicBezTo>
                    <a:pt x="32" y="219"/>
                    <a:pt x="16" y="421"/>
                    <a:pt x="16" y="623"/>
                  </a:cubicBezTo>
                  <a:lnTo>
                    <a:pt x="16" y="740"/>
                  </a:lnTo>
                  <a:lnTo>
                    <a:pt x="16" y="809"/>
                  </a:lnTo>
                  <a:cubicBezTo>
                    <a:pt x="32" y="825"/>
                    <a:pt x="32" y="857"/>
                    <a:pt x="32" y="874"/>
                  </a:cubicBezTo>
                  <a:cubicBezTo>
                    <a:pt x="32" y="874"/>
                    <a:pt x="32" y="894"/>
                    <a:pt x="49" y="894"/>
                  </a:cubicBezTo>
                  <a:lnTo>
                    <a:pt x="65" y="874"/>
                  </a:lnTo>
                  <a:cubicBezTo>
                    <a:pt x="65" y="841"/>
                    <a:pt x="49" y="825"/>
                    <a:pt x="49" y="809"/>
                  </a:cubicBezTo>
                  <a:cubicBezTo>
                    <a:pt x="49" y="793"/>
                    <a:pt x="32" y="756"/>
                    <a:pt x="32" y="740"/>
                  </a:cubicBezTo>
                  <a:cubicBezTo>
                    <a:pt x="32" y="692"/>
                    <a:pt x="49" y="655"/>
                    <a:pt x="49" y="623"/>
                  </a:cubicBezTo>
                  <a:cubicBezTo>
                    <a:pt x="49" y="421"/>
                    <a:pt x="49" y="219"/>
                    <a:pt x="32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2167002" y="3224781"/>
              <a:ext cx="6953" cy="36552"/>
            </a:xfrm>
            <a:custGeom>
              <a:avLst/>
              <a:gdLst/>
              <a:ahLst/>
              <a:cxnLst/>
              <a:rect l="l" t="t" r="r" b="b"/>
              <a:pathLst>
                <a:path w="70" h="368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21" y="65"/>
                    <a:pt x="21" y="134"/>
                    <a:pt x="21" y="182"/>
                  </a:cubicBezTo>
                  <a:cubicBezTo>
                    <a:pt x="21" y="251"/>
                    <a:pt x="37" y="303"/>
                    <a:pt x="21" y="352"/>
                  </a:cubicBezTo>
                  <a:cubicBezTo>
                    <a:pt x="1" y="368"/>
                    <a:pt x="21" y="368"/>
                    <a:pt x="21" y="368"/>
                  </a:cubicBezTo>
                  <a:lnTo>
                    <a:pt x="37" y="368"/>
                  </a:lnTo>
                  <a:cubicBezTo>
                    <a:pt x="53" y="303"/>
                    <a:pt x="53" y="251"/>
                    <a:pt x="53" y="182"/>
                  </a:cubicBezTo>
                  <a:cubicBezTo>
                    <a:pt x="53" y="134"/>
                    <a:pt x="53" y="65"/>
                    <a:pt x="70" y="16"/>
                  </a:cubicBezTo>
                  <a:cubicBezTo>
                    <a:pt x="70" y="16"/>
                    <a:pt x="70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700865" y="3179389"/>
              <a:ext cx="5364" cy="78765"/>
            </a:xfrm>
            <a:custGeom>
              <a:avLst/>
              <a:gdLst/>
              <a:ahLst/>
              <a:cxnLst/>
              <a:rect l="l" t="t" r="r" b="b"/>
              <a:pathLst>
                <a:path w="54" h="793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lnTo>
                    <a:pt x="1" y="304"/>
                  </a:lnTo>
                  <a:cubicBezTo>
                    <a:pt x="1" y="457"/>
                    <a:pt x="1" y="623"/>
                    <a:pt x="17" y="776"/>
                  </a:cubicBezTo>
                  <a:cubicBezTo>
                    <a:pt x="17" y="793"/>
                    <a:pt x="17" y="793"/>
                    <a:pt x="37" y="793"/>
                  </a:cubicBezTo>
                  <a:cubicBezTo>
                    <a:pt x="37" y="793"/>
                    <a:pt x="53" y="793"/>
                    <a:pt x="53" y="776"/>
                  </a:cubicBezTo>
                  <a:cubicBezTo>
                    <a:pt x="17" y="623"/>
                    <a:pt x="37" y="457"/>
                    <a:pt x="37" y="304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670770" y="2114526"/>
              <a:ext cx="142233" cy="192293"/>
            </a:xfrm>
            <a:custGeom>
              <a:avLst/>
              <a:gdLst/>
              <a:ahLst/>
              <a:cxnLst/>
              <a:rect l="l" t="t" r="r" b="b"/>
              <a:pathLst>
                <a:path w="1432" h="1936" extrusionOk="0">
                  <a:moveTo>
                    <a:pt x="1415" y="0"/>
                  </a:moveTo>
                  <a:cubicBezTo>
                    <a:pt x="1249" y="69"/>
                    <a:pt x="1096" y="150"/>
                    <a:pt x="946" y="219"/>
                  </a:cubicBezTo>
                  <a:cubicBezTo>
                    <a:pt x="861" y="271"/>
                    <a:pt x="760" y="320"/>
                    <a:pt x="676" y="372"/>
                  </a:cubicBezTo>
                  <a:cubicBezTo>
                    <a:pt x="542" y="437"/>
                    <a:pt x="421" y="505"/>
                    <a:pt x="304" y="554"/>
                  </a:cubicBezTo>
                  <a:cubicBezTo>
                    <a:pt x="239" y="606"/>
                    <a:pt x="154" y="639"/>
                    <a:pt x="86" y="675"/>
                  </a:cubicBezTo>
                  <a:cubicBezTo>
                    <a:pt x="37" y="707"/>
                    <a:pt x="1" y="724"/>
                    <a:pt x="1" y="792"/>
                  </a:cubicBezTo>
                  <a:cubicBezTo>
                    <a:pt x="17" y="1027"/>
                    <a:pt x="17" y="1281"/>
                    <a:pt x="17" y="1515"/>
                  </a:cubicBezTo>
                  <a:lnTo>
                    <a:pt x="17" y="1887"/>
                  </a:lnTo>
                  <a:lnTo>
                    <a:pt x="17" y="1919"/>
                  </a:lnTo>
                  <a:lnTo>
                    <a:pt x="37" y="1935"/>
                  </a:lnTo>
                  <a:cubicBezTo>
                    <a:pt x="54" y="1935"/>
                    <a:pt x="54" y="1919"/>
                    <a:pt x="54" y="1919"/>
                  </a:cubicBezTo>
                  <a:lnTo>
                    <a:pt x="54" y="1903"/>
                  </a:lnTo>
                  <a:cubicBezTo>
                    <a:pt x="37" y="1903"/>
                    <a:pt x="37" y="1887"/>
                    <a:pt x="37" y="1887"/>
                  </a:cubicBezTo>
                  <a:lnTo>
                    <a:pt x="37" y="1515"/>
                  </a:lnTo>
                  <a:lnTo>
                    <a:pt x="37" y="792"/>
                  </a:lnTo>
                  <a:cubicBezTo>
                    <a:pt x="37" y="740"/>
                    <a:pt x="54" y="724"/>
                    <a:pt x="102" y="707"/>
                  </a:cubicBezTo>
                  <a:cubicBezTo>
                    <a:pt x="171" y="675"/>
                    <a:pt x="239" y="623"/>
                    <a:pt x="304" y="590"/>
                  </a:cubicBezTo>
                  <a:cubicBezTo>
                    <a:pt x="441" y="522"/>
                    <a:pt x="558" y="453"/>
                    <a:pt x="676" y="404"/>
                  </a:cubicBezTo>
                  <a:cubicBezTo>
                    <a:pt x="777" y="352"/>
                    <a:pt x="878" y="303"/>
                    <a:pt x="962" y="251"/>
                  </a:cubicBezTo>
                  <a:cubicBezTo>
                    <a:pt x="1112" y="170"/>
                    <a:pt x="1265" y="85"/>
                    <a:pt x="1415" y="33"/>
                  </a:cubicBezTo>
                  <a:cubicBezTo>
                    <a:pt x="1431" y="33"/>
                    <a:pt x="1431" y="17"/>
                    <a:pt x="1431" y="17"/>
                  </a:cubicBezTo>
                  <a:cubicBezTo>
                    <a:pt x="1431" y="0"/>
                    <a:pt x="1415" y="0"/>
                    <a:pt x="1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1088928" y="3359962"/>
              <a:ext cx="4867" cy="93564"/>
            </a:xfrm>
            <a:custGeom>
              <a:avLst/>
              <a:gdLst/>
              <a:ahLst/>
              <a:cxnLst/>
              <a:rect l="l" t="t" r="r" b="b"/>
              <a:pathLst>
                <a:path w="49" h="942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6" y="134"/>
                    <a:pt x="16" y="271"/>
                    <a:pt x="16" y="388"/>
                  </a:cubicBezTo>
                  <a:lnTo>
                    <a:pt x="16" y="590"/>
                  </a:lnTo>
                  <a:lnTo>
                    <a:pt x="16" y="825"/>
                  </a:lnTo>
                  <a:lnTo>
                    <a:pt x="16" y="926"/>
                  </a:lnTo>
                  <a:cubicBezTo>
                    <a:pt x="16" y="942"/>
                    <a:pt x="16" y="942"/>
                    <a:pt x="33" y="942"/>
                  </a:cubicBezTo>
                  <a:cubicBezTo>
                    <a:pt x="33" y="942"/>
                    <a:pt x="49" y="942"/>
                    <a:pt x="49" y="926"/>
                  </a:cubicBezTo>
                  <a:lnTo>
                    <a:pt x="49" y="825"/>
                  </a:lnTo>
                  <a:lnTo>
                    <a:pt x="49" y="590"/>
                  </a:lnTo>
                  <a:cubicBezTo>
                    <a:pt x="33" y="522"/>
                    <a:pt x="33" y="457"/>
                    <a:pt x="49" y="388"/>
                  </a:cubicBezTo>
                  <a:cubicBezTo>
                    <a:pt x="49" y="271"/>
                    <a:pt x="49" y="134"/>
                    <a:pt x="33" y="17"/>
                  </a:cubicBezTo>
                  <a:cubicBezTo>
                    <a:pt x="33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1921470" y="3600726"/>
              <a:ext cx="78765" cy="133691"/>
            </a:xfrm>
            <a:custGeom>
              <a:avLst/>
              <a:gdLst/>
              <a:ahLst/>
              <a:cxnLst/>
              <a:rect l="l" t="t" r="r" b="b"/>
              <a:pathLst>
                <a:path w="793" h="1346" extrusionOk="0">
                  <a:moveTo>
                    <a:pt x="49" y="0"/>
                  </a:moveTo>
                  <a:cubicBezTo>
                    <a:pt x="17" y="85"/>
                    <a:pt x="17" y="186"/>
                    <a:pt x="17" y="271"/>
                  </a:cubicBezTo>
                  <a:cubicBezTo>
                    <a:pt x="33" y="320"/>
                    <a:pt x="33" y="372"/>
                    <a:pt x="17" y="421"/>
                  </a:cubicBezTo>
                  <a:cubicBezTo>
                    <a:pt x="1" y="623"/>
                    <a:pt x="69" y="760"/>
                    <a:pt x="219" y="877"/>
                  </a:cubicBezTo>
                  <a:cubicBezTo>
                    <a:pt x="336" y="962"/>
                    <a:pt x="453" y="1079"/>
                    <a:pt x="554" y="1196"/>
                  </a:cubicBezTo>
                  <a:cubicBezTo>
                    <a:pt x="590" y="1228"/>
                    <a:pt x="623" y="1265"/>
                    <a:pt x="655" y="1297"/>
                  </a:cubicBezTo>
                  <a:cubicBezTo>
                    <a:pt x="691" y="1329"/>
                    <a:pt x="724" y="1346"/>
                    <a:pt x="756" y="1346"/>
                  </a:cubicBezTo>
                  <a:lnTo>
                    <a:pt x="776" y="1346"/>
                  </a:lnTo>
                  <a:cubicBezTo>
                    <a:pt x="792" y="1346"/>
                    <a:pt x="792" y="1346"/>
                    <a:pt x="792" y="1329"/>
                  </a:cubicBezTo>
                  <a:cubicBezTo>
                    <a:pt x="792" y="1329"/>
                    <a:pt x="792" y="1313"/>
                    <a:pt x="776" y="1313"/>
                  </a:cubicBezTo>
                  <a:cubicBezTo>
                    <a:pt x="767" y="1318"/>
                    <a:pt x="757" y="1320"/>
                    <a:pt x="748" y="1320"/>
                  </a:cubicBezTo>
                  <a:cubicBezTo>
                    <a:pt x="723" y="1320"/>
                    <a:pt x="699" y="1305"/>
                    <a:pt x="675" y="1281"/>
                  </a:cubicBezTo>
                  <a:cubicBezTo>
                    <a:pt x="639" y="1245"/>
                    <a:pt x="607" y="1212"/>
                    <a:pt x="574" y="1180"/>
                  </a:cubicBezTo>
                  <a:cubicBezTo>
                    <a:pt x="473" y="1063"/>
                    <a:pt x="352" y="942"/>
                    <a:pt x="235" y="861"/>
                  </a:cubicBezTo>
                  <a:cubicBezTo>
                    <a:pt x="85" y="740"/>
                    <a:pt x="33" y="606"/>
                    <a:pt x="49" y="421"/>
                  </a:cubicBezTo>
                  <a:lnTo>
                    <a:pt x="49" y="271"/>
                  </a:lnTo>
                  <a:cubicBezTo>
                    <a:pt x="49" y="186"/>
                    <a:pt x="49" y="101"/>
                    <a:pt x="85" y="17"/>
                  </a:cubicBezTo>
                  <a:cubicBezTo>
                    <a:pt x="85" y="0"/>
                    <a:pt x="85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869817" y="3492859"/>
              <a:ext cx="332739" cy="199842"/>
            </a:xfrm>
            <a:custGeom>
              <a:avLst/>
              <a:gdLst/>
              <a:ahLst/>
              <a:cxnLst/>
              <a:rect l="l" t="t" r="r" b="b"/>
              <a:pathLst>
                <a:path w="3350" h="2012" extrusionOk="0">
                  <a:moveTo>
                    <a:pt x="3345" y="1"/>
                  </a:moveTo>
                  <a:cubicBezTo>
                    <a:pt x="3342" y="1"/>
                    <a:pt x="3339" y="2"/>
                    <a:pt x="3333" y="8"/>
                  </a:cubicBezTo>
                  <a:cubicBezTo>
                    <a:pt x="3184" y="44"/>
                    <a:pt x="3014" y="93"/>
                    <a:pt x="2861" y="145"/>
                  </a:cubicBezTo>
                  <a:cubicBezTo>
                    <a:pt x="2509" y="246"/>
                    <a:pt x="2138" y="347"/>
                    <a:pt x="1770" y="464"/>
                  </a:cubicBezTo>
                  <a:lnTo>
                    <a:pt x="1718" y="480"/>
                  </a:lnTo>
                  <a:cubicBezTo>
                    <a:pt x="1265" y="614"/>
                    <a:pt x="792" y="767"/>
                    <a:pt x="320" y="901"/>
                  </a:cubicBezTo>
                  <a:lnTo>
                    <a:pt x="304" y="901"/>
                  </a:lnTo>
                  <a:cubicBezTo>
                    <a:pt x="287" y="917"/>
                    <a:pt x="271" y="917"/>
                    <a:pt x="255" y="917"/>
                  </a:cubicBezTo>
                  <a:cubicBezTo>
                    <a:pt x="33" y="953"/>
                    <a:pt x="1" y="985"/>
                    <a:pt x="1" y="1204"/>
                  </a:cubicBezTo>
                  <a:lnTo>
                    <a:pt x="1" y="1373"/>
                  </a:lnTo>
                  <a:lnTo>
                    <a:pt x="1" y="1862"/>
                  </a:lnTo>
                  <a:lnTo>
                    <a:pt x="1" y="1894"/>
                  </a:lnTo>
                  <a:cubicBezTo>
                    <a:pt x="1" y="1927"/>
                    <a:pt x="1" y="1979"/>
                    <a:pt x="33" y="2012"/>
                  </a:cubicBezTo>
                  <a:lnTo>
                    <a:pt x="53" y="2012"/>
                  </a:lnTo>
                  <a:lnTo>
                    <a:pt x="53" y="1995"/>
                  </a:lnTo>
                  <a:cubicBezTo>
                    <a:pt x="33" y="1963"/>
                    <a:pt x="33" y="1927"/>
                    <a:pt x="33" y="1894"/>
                  </a:cubicBezTo>
                  <a:lnTo>
                    <a:pt x="33" y="1862"/>
                  </a:lnTo>
                  <a:lnTo>
                    <a:pt x="33" y="1373"/>
                  </a:lnTo>
                  <a:lnTo>
                    <a:pt x="33" y="1204"/>
                  </a:lnTo>
                  <a:cubicBezTo>
                    <a:pt x="33" y="1002"/>
                    <a:pt x="53" y="985"/>
                    <a:pt x="255" y="953"/>
                  </a:cubicBezTo>
                  <a:cubicBezTo>
                    <a:pt x="271" y="953"/>
                    <a:pt x="287" y="937"/>
                    <a:pt x="304" y="937"/>
                  </a:cubicBezTo>
                  <a:cubicBezTo>
                    <a:pt x="320" y="937"/>
                    <a:pt x="320" y="917"/>
                    <a:pt x="336" y="917"/>
                  </a:cubicBezTo>
                  <a:cubicBezTo>
                    <a:pt x="809" y="800"/>
                    <a:pt x="1281" y="650"/>
                    <a:pt x="1734" y="497"/>
                  </a:cubicBezTo>
                  <a:lnTo>
                    <a:pt x="1786" y="480"/>
                  </a:lnTo>
                  <a:cubicBezTo>
                    <a:pt x="2138" y="379"/>
                    <a:pt x="2509" y="262"/>
                    <a:pt x="2861" y="161"/>
                  </a:cubicBezTo>
                  <a:cubicBezTo>
                    <a:pt x="3030" y="129"/>
                    <a:pt x="3184" y="77"/>
                    <a:pt x="3350" y="28"/>
                  </a:cubicBezTo>
                  <a:lnTo>
                    <a:pt x="3350" y="8"/>
                  </a:lnTo>
                  <a:cubicBezTo>
                    <a:pt x="3350" y="8"/>
                    <a:pt x="3350" y="1"/>
                    <a:pt x="3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669181" y="2616117"/>
              <a:ext cx="150577" cy="168952"/>
            </a:xfrm>
            <a:custGeom>
              <a:avLst/>
              <a:gdLst/>
              <a:ahLst/>
              <a:cxnLst/>
              <a:rect l="l" t="t" r="r" b="b"/>
              <a:pathLst>
                <a:path w="1516" h="1701" extrusionOk="0">
                  <a:moveTo>
                    <a:pt x="1467" y="0"/>
                  </a:moveTo>
                  <a:cubicBezTo>
                    <a:pt x="1366" y="49"/>
                    <a:pt x="1265" y="85"/>
                    <a:pt x="1180" y="133"/>
                  </a:cubicBezTo>
                  <a:cubicBezTo>
                    <a:pt x="926" y="234"/>
                    <a:pt x="659" y="352"/>
                    <a:pt x="405" y="489"/>
                  </a:cubicBezTo>
                  <a:cubicBezTo>
                    <a:pt x="372" y="505"/>
                    <a:pt x="320" y="521"/>
                    <a:pt x="288" y="537"/>
                  </a:cubicBezTo>
                  <a:cubicBezTo>
                    <a:pt x="235" y="554"/>
                    <a:pt x="187" y="590"/>
                    <a:pt x="118" y="606"/>
                  </a:cubicBezTo>
                  <a:cubicBezTo>
                    <a:pt x="33" y="655"/>
                    <a:pt x="1" y="707"/>
                    <a:pt x="1" y="824"/>
                  </a:cubicBezTo>
                  <a:cubicBezTo>
                    <a:pt x="17" y="957"/>
                    <a:pt x="17" y="1111"/>
                    <a:pt x="1" y="1244"/>
                  </a:cubicBezTo>
                  <a:lnTo>
                    <a:pt x="1" y="1414"/>
                  </a:lnTo>
                  <a:cubicBezTo>
                    <a:pt x="1" y="1499"/>
                    <a:pt x="1" y="1600"/>
                    <a:pt x="33" y="1685"/>
                  </a:cubicBezTo>
                  <a:lnTo>
                    <a:pt x="33" y="1701"/>
                  </a:lnTo>
                  <a:lnTo>
                    <a:pt x="53" y="1701"/>
                  </a:lnTo>
                  <a:lnTo>
                    <a:pt x="53" y="1685"/>
                  </a:lnTo>
                  <a:cubicBezTo>
                    <a:pt x="17" y="1584"/>
                    <a:pt x="17" y="1499"/>
                    <a:pt x="17" y="1414"/>
                  </a:cubicBezTo>
                  <a:cubicBezTo>
                    <a:pt x="33" y="1361"/>
                    <a:pt x="33" y="1313"/>
                    <a:pt x="33" y="1260"/>
                  </a:cubicBezTo>
                  <a:cubicBezTo>
                    <a:pt x="33" y="1111"/>
                    <a:pt x="53" y="957"/>
                    <a:pt x="33" y="824"/>
                  </a:cubicBezTo>
                  <a:cubicBezTo>
                    <a:pt x="33" y="707"/>
                    <a:pt x="53" y="675"/>
                    <a:pt x="134" y="638"/>
                  </a:cubicBezTo>
                  <a:cubicBezTo>
                    <a:pt x="187" y="606"/>
                    <a:pt x="255" y="590"/>
                    <a:pt x="304" y="554"/>
                  </a:cubicBezTo>
                  <a:cubicBezTo>
                    <a:pt x="336" y="537"/>
                    <a:pt x="372" y="521"/>
                    <a:pt x="405" y="505"/>
                  </a:cubicBezTo>
                  <a:cubicBezTo>
                    <a:pt x="675" y="388"/>
                    <a:pt x="926" y="271"/>
                    <a:pt x="1180" y="150"/>
                  </a:cubicBezTo>
                  <a:cubicBezTo>
                    <a:pt x="1281" y="117"/>
                    <a:pt x="1366" y="69"/>
                    <a:pt x="1467" y="32"/>
                  </a:cubicBezTo>
                  <a:cubicBezTo>
                    <a:pt x="1483" y="49"/>
                    <a:pt x="1483" y="69"/>
                    <a:pt x="1483" y="101"/>
                  </a:cubicBezTo>
                  <a:lnTo>
                    <a:pt x="1483" y="117"/>
                  </a:lnTo>
                  <a:lnTo>
                    <a:pt x="1483" y="352"/>
                  </a:lnTo>
                  <a:lnTo>
                    <a:pt x="1483" y="941"/>
                  </a:lnTo>
                  <a:cubicBezTo>
                    <a:pt x="1483" y="1010"/>
                    <a:pt x="1467" y="1042"/>
                    <a:pt x="1399" y="1079"/>
                  </a:cubicBezTo>
                  <a:cubicBezTo>
                    <a:pt x="1180" y="1159"/>
                    <a:pt x="978" y="1244"/>
                    <a:pt x="760" y="1345"/>
                  </a:cubicBezTo>
                  <a:lnTo>
                    <a:pt x="724" y="1361"/>
                  </a:lnTo>
                  <a:cubicBezTo>
                    <a:pt x="675" y="1382"/>
                    <a:pt x="607" y="1414"/>
                    <a:pt x="558" y="1430"/>
                  </a:cubicBezTo>
                  <a:cubicBezTo>
                    <a:pt x="389" y="1515"/>
                    <a:pt x="235" y="1584"/>
                    <a:pt x="70" y="1632"/>
                  </a:cubicBezTo>
                  <a:cubicBezTo>
                    <a:pt x="53" y="1632"/>
                    <a:pt x="53" y="1632"/>
                    <a:pt x="53" y="1648"/>
                  </a:cubicBezTo>
                  <a:lnTo>
                    <a:pt x="70" y="1648"/>
                  </a:lnTo>
                  <a:cubicBezTo>
                    <a:pt x="235" y="1600"/>
                    <a:pt x="405" y="1531"/>
                    <a:pt x="558" y="1462"/>
                  </a:cubicBezTo>
                  <a:cubicBezTo>
                    <a:pt x="623" y="1430"/>
                    <a:pt x="675" y="1414"/>
                    <a:pt x="740" y="1382"/>
                  </a:cubicBezTo>
                  <a:lnTo>
                    <a:pt x="776" y="1361"/>
                  </a:lnTo>
                  <a:cubicBezTo>
                    <a:pt x="978" y="1281"/>
                    <a:pt x="1197" y="1180"/>
                    <a:pt x="1415" y="1095"/>
                  </a:cubicBezTo>
                  <a:cubicBezTo>
                    <a:pt x="1500" y="1058"/>
                    <a:pt x="1516" y="1010"/>
                    <a:pt x="1516" y="941"/>
                  </a:cubicBezTo>
                  <a:lnTo>
                    <a:pt x="1516" y="352"/>
                  </a:lnTo>
                  <a:lnTo>
                    <a:pt x="1516" y="117"/>
                  </a:lnTo>
                  <a:lnTo>
                    <a:pt x="1516" y="101"/>
                  </a:lnTo>
                  <a:cubicBezTo>
                    <a:pt x="1516" y="69"/>
                    <a:pt x="1516" y="32"/>
                    <a:pt x="1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2028642" y="2336815"/>
              <a:ext cx="4867" cy="33373"/>
            </a:xfrm>
            <a:custGeom>
              <a:avLst/>
              <a:gdLst/>
              <a:ahLst/>
              <a:cxnLst/>
              <a:rect l="l" t="t" r="r" b="b"/>
              <a:pathLst>
                <a:path w="49" h="336" extrusionOk="0">
                  <a:moveTo>
                    <a:pt x="33" y="0"/>
                  </a:moveTo>
                  <a:cubicBezTo>
                    <a:pt x="0" y="53"/>
                    <a:pt x="16" y="118"/>
                    <a:pt x="16" y="170"/>
                  </a:cubicBezTo>
                  <a:cubicBezTo>
                    <a:pt x="16" y="219"/>
                    <a:pt x="16" y="271"/>
                    <a:pt x="0" y="320"/>
                  </a:cubicBezTo>
                  <a:cubicBezTo>
                    <a:pt x="0" y="336"/>
                    <a:pt x="0" y="336"/>
                    <a:pt x="16" y="336"/>
                  </a:cubicBezTo>
                  <a:lnTo>
                    <a:pt x="33" y="336"/>
                  </a:lnTo>
                  <a:cubicBezTo>
                    <a:pt x="49" y="287"/>
                    <a:pt x="49" y="219"/>
                    <a:pt x="33" y="170"/>
                  </a:cubicBezTo>
                  <a:cubicBezTo>
                    <a:pt x="33" y="118"/>
                    <a:pt x="33" y="69"/>
                    <a:pt x="49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2088833" y="2397006"/>
              <a:ext cx="96743" cy="270959"/>
            </a:xfrm>
            <a:custGeom>
              <a:avLst/>
              <a:gdLst/>
              <a:ahLst/>
              <a:cxnLst/>
              <a:rect l="l" t="t" r="r" b="b"/>
              <a:pathLst>
                <a:path w="974" h="2728" extrusionOk="0">
                  <a:moveTo>
                    <a:pt x="0" y="0"/>
                  </a:moveTo>
                  <a:lnTo>
                    <a:pt x="0" y="17"/>
                  </a:lnTo>
                  <a:cubicBezTo>
                    <a:pt x="81" y="101"/>
                    <a:pt x="150" y="219"/>
                    <a:pt x="218" y="336"/>
                  </a:cubicBezTo>
                  <a:cubicBezTo>
                    <a:pt x="234" y="388"/>
                    <a:pt x="267" y="437"/>
                    <a:pt x="303" y="489"/>
                  </a:cubicBezTo>
                  <a:cubicBezTo>
                    <a:pt x="384" y="623"/>
                    <a:pt x="453" y="760"/>
                    <a:pt x="537" y="893"/>
                  </a:cubicBezTo>
                  <a:cubicBezTo>
                    <a:pt x="655" y="1111"/>
                    <a:pt x="772" y="1329"/>
                    <a:pt x="925" y="1531"/>
                  </a:cubicBezTo>
                  <a:cubicBezTo>
                    <a:pt x="941" y="1568"/>
                    <a:pt x="958" y="1616"/>
                    <a:pt x="941" y="1685"/>
                  </a:cubicBezTo>
                  <a:lnTo>
                    <a:pt x="941" y="1952"/>
                  </a:lnTo>
                  <a:cubicBezTo>
                    <a:pt x="941" y="2073"/>
                    <a:pt x="958" y="2190"/>
                    <a:pt x="925" y="2323"/>
                  </a:cubicBezTo>
                  <a:cubicBezTo>
                    <a:pt x="925" y="2356"/>
                    <a:pt x="925" y="2408"/>
                    <a:pt x="941" y="2457"/>
                  </a:cubicBezTo>
                  <a:lnTo>
                    <a:pt x="941" y="2558"/>
                  </a:lnTo>
                  <a:cubicBezTo>
                    <a:pt x="941" y="2626"/>
                    <a:pt x="941" y="2659"/>
                    <a:pt x="909" y="2711"/>
                  </a:cubicBezTo>
                  <a:lnTo>
                    <a:pt x="909" y="2727"/>
                  </a:lnTo>
                  <a:lnTo>
                    <a:pt x="925" y="2727"/>
                  </a:lnTo>
                  <a:cubicBezTo>
                    <a:pt x="958" y="2679"/>
                    <a:pt x="974" y="2626"/>
                    <a:pt x="974" y="2558"/>
                  </a:cubicBezTo>
                  <a:cubicBezTo>
                    <a:pt x="974" y="2525"/>
                    <a:pt x="974" y="2493"/>
                    <a:pt x="958" y="2457"/>
                  </a:cubicBezTo>
                  <a:cubicBezTo>
                    <a:pt x="958" y="2408"/>
                    <a:pt x="941" y="2356"/>
                    <a:pt x="958" y="2323"/>
                  </a:cubicBezTo>
                  <a:cubicBezTo>
                    <a:pt x="974" y="2206"/>
                    <a:pt x="974" y="2073"/>
                    <a:pt x="974" y="1952"/>
                  </a:cubicBezTo>
                  <a:cubicBezTo>
                    <a:pt x="974" y="1871"/>
                    <a:pt x="958" y="1770"/>
                    <a:pt x="974" y="1685"/>
                  </a:cubicBezTo>
                  <a:cubicBezTo>
                    <a:pt x="974" y="1632"/>
                    <a:pt x="974" y="1568"/>
                    <a:pt x="941" y="1515"/>
                  </a:cubicBezTo>
                  <a:cubicBezTo>
                    <a:pt x="788" y="1313"/>
                    <a:pt x="671" y="1095"/>
                    <a:pt x="554" y="877"/>
                  </a:cubicBezTo>
                  <a:cubicBezTo>
                    <a:pt x="485" y="740"/>
                    <a:pt x="404" y="606"/>
                    <a:pt x="319" y="473"/>
                  </a:cubicBezTo>
                  <a:cubicBezTo>
                    <a:pt x="283" y="421"/>
                    <a:pt x="267" y="372"/>
                    <a:pt x="234" y="320"/>
                  </a:cubicBezTo>
                  <a:cubicBezTo>
                    <a:pt x="166" y="202"/>
                    <a:pt x="117" y="85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087339" y="1813571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16" y="1"/>
                  </a:moveTo>
                  <a:lnTo>
                    <a:pt x="0" y="17"/>
                  </a:lnTo>
                  <a:lnTo>
                    <a:pt x="0" y="235"/>
                  </a:lnTo>
                  <a:lnTo>
                    <a:pt x="0" y="825"/>
                  </a:lnTo>
                  <a:cubicBezTo>
                    <a:pt x="0" y="893"/>
                    <a:pt x="16" y="958"/>
                    <a:pt x="32" y="1011"/>
                  </a:cubicBezTo>
                  <a:lnTo>
                    <a:pt x="49" y="1027"/>
                  </a:lnTo>
                  <a:cubicBezTo>
                    <a:pt x="49" y="1011"/>
                    <a:pt x="65" y="1011"/>
                    <a:pt x="49" y="1011"/>
                  </a:cubicBezTo>
                  <a:cubicBezTo>
                    <a:pt x="32" y="958"/>
                    <a:pt x="32" y="893"/>
                    <a:pt x="32" y="825"/>
                  </a:cubicBezTo>
                  <a:lnTo>
                    <a:pt x="32" y="235"/>
                  </a:lnTo>
                  <a:lnTo>
                    <a:pt x="32" y="17"/>
                  </a:lnTo>
                  <a:cubicBezTo>
                    <a:pt x="32" y="17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256191" y="1418854"/>
              <a:ext cx="244042" cy="251193"/>
            </a:xfrm>
            <a:custGeom>
              <a:avLst/>
              <a:gdLst/>
              <a:ahLst/>
              <a:cxnLst/>
              <a:rect l="l" t="t" r="r" b="b"/>
              <a:pathLst>
                <a:path w="2457" h="2529" extrusionOk="0">
                  <a:moveTo>
                    <a:pt x="1587" y="0"/>
                  </a:moveTo>
                  <a:cubicBezTo>
                    <a:pt x="1538" y="0"/>
                    <a:pt x="1482" y="18"/>
                    <a:pt x="1415" y="52"/>
                  </a:cubicBezTo>
                  <a:cubicBezTo>
                    <a:pt x="1011" y="287"/>
                    <a:pt x="587" y="525"/>
                    <a:pt x="102" y="791"/>
                  </a:cubicBezTo>
                  <a:cubicBezTo>
                    <a:pt x="33" y="828"/>
                    <a:pt x="1" y="860"/>
                    <a:pt x="1" y="929"/>
                  </a:cubicBezTo>
                  <a:cubicBezTo>
                    <a:pt x="17" y="1163"/>
                    <a:pt x="17" y="1418"/>
                    <a:pt x="17" y="1652"/>
                  </a:cubicBezTo>
                  <a:lnTo>
                    <a:pt x="17" y="2125"/>
                  </a:lnTo>
                  <a:lnTo>
                    <a:pt x="17" y="2189"/>
                  </a:lnTo>
                  <a:lnTo>
                    <a:pt x="33" y="2205"/>
                  </a:lnTo>
                  <a:cubicBezTo>
                    <a:pt x="33" y="2226"/>
                    <a:pt x="33" y="2226"/>
                    <a:pt x="49" y="2226"/>
                  </a:cubicBezTo>
                  <a:lnTo>
                    <a:pt x="49" y="2205"/>
                  </a:lnTo>
                  <a:lnTo>
                    <a:pt x="49" y="2173"/>
                  </a:lnTo>
                  <a:cubicBezTo>
                    <a:pt x="33" y="2157"/>
                    <a:pt x="33" y="2141"/>
                    <a:pt x="33" y="2125"/>
                  </a:cubicBezTo>
                  <a:lnTo>
                    <a:pt x="33" y="1652"/>
                  </a:lnTo>
                  <a:lnTo>
                    <a:pt x="33" y="929"/>
                  </a:lnTo>
                  <a:cubicBezTo>
                    <a:pt x="33" y="876"/>
                    <a:pt x="49" y="844"/>
                    <a:pt x="102" y="812"/>
                  </a:cubicBezTo>
                  <a:cubicBezTo>
                    <a:pt x="587" y="541"/>
                    <a:pt x="1027" y="307"/>
                    <a:pt x="1431" y="68"/>
                  </a:cubicBezTo>
                  <a:cubicBezTo>
                    <a:pt x="1490" y="35"/>
                    <a:pt x="1540" y="17"/>
                    <a:pt x="1582" y="17"/>
                  </a:cubicBezTo>
                  <a:cubicBezTo>
                    <a:pt x="1645" y="17"/>
                    <a:pt x="1693" y="57"/>
                    <a:pt x="1734" y="137"/>
                  </a:cubicBezTo>
                  <a:cubicBezTo>
                    <a:pt x="1936" y="472"/>
                    <a:pt x="2101" y="775"/>
                    <a:pt x="2303" y="1062"/>
                  </a:cubicBezTo>
                  <a:cubicBezTo>
                    <a:pt x="2388" y="1195"/>
                    <a:pt x="2425" y="1333"/>
                    <a:pt x="2425" y="1482"/>
                  </a:cubicBezTo>
                  <a:cubicBezTo>
                    <a:pt x="2404" y="1700"/>
                    <a:pt x="2404" y="1923"/>
                    <a:pt x="2404" y="2125"/>
                  </a:cubicBezTo>
                  <a:lnTo>
                    <a:pt x="2404" y="2375"/>
                  </a:lnTo>
                  <a:cubicBezTo>
                    <a:pt x="2404" y="2428"/>
                    <a:pt x="2404" y="2476"/>
                    <a:pt x="2388" y="2508"/>
                  </a:cubicBezTo>
                  <a:lnTo>
                    <a:pt x="2388" y="2529"/>
                  </a:lnTo>
                  <a:lnTo>
                    <a:pt x="2404" y="2529"/>
                  </a:lnTo>
                  <a:cubicBezTo>
                    <a:pt x="2441" y="2476"/>
                    <a:pt x="2441" y="2428"/>
                    <a:pt x="2441" y="2375"/>
                  </a:cubicBezTo>
                  <a:lnTo>
                    <a:pt x="2441" y="2125"/>
                  </a:lnTo>
                  <a:lnTo>
                    <a:pt x="2441" y="1482"/>
                  </a:lnTo>
                  <a:cubicBezTo>
                    <a:pt x="2457" y="1333"/>
                    <a:pt x="2404" y="1179"/>
                    <a:pt x="2324" y="1062"/>
                  </a:cubicBezTo>
                  <a:cubicBezTo>
                    <a:pt x="2138" y="759"/>
                    <a:pt x="1952" y="456"/>
                    <a:pt x="1766" y="121"/>
                  </a:cubicBezTo>
                  <a:cubicBezTo>
                    <a:pt x="1716" y="39"/>
                    <a:pt x="1659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135809" y="2323605"/>
              <a:ext cx="4966" cy="86711"/>
            </a:xfrm>
            <a:custGeom>
              <a:avLst/>
              <a:gdLst/>
              <a:ahLst/>
              <a:cxnLst/>
              <a:rect l="l" t="t" r="r" b="b"/>
              <a:pathLst>
                <a:path w="50" h="873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49"/>
                    <a:pt x="17" y="85"/>
                    <a:pt x="17" y="117"/>
                  </a:cubicBezTo>
                  <a:lnTo>
                    <a:pt x="17" y="150"/>
                  </a:lnTo>
                  <a:lnTo>
                    <a:pt x="17" y="420"/>
                  </a:lnTo>
                  <a:cubicBezTo>
                    <a:pt x="17" y="554"/>
                    <a:pt x="17" y="707"/>
                    <a:pt x="33" y="857"/>
                  </a:cubicBezTo>
                  <a:cubicBezTo>
                    <a:pt x="33" y="857"/>
                    <a:pt x="33" y="873"/>
                    <a:pt x="49" y="873"/>
                  </a:cubicBezTo>
                  <a:lnTo>
                    <a:pt x="49" y="857"/>
                  </a:lnTo>
                  <a:cubicBezTo>
                    <a:pt x="33" y="707"/>
                    <a:pt x="49" y="554"/>
                    <a:pt x="49" y="420"/>
                  </a:cubicBezTo>
                  <a:lnTo>
                    <a:pt x="49" y="150"/>
                  </a:lnTo>
                  <a:lnTo>
                    <a:pt x="49" y="117"/>
                  </a:lnTo>
                  <a:cubicBezTo>
                    <a:pt x="49" y="85"/>
                    <a:pt x="49" y="32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1087339" y="2851617"/>
              <a:ext cx="6456" cy="93961"/>
            </a:xfrm>
            <a:custGeom>
              <a:avLst/>
              <a:gdLst/>
              <a:ahLst/>
              <a:cxnLst/>
              <a:rect l="l" t="t" r="r" b="b"/>
              <a:pathLst>
                <a:path w="65" h="946" extrusionOk="0">
                  <a:moveTo>
                    <a:pt x="0" y="0"/>
                  </a:moveTo>
                  <a:lnTo>
                    <a:pt x="0" y="21"/>
                  </a:lnTo>
                  <a:cubicBezTo>
                    <a:pt x="16" y="53"/>
                    <a:pt x="16" y="85"/>
                    <a:pt x="16" y="122"/>
                  </a:cubicBezTo>
                  <a:lnTo>
                    <a:pt x="16" y="170"/>
                  </a:lnTo>
                  <a:lnTo>
                    <a:pt x="16" y="457"/>
                  </a:lnTo>
                  <a:cubicBezTo>
                    <a:pt x="16" y="606"/>
                    <a:pt x="16" y="776"/>
                    <a:pt x="32" y="929"/>
                  </a:cubicBezTo>
                  <a:cubicBezTo>
                    <a:pt x="32" y="946"/>
                    <a:pt x="32" y="946"/>
                    <a:pt x="49" y="946"/>
                  </a:cubicBezTo>
                  <a:cubicBezTo>
                    <a:pt x="49" y="946"/>
                    <a:pt x="65" y="946"/>
                    <a:pt x="65" y="929"/>
                  </a:cubicBezTo>
                  <a:cubicBezTo>
                    <a:pt x="32" y="776"/>
                    <a:pt x="49" y="606"/>
                    <a:pt x="49" y="457"/>
                  </a:cubicBezTo>
                  <a:lnTo>
                    <a:pt x="49" y="154"/>
                  </a:lnTo>
                  <a:lnTo>
                    <a:pt x="49" y="122"/>
                  </a:lnTo>
                  <a:cubicBezTo>
                    <a:pt x="49" y="85"/>
                    <a:pt x="49" y="37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1414714" y="1449247"/>
              <a:ext cx="85519" cy="240863"/>
            </a:xfrm>
            <a:custGeom>
              <a:avLst/>
              <a:gdLst/>
              <a:ahLst/>
              <a:cxnLst/>
              <a:rect l="l" t="t" r="r" b="b"/>
              <a:pathLst>
                <a:path w="861" h="2425" extrusionOk="0">
                  <a:moveTo>
                    <a:pt x="1" y="1"/>
                  </a:moveTo>
                  <a:lnTo>
                    <a:pt x="1" y="17"/>
                  </a:lnTo>
                  <a:cubicBezTo>
                    <a:pt x="85" y="118"/>
                    <a:pt x="154" y="235"/>
                    <a:pt x="223" y="352"/>
                  </a:cubicBezTo>
                  <a:cubicBezTo>
                    <a:pt x="255" y="405"/>
                    <a:pt x="287" y="469"/>
                    <a:pt x="340" y="538"/>
                  </a:cubicBezTo>
                  <a:cubicBezTo>
                    <a:pt x="356" y="586"/>
                    <a:pt x="388" y="639"/>
                    <a:pt x="425" y="687"/>
                  </a:cubicBezTo>
                  <a:cubicBezTo>
                    <a:pt x="457" y="756"/>
                    <a:pt x="489" y="825"/>
                    <a:pt x="542" y="889"/>
                  </a:cubicBezTo>
                  <a:cubicBezTo>
                    <a:pt x="606" y="974"/>
                    <a:pt x="643" y="1075"/>
                    <a:pt x="627" y="1192"/>
                  </a:cubicBezTo>
                  <a:lnTo>
                    <a:pt x="627" y="1479"/>
                  </a:lnTo>
                  <a:cubicBezTo>
                    <a:pt x="627" y="1617"/>
                    <a:pt x="627" y="1766"/>
                    <a:pt x="606" y="1899"/>
                  </a:cubicBezTo>
                  <a:cubicBezTo>
                    <a:pt x="590" y="2000"/>
                    <a:pt x="659" y="2085"/>
                    <a:pt x="728" y="2170"/>
                  </a:cubicBezTo>
                  <a:cubicBezTo>
                    <a:pt x="792" y="2239"/>
                    <a:pt x="829" y="2324"/>
                    <a:pt x="829" y="2404"/>
                  </a:cubicBezTo>
                  <a:lnTo>
                    <a:pt x="845" y="2425"/>
                  </a:lnTo>
                  <a:lnTo>
                    <a:pt x="861" y="2404"/>
                  </a:lnTo>
                  <a:cubicBezTo>
                    <a:pt x="861" y="2303"/>
                    <a:pt x="808" y="2223"/>
                    <a:pt x="744" y="2154"/>
                  </a:cubicBezTo>
                  <a:cubicBezTo>
                    <a:pt x="675" y="2085"/>
                    <a:pt x="606" y="2000"/>
                    <a:pt x="627" y="1899"/>
                  </a:cubicBezTo>
                  <a:cubicBezTo>
                    <a:pt x="659" y="1766"/>
                    <a:pt x="659" y="1617"/>
                    <a:pt x="659" y="1479"/>
                  </a:cubicBezTo>
                  <a:cubicBezTo>
                    <a:pt x="643" y="1378"/>
                    <a:pt x="643" y="1293"/>
                    <a:pt x="659" y="1213"/>
                  </a:cubicBezTo>
                  <a:cubicBezTo>
                    <a:pt x="659" y="1059"/>
                    <a:pt x="643" y="958"/>
                    <a:pt x="558" y="873"/>
                  </a:cubicBezTo>
                  <a:cubicBezTo>
                    <a:pt x="505" y="809"/>
                    <a:pt x="473" y="740"/>
                    <a:pt x="441" y="671"/>
                  </a:cubicBezTo>
                  <a:cubicBezTo>
                    <a:pt x="404" y="623"/>
                    <a:pt x="388" y="570"/>
                    <a:pt x="356" y="522"/>
                  </a:cubicBezTo>
                  <a:cubicBezTo>
                    <a:pt x="304" y="453"/>
                    <a:pt x="271" y="405"/>
                    <a:pt x="239" y="336"/>
                  </a:cubicBezTo>
                  <a:cubicBezTo>
                    <a:pt x="170" y="219"/>
                    <a:pt x="102" y="102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2010167" y="3302950"/>
              <a:ext cx="3278" cy="33870"/>
            </a:xfrm>
            <a:custGeom>
              <a:avLst/>
              <a:gdLst/>
              <a:ahLst/>
              <a:cxnLst/>
              <a:rect l="l" t="t" r="r" b="b"/>
              <a:pathLst>
                <a:path w="33" h="341" extrusionOk="0">
                  <a:moveTo>
                    <a:pt x="17" y="1"/>
                  </a:moveTo>
                  <a:cubicBezTo>
                    <a:pt x="0" y="54"/>
                    <a:pt x="17" y="86"/>
                    <a:pt x="17" y="138"/>
                  </a:cubicBezTo>
                  <a:cubicBezTo>
                    <a:pt x="17" y="203"/>
                    <a:pt x="17" y="272"/>
                    <a:pt x="0" y="324"/>
                  </a:cubicBezTo>
                  <a:lnTo>
                    <a:pt x="0" y="340"/>
                  </a:lnTo>
                  <a:lnTo>
                    <a:pt x="17" y="340"/>
                  </a:lnTo>
                  <a:cubicBezTo>
                    <a:pt x="33" y="272"/>
                    <a:pt x="33" y="203"/>
                    <a:pt x="33" y="138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1416701" y="1754969"/>
              <a:ext cx="83532" cy="122070"/>
            </a:xfrm>
            <a:custGeom>
              <a:avLst/>
              <a:gdLst/>
              <a:ahLst/>
              <a:cxnLst/>
              <a:rect l="l" t="t" r="r" b="b"/>
              <a:pathLst>
                <a:path w="841" h="1229" extrusionOk="0">
                  <a:moveTo>
                    <a:pt x="1" y="1"/>
                  </a:moveTo>
                  <a:lnTo>
                    <a:pt x="1" y="33"/>
                  </a:lnTo>
                  <a:cubicBezTo>
                    <a:pt x="102" y="86"/>
                    <a:pt x="166" y="187"/>
                    <a:pt x="235" y="288"/>
                  </a:cubicBezTo>
                  <a:cubicBezTo>
                    <a:pt x="251" y="320"/>
                    <a:pt x="267" y="356"/>
                    <a:pt x="284" y="373"/>
                  </a:cubicBezTo>
                  <a:cubicBezTo>
                    <a:pt x="336" y="457"/>
                    <a:pt x="384" y="538"/>
                    <a:pt x="437" y="607"/>
                  </a:cubicBezTo>
                  <a:cubicBezTo>
                    <a:pt x="522" y="740"/>
                    <a:pt x="607" y="878"/>
                    <a:pt x="708" y="1011"/>
                  </a:cubicBezTo>
                  <a:cubicBezTo>
                    <a:pt x="724" y="1011"/>
                    <a:pt x="724" y="1027"/>
                    <a:pt x="724" y="1027"/>
                  </a:cubicBezTo>
                  <a:cubicBezTo>
                    <a:pt x="772" y="1096"/>
                    <a:pt x="809" y="1144"/>
                    <a:pt x="809" y="1213"/>
                  </a:cubicBezTo>
                  <a:cubicBezTo>
                    <a:pt x="809" y="1229"/>
                    <a:pt x="825" y="1229"/>
                    <a:pt x="825" y="1229"/>
                  </a:cubicBezTo>
                  <a:cubicBezTo>
                    <a:pt x="825" y="1229"/>
                    <a:pt x="841" y="1229"/>
                    <a:pt x="841" y="1213"/>
                  </a:cubicBezTo>
                  <a:cubicBezTo>
                    <a:pt x="841" y="1128"/>
                    <a:pt x="788" y="1080"/>
                    <a:pt x="740" y="1011"/>
                  </a:cubicBezTo>
                  <a:cubicBezTo>
                    <a:pt x="740" y="1011"/>
                    <a:pt x="740" y="995"/>
                    <a:pt x="724" y="995"/>
                  </a:cubicBezTo>
                  <a:cubicBezTo>
                    <a:pt x="639" y="861"/>
                    <a:pt x="554" y="724"/>
                    <a:pt x="453" y="591"/>
                  </a:cubicBezTo>
                  <a:cubicBezTo>
                    <a:pt x="405" y="522"/>
                    <a:pt x="352" y="437"/>
                    <a:pt x="304" y="356"/>
                  </a:cubicBezTo>
                  <a:cubicBezTo>
                    <a:pt x="284" y="336"/>
                    <a:pt x="267" y="304"/>
                    <a:pt x="251" y="272"/>
                  </a:cubicBezTo>
                  <a:cubicBezTo>
                    <a:pt x="183" y="171"/>
                    <a:pt x="134" y="70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2081979" y="2931871"/>
              <a:ext cx="103596" cy="269270"/>
            </a:xfrm>
            <a:custGeom>
              <a:avLst/>
              <a:gdLst/>
              <a:ahLst/>
              <a:cxnLst/>
              <a:rect l="l" t="t" r="r" b="b"/>
              <a:pathLst>
                <a:path w="1043" h="2711" extrusionOk="0">
                  <a:moveTo>
                    <a:pt x="17" y="0"/>
                  </a:moveTo>
                  <a:cubicBezTo>
                    <a:pt x="1" y="0"/>
                    <a:pt x="1" y="0"/>
                    <a:pt x="1" y="20"/>
                  </a:cubicBezTo>
                  <a:cubicBezTo>
                    <a:pt x="17" y="121"/>
                    <a:pt x="69" y="186"/>
                    <a:pt x="118" y="255"/>
                  </a:cubicBezTo>
                  <a:cubicBezTo>
                    <a:pt x="134" y="271"/>
                    <a:pt x="134" y="287"/>
                    <a:pt x="150" y="303"/>
                  </a:cubicBezTo>
                  <a:cubicBezTo>
                    <a:pt x="320" y="525"/>
                    <a:pt x="489" y="776"/>
                    <a:pt x="639" y="1010"/>
                  </a:cubicBezTo>
                  <a:cubicBezTo>
                    <a:pt x="724" y="1111"/>
                    <a:pt x="792" y="1232"/>
                    <a:pt x="877" y="1333"/>
                  </a:cubicBezTo>
                  <a:cubicBezTo>
                    <a:pt x="877" y="1350"/>
                    <a:pt x="877" y="1350"/>
                    <a:pt x="893" y="1366"/>
                  </a:cubicBezTo>
                  <a:cubicBezTo>
                    <a:pt x="909" y="1398"/>
                    <a:pt x="926" y="1434"/>
                    <a:pt x="978" y="1451"/>
                  </a:cubicBezTo>
                  <a:cubicBezTo>
                    <a:pt x="1010" y="1467"/>
                    <a:pt x="1010" y="1515"/>
                    <a:pt x="1010" y="1568"/>
                  </a:cubicBezTo>
                  <a:lnTo>
                    <a:pt x="1010" y="1786"/>
                  </a:lnTo>
                  <a:cubicBezTo>
                    <a:pt x="1027" y="1919"/>
                    <a:pt x="1027" y="2056"/>
                    <a:pt x="1010" y="2174"/>
                  </a:cubicBezTo>
                  <a:lnTo>
                    <a:pt x="1010" y="2578"/>
                  </a:lnTo>
                  <a:lnTo>
                    <a:pt x="1010" y="2594"/>
                  </a:lnTo>
                  <a:cubicBezTo>
                    <a:pt x="1027" y="2626"/>
                    <a:pt x="1027" y="2662"/>
                    <a:pt x="994" y="2695"/>
                  </a:cubicBezTo>
                  <a:lnTo>
                    <a:pt x="994" y="2711"/>
                  </a:lnTo>
                  <a:lnTo>
                    <a:pt x="1010" y="2711"/>
                  </a:lnTo>
                  <a:cubicBezTo>
                    <a:pt x="1043" y="2679"/>
                    <a:pt x="1043" y="2626"/>
                    <a:pt x="1043" y="2578"/>
                  </a:cubicBezTo>
                  <a:lnTo>
                    <a:pt x="1043" y="2561"/>
                  </a:lnTo>
                  <a:cubicBezTo>
                    <a:pt x="1027" y="2444"/>
                    <a:pt x="1027" y="2307"/>
                    <a:pt x="1043" y="2174"/>
                  </a:cubicBezTo>
                  <a:lnTo>
                    <a:pt x="1043" y="1786"/>
                  </a:lnTo>
                  <a:lnTo>
                    <a:pt x="1043" y="1568"/>
                  </a:lnTo>
                  <a:cubicBezTo>
                    <a:pt x="1043" y="1515"/>
                    <a:pt x="1043" y="1451"/>
                    <a:pt x="978" y="1434"/>
                  </a:cubicBezTo>
                  <a:cubicBezTo>
                    <a:pt x="942" y="1414"/>
                    <a:pt x="926" y="1382"/>
                    <a:pt x="909" y="1350"/>
                  </a:cubicBezTo>
                  <a:cubicBezTo>
                    <a:pt x="909" y="1333"/>
                    <a:pt x="893" y="1333"/>
                    <a:pt x="893" y="1313"/>
                  </a:cubicBezTo>
                  <a:cubicBezTo>
                    <a:pt x="808" y="1212"/>
                    <a:pt x="740" y="1095"/>
                    <a:pt x="675" y="994"/>
                  </a:cubicBezTo>
                  <a:cubicBezTo>
                    <a:pt x="505" y="760"/>
                    <a:pt x="336" y="505"/>
                    <a:pt x="170" y="287"/>
                  </a:cubicBezTo>
                  <a:cubicBezTo>
                    <a:pt x="150" y="271"/>
                    <a:pt x="150" y="255"/>
                    <a:pt x="134" y="239"/>
                  </a:cubicBezTo>
                  <a:cubicBezTo>
                    <a:pt x="85" y="170"/>
                    <a:pt x="33" y="101"/>
                    <a:pt x="33" y="20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1384619" y="1846944"/>
              <a:ext cx="5364" cy="100318"/>
            </a:xfrm>
            <a:custGeom>
              <a:avLst/>
              <a:gdLst/>
              <a:ahLst/>
              <a:cxnLst/>
              <a:rect l="l" t="t" r="r" b="b"/>
              <a:pathLst>
                <a:path w="54" h="1010" extrusionOk="0">
                  <a:moveTo>
                    <a:pt x="1" y="0"/>
                  </a:moveTo>
                  <a:lnTo>
                    <a:pt x="1" y="16"/>
                  </a:lnTo>
                  <a:cubicBezTo>
                    <a:pt x="21" y="117"/>
                    <a:pt x="21" y="218"/>
                    <a:pt x="21" y="319"/>
                  </a:cubicBezTo>
                  <a:cubicBezTo>
                    <a:pt x="1" y="388"/>
                    <a:pt x="1" y="457"/>
                    <a:pt x="21" y="521"/>
                  </a:cubicBezTo>
                  <a:lnTo>
                    <a:pt x="21" y="691"/>
                  </a:lnTo>
                  <a:cubicBezTo>
                    <a:pt x="1" y="792"/>
                    <a:pt x="1" y="893"/>
                    <a:pt x="21" y="994"/>
                  </a:cubicBezTo>
                  <a:cubicBezTo>
                    <a:pt x="21" y="1010"/>
                    <a:pt x="37" y="1010"/>
                    <a:pt x="37" y="1010"/>
                  </a:cubicBezTo>
                  <a:cubicBezTo>
                    <a:pt x="53" y="1010"/>
                    <a:pt x="53" y="994"/>
                    <a:pt x="53" y="994"/>
                  </a:cubicBezTo>
                  <a:cubicBezTo>
                    <a:pt x="37" y="893"/>
                    <a:pt x="37" y="792"/>
                    <a:pt x="37" y="707"/>
                  </a:cubicBezTo>
                  <a:lnTo>
                    <a:pt x="37" y="521"/>
                  </a:lnTo>
                  <a:lnTo>
                    <a:pt x="37" y="319"/>
                  </a:lnTo>
                  <a:cubicBezTo>
                    <a:pt x="37" y="218"/>
                    <a:pt x="37" y="117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1251026" y="2343669"/>
              <a:ext cx="162198" cy="187029"/>
            </a:xfrm>
            <a:custGeom>
              <a:avLst/>
              <a:gdLst/>
              <a:ahLst/>
              <a:cxnLst/>
              <a:rect l="l" t="t" r="r" b="b"/>
              <a:pathLst>
                <a:path w="1633" h="1883" extrusionOk="0">
                  <a:moveTo>
                    <a:pt x="1616" y="0"/>
                  </a:moveTo>
                  <a:cubicBezTo>
                    <a:pt x="1483" y="32"/>
                    <a:pt x="1346" y="101"/>
                    <a:pt x="1228" y="166"/>
                  </a:cubicBezTo>
                  <a:cubicBezTo>
                    <a:pt x="1164" y="202"/>
                    <a:pt x="1095" y="234"/>
                    <a:pt x="1026" y="251"/>
                  </a:cubicBezTo>
                  <a:cubicBezTo>
                    <a:pt x="841" y="335"/>
                    <a:pt x="659" y="420"/>
                    <a:pt x="473" y="521"/>
                  </a:cubicBezTo>
                  <a:cubicBezTo>
                    <a:pt x="356" y="570"/>
                    <a:pt x="235" y="622"/>
                    <a:pt x="117" y="691"/>
                  </a:cubicBezTo>
                  <a:cubicBezTo>
                    <a:pt x="69" y="707"/>
                    <a:pt x="17" y="723"/>
                    <a:pt x="17" y="808"/>
                  </a:cubicBezTo>
                  <a:lnTo>
                    <a:pt x="17" y="1297"/>
                  </a:lnTo>
                  <a:cubicBezTo>
                    <a:pt x="17" y="1462"/>
                    <a:pt x="0" y="1632"/>
                    <a:pt x="0" y="1802"/>
                  </a:cubicBezTo>
                  <a:cubicBezTo>
                    <a:pt x="0" y="1818"/>
                    <a:pt x="17" y="1834"/>
                    <a:pt x="17" y="1850"/>
                  </a:cubicBezTo>
                  <a:lnTo>
                    <a:pt x="17" y="1883"/>
                  </a:lnTo>
                  <a:lnTo>
                    <a:pt x="33" y="1883"/>
                  </a:lnTo>
                  <a:cubicBezTo>
                    <a:pt x="218" y="1818"/>
                    <a:pt x="404" y="1749"/>
                    <a:pt x="574" y="1664"/>
                  </a:cubicBezTo>
                  <a:cubicBezTo>
                    <a:pt x="659" y="1632"/>
                    <a:pt x="760" y="1600"/>
                    <a:pt x="841" y="1563"/>
                  </a:cubicBezTo>
                  <a:cubicBezTo>
                    <a:pt x="925" y="1531"/>
                    <a:pt x="1010" y="1499"/>
                    <a:pt x="1079" y="1446"/>
                  </a:cubicBezTo>
                  <a:cubicBezTo>
                    <a:pt x="1265" y="1378"/>
                    <a:pt x="1447" y="1297"/>
                    <a:pt x="1632" y="1228"/>
                  </a:cubicBezTo>
                  <a:lnTo>
                    <a:pt x="1632" y="1212"/>
                  </a:lnTo>
                  <a:lnTo>
                    <a:pt x="1616" y="1212"/>
                  </a:lnTo>
                  <a:cubicBezTo>
                    <a:pt x="1430" y="1277"/>
                    <a:pt x="1245" y="1345"/>
                    <a:pt x="1079" y="1430"/>
                  </a:cubicBezTo>
                  <a:cubicBezTo>
                    <a:pt x="994" y="1462"/>
                    <a:pt x="909" y="1499"/>
                    <a:pt x="824" y="1531"/>
                  </a:cubicBezTo>
                  <a:cubicBezTo>
                    <a:pt x="740" y="1563"/>
                    <a:pt x="659" y="1616"/>
                    <a:pt x="574" y="1648"/>
                  </a:cubicBezTo>
                  <a:cubicBezTo>
                    <a:pt x="404" y="1717"/>
                    <a:pt x="218" y="1802"/>
                    <a:pt x="53" y="1850"/>
                  </a:cubicBezTo>
                  <a:lnTo>
                    <a:pt x="33" y="1850"/>
                  </a:lnTo>
                  <a:lnTo>
                    <a:pt x="33" y="1802"/>
                  </a:lnTo>
                  <a:lnTo>
                    <a:pt x="33" y="1297"/>
                  </a:lnTo>
                  <a:cubicBezTo>
                    <a:pt x="33" y="1127"/>
                    <a:pt x="53" y="974"/>
                    <a:pt x="53" y="808"/>
                  </a:cubicBezTo>
                  <a:cubicBezTo>
                    <a:pt x="53" y="739"/>
                    <a:pt x="69" y="723"/>
                    <a:pt x="134" y="707"/>
                  </a:cubicBezTo>
                  <a:cubicBezTo>
                    <a:pt x="255" y="655"/>
                    <a:pt x="372" y="590"/>
                    <a:pt x="489" y="537"/>
                  </a:cubicBezTo>
                  <a:cubicBezTo>
                    <a:pt x="659" y="453"/>
                    <a:pt x="841" y="352"/>
                    <a:pt x="1043" y="287"/>
                  </a:cubicBezTo>
                  <a:cubicBezTo>
                    <a:pt x="1111" y="251"/>
                    <a:pt x="1180" y="218"/>
                    <a:pt x="1228" y="186"/>
                  </a:cubicBezTo>
                  <a:cubicBezTo>
                    <a:pt x="1366" y="133"/>
                    <a:pt x="1499" y="65"/>
                    <a:pt x="1632" y="32"/>
                  </a:cubicBezTo>
                  <a:lnTo>
                    <a:pt x="1632" y="16"/>
                  </a:lnTo>
                  <a:cubicBezTo>
                    <a:pt x="1632" y="16"/>
                    <a:pt x="1632" y="0"/>
                    <a:pt x="1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985431" y="2224876"/>
              <a:ext cx="4867" cy="87108"/>
            </a:xfrm>
            <a:custGeom>
              <a:avLst/>
              <a:gdLst/>
              <a:ahLst/>
              <a:cxnLst/>
              <a:rect l="l" t="t" r="r" b="b"/>
              <a:pathLst>
                <a:path w="49" h="877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150"/>
                    <a:pt x="16" y="303"/>
                    <a:pt x="0" y="453"/>
                  </a:cubicBezTo>
                  <a:lnTo>
                    <a:pt x="0" y="723"/>
                  </a:lnTo>
                  <a:lnTo>
                    <a:pt x="0" y="756"/>
                  </a:lnTo>
                  <a:cubicBezTo>
                    <a:pt x="0" y="792"/>
                    <a:pt x="0" y="841"/>
                    <a:pt x="32" y="877"/>
                  </a:cubicBezTo>
                  <a:lnTo>
                    <a:pt x="49" y="877"/>
                  </a:lnTo>
                  <a:lnTo>
                    <a:pt x="49" y="857"/>
                  </a:lnTo>
                  <a:cubicBezTo>
                    <a:pt x="32" y="824"/>
                    <a:pt x="32" y="792"/>
                    <a:pt x="32" y="756"/>
                  </a:cubicBezTo>
                  <a:lnTo>
                    <a:pt x="32" y="723"/>
                  </a:lnTo>
                  <a:lnTo>
                    <a:pt x="32" y="453"/>
                  </a:lnTo>
                  <a:cubicBezTo>
                    <a:pt x="32" y="303"/>
                    <a:pt x="32" y="150"/>
                    <a:pt x="16" y="17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2080390" y="3329867"/>
              <a:ext cx="108860" cy="148988"/>
            </a:xfrm>
            <a:custGeom>
              <a:avLst/>
              <a:gdLst/>
              <a:ahLst/>
              <a:cxnLst/>
              <a:rect l="l" t="t" r="r" b="b"/>
              <a:pathLst>
                <a:path w="1096" h="1500" extrusionOk="0">
                  <a:moveTo>
                    <a:pt x="0" y="1"/>
                  </a:moveTo>
                  <a:cubicBezTo>
                    <a:pt x="17" y="102"/>
                    <a:pt x="65" y="170"/>
                    <a:pt x="134" y="219"/>
                  </a:cubicBezTo>
                  <a:cubicBezTo>
                    <a:pt x="150" y="255"/>
                    <a:pt x="166" y="271"/>
                    <a:pt x="186" y="287"/>
                  </a:cubicBezTo>
                  <a:cubicBezTo>
                    <a:pt x="267" y="388"/>
                    <a:pt x="336" y="473"/>
                    <a:pt x="420" y="574"/>
                  </a:cubicBezTo>
                  <a:cubicBezTo>
                    <a:pt x="570" y="776"/>
                    <a:pt x="740" y="994"/>
                    <a:pt x="925" y="1196"/>
                  </a:cubicBezTo>
                  <a:cubicBezTo>
                    <a:pt x="1010" y="1297"/>
                    <a:pt x="1059" y="1366"/>
                    <a:pt x="1010" y="1483"/>
                  </a:cubicBezTo>
                  <a:lnTo>
                    <a:pt x="1010" y="1499"/>
                  </a:lnTo>
                  <a:lnTo>
                    <a:pt x="1026" y="1499"/>
                  </a:lnTo>
                  <a:cubicBezTo>
                    <a:pt x="1095" y="1366"/>
                    <a:pt x="1026" y="1265"/>
                    <a:pt x="942" y="1180"/>
                  </a:cubicBezTo>
                  <a:cubicBezTo>
                    <a:pt x="756" y="978"/>
                    <a:pt x="606" y="760"/>
                    <a:pt x="437" y="558"/>
                  </a:cubicBezTo>
                  <a:cubicBezTo>
                    <a:pt x="352" y="457"/>
                    <a:pt x="287" y="372"/>
                    <a:pt x="202" y="271"/>
                  </a:cubicBezTo>
                  <a:cubicBezTo>
                    <a:pt x="186" y="255"/>
                    <a:pt x="166" y="219"/>
                    <a:pt x="150" y="203"/>
                  </a:cubicBezTo>
                  <a:cubicBezTo>
                    <a:pt x="85" y="154"/>
                    <a:pt x="33" y="102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1088928" y="3702633"/>
              <a:ext cx="4867" cy="31784"/>
            </a:xfrm>
            <a:custGeom>
              <a:avLst/>
              <a:gdLst/>
              <a:ahLst/>
              <a:cxnLst/>
              <a:rect l="l" t="t" r="r" b="b"/>
              <a:pathLst>
                <a:path w="49" h="320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85"/>
                    <a:pt x="16" y="154"/>
                    <a:pt x="16" y="202"/>
                  </a:cubicBezTo>
                  <a:lnTo>
                    <a:pt x="16" y="303"/>
                  </a:lnTo>
                  <a:cubicBezTo>
                    <a:pt x="16" y="320"/>
                    <a:pt x="16" y="320"/>
                    <a:pt x="33" y="320"/>
                  </a:cubicBezTo>
                  <a:cubicBezTo>
                    <a:pt x="33" y="320"/>
                    <a:pt x="49" y="320"/>
                    <a:pt x="49" y="303"/>
                  </a:cubicBezTo>
                  <a:cubicBezTo>
                    <a:pt x="33" y="271"/>
                    <a:pt x="49" y="239"/>
                    <a:pt x="49" y="202"/>
                  </a:cubicBezTo>
                  <a:cubicBezTo>
                    <a:pt x="49" y="138"/>
                    <a:pt x="49" y="69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1411536" y="2723190"/>
              <a:ext cx="63469" cy="160609"/>
            </a:xfrm>
            <a:custGeom>
              <a:avLst/>
              <a:gdLst/>
              <a:ahLst/>
              <a:cxnLst/>
              <a:rect l="l" t="t" r="r" b="b"/>
              <a:pathLst>
                <a:path w="639" h="1617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81"/>
                    <a:pt x="69" y="134"/>
                    <a:pt x="117" y="166"/>
                  </a:cubicBezTo>
                  <a:cubicBezTo>
                    <a:pt x="154" y="203"/>
                    <a:pt x="186" y="219"/>
                    <a:pt x="202" y="251"/>
                  </a:cubicBezTo>
                  <a:cubicBezTo>
                    <a:pt x="218" y="267"/>
                    <a:pt x="218" y="283"/>
                    <a:pt x="235" y="304"/>
                  </a:cubicBezTo>
                  <a:cubicBezTo>
                    <a:pt x="303" y="384"/>
                    <a:pt x="372" y="485"/>
                    <a:pt x="473" y="554"/>
                  </a:cubicBezTo>
                  <a:cubicBezTo>
                    <a:pt x="574" y="655"/>
                    <a:pt x="622" y="756"/>
                    <a:pt x="606" y="910"/>
                  </a:cubicBezTo>
                  <a:lnTo>
                    <a:pt x="606" y="1314"/>
                  </a:lnTo>
                  <a:lnTo>
                    <a:pt x="606" y="1447"/>
                  </a:lnTo>
                  <a:lnTo>
                    <a:pt x="606" y="1463"/>
                  </a:lnTo>
                  <a:cubicBezTo>
                    <a:pt x="606" y="1516"/>
                    <a:pt x="606" y="1548"/>
                    <a:pt x="574" y="1596"/>
                  </a:cubicBezTo>
                  <a:cubicBezTo>
                    <a:pt x="574" y="1596"/>
                    <a:pt x="574" y="1617"/>
                    <a:pt x="590" y="1617"/>
                  </a:cubicBezTo>
                  <a:lnTo>
                    <a:pt x="606" y="1617"/>
                  </a:lnTo>
                  <a:cubicBezTo>
                    <a:pt x="638" y="1564"/>
                    <a:pt x="638" y="1516"/>
                    <a:pt x="638" y="1463"/>
                  </a:cubicBezTo>
                  <a:lnTo>
                    <a:pt x="638" y="1447"/>
                  </a:lnTo>
                  <a:cubicBezTo>
                    <a:pt x="638" y="1415"/>
                    <a:pt x="622" y="1362"/>
                    <a:pt x="622" y="1314"/>
                  </a:cubicBezTo>
                  <a:cubicBezTo>
                    <a:pt x="622" y="1176"/>
                    <a:pt x="622" y="1043"/>
                    <a:pt x="638" y="910"/>
                  </a:cubicBezTo>
                  <a:cubicBezTo>
                    <a:pt x="638" y="756"/>
                    <a:pt x="590" y="639"/>
                    <a:pt x="489" y="538"/>
                  </a:cubicBezTo>
                  <a:cubicBezTo>
                    <a:pt x="404" y="453"/>
                    <a:pt x="319" y="368"/>
                    <a:pt x="255" y="283"/>
                  </a:cubicBezTo>
                  <a:cubicBezTo>
                    <a:pt x="255" y="267"/>
                    <a:pt x="235" y="251"/>
                    <a:pt x="218" y="235"/>
                  </a:cubicBezTo>
                  <a:cubicBezTo>
                    <a:pt x="202" y="203"/>
                    <a:pt x="170" y="166"/>
                    <a:pt x="134" y="150"/>
                  </a:cubicBezTo>
                  <a:cubicBezTo>
                    <a:pt x="85" y="118"/>
                    <a:pt x="33" y="65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719245" y="1631409"/>
              <a:ext cx="8542" cy="76778"/>
            </a:xfrm>
            <a:custGeom>
              <a:avLst/>
              <a:gdLst/>
              <a:ahLst/>
              <a:cxnLst/>
              <a:rect l="l" t="t" r="r" b="b"/>
              <a:pathLst>
                <a:path w="86" h="773" extrusionOk="0">
                  <a:moveTo>
                    <a:pt x="65" y="1"/>
                  </a:moveTo>
                  <a:cubicBezTo>
                    <a:pt x="17" y="33"/>
                    <a:pt x="17" y="65"/>
                    <a:pt x="17" y="118"/>
                  </a:cubicBezTo>
                  <a:lnTo>
                    <a:pt x="17" y="134"/>
                  </a:lnTo>
                  <a:lnTo>
                    <a:pt x="17" y="607"/>
                  </a:lnTo>
                  <a:lnTo>
                    <a:pt x="17" y="623"/>
                  </a:lnTo>
                  <a:cubicBezTo>
                    <a:pt x="17" y="671"/>
                    <a:pt x="17" y="708"/>
                    <a:pt x="1" y="756"/>
                  </a:cubicBezTo>
                  <a:lnTo>
                    <a:pt x="1" y="772"/>
                  </a:lnTo>
                  <a:lnTo>
                    <a:pt x="17" y="772"/>
                  </a:lnTo>
                  <a:cubicBezTo>
                    <a:pt x="49" y="724"/>
                    <a:pt x="49" y="671"/>
                    <a:pt x="49" y="623"/>
                  </a:cubicBezTo>
                  <a:lnTo>
                    <a:pt x="49" y="607"/>
                  </a:lnTo>
                  <a:lnTo>
                    <a:pt x="49" y="134"/>
                  </a:lnTo>
                  <a:lnTo>
                    <a:pt x="49" y="118"/>
                  </a:lnTo>
                  <a:cubicBezTo>
                    <a:pt x="49" y="65"/>
                    <a:pt x="49" y="49"/>
                    <a:pt x="85" y="33"/>
                  </a:cubicBezTo>
                  <a:lnTo>
                    <a:pt x="85" y="17"/>
                  </a:lnTo>
                  <a:cubicBezTo>
                    <a:pt x="85" y="1"/>
                    <a:pt x="85" y="1"/>
                    <a:pt x="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1923059" y="2265003"/>
              <a:ext cx="140545" cy="312675"/>
            </a:xfrm>
            <a:custGeom>
              <a:avLst/>
              <a:gdLst/>
              <a:ahLst/>
              <a:cxnLst/>
              <a:rect l="l" t="t" r="r" b="b"/>
              <a:pathLst>
                <a:path w="1415" h="3148" extrusionOk="0">
                  <a:moveTo>
                    <a:pt x="69" y="0"/>
                  </a:moveTo>
                  <a:cubicBezTo>
                    <a:pt x="53" y="0"/>
                    <a:pt x="53" y="0"/>
                    <a:pt x="53" y="17"/>
                  </a:cubicBezTo>
                  <a:cubicBezTo>
                    <a:pt x="1" y="150"/>
                    <a:pt x="1" y="271"/>
                    <a:pt x="118" y="404"/>
                  </a:cubicBezTo>
                  <a:cubicBezTo>
                    <a:pt x="219" y="538"/>
                    <a:pt x="288" y="675"/>
                    <a:pt x="372" y="824"/>
                  </a:cubicBezTo>
                  <a:cubicBezTo>
                    <a:pt x="405" y="877"/>
                    <a:pt x="437" y="942"/>
                    <a:pt x="490" y="1010"/>
                  </a:cubicBezTo>
                  <a:cubicBezTo>
                    <a:pt x="659" y="1313"/>
                    <a:pt x="841" y="1600"/>
                    <a:pt x="1027" y="1903"/>
                  </a:cubicBezTo>
                  <a:lnTo>
                    <a:pt x="1043" y="1935"/>
                  </a:lnTo>
                  <a:cubicBezTo>
                    <a:pt x="1112" y="2036"/>
                    <a:pt x="1180" y="2154"/>
                    <a:pt x="1245" y="2254"/>
                  </a:cubicBezTo>
                  <a:cubicBezTo>
                    <a:pt x="1265" y="2271"/>
                    <a:pt x="1265" y="2291"/>
                    <a:pt x="1265" y="2307"/>
                  </a:cubicBezTo>
                  <a:lnTo>
                    <a:pt x="1265" y="2541"/>
                  </a:lnTo>
                  <a:cubicBezTo>
                    <a:pt x="1265" y="2658"/>
                    <a:pt x="1265" y="2759"/>
                    <a:pt x="1245" y="2877"/>
                  </a:cubicBezTo>
                  <a:cubicBezTo>
                    <a:pt x="1229" y="2978"/>
                    <a:pt x="1281" y="3079"/>
                    <a:pt x="1399" y="3147"/>
                  </a:cubicBezTo>
                  <a:lnTo>
                    <a:pt x="1415" y="3147"/>
                  </a:lnTo>
                  <a:cubicBezTo>
                    <a:pt x="1415" y="3131"/>
                    <a:pt x="1415" y="3131"/>
                    <a:pt x="1399" y="3131"/>
                  </a:cubicBezTo>
                  <a:cubicBezTo>
                    <a:pt x="1298" y="3062"/>
                    <a:pt x="1245" y="2961"/>
                    <a:pt x="1265" y="2877"/>
                  </a:cubicBezTo>
                  <a:cubicBezTo>
                    <a:pt x="1298" y="2759"/>
                    <a:pt x="1298" y="2658"/>
                    <a:pt x="1281" y="2541"/>
                  </a:cubicBezTo>
                  <a:cubicBezTo>
                    <a:pt x="1281" y="2473"/>
                    <a:pt x="1281" y="2392"/>
                    <a:pt x="1298" y="2307"/>
                  </a:cubicBezTo>
                  <a:cubicBezTo>
                    <a:pt x="1298" y="2291"/>
                    <a:pt x="1281" y="2254"/>
                    <a:pt x="1265" y="2238"/>
                  </a:cubicBezTo>
                  <a:cubicBezTo>
                    <a:pt x="1197" y="2137"/>
                    <a:pt x="1128" y="2036"/>
                    <a:pt x="1079" y="1919"/>
                  </a:cubicBezTo>
                  <a:lnTo>
                    <a:pt x="1043" y="1887"/>
                  </a:lnTo>
                  <a:cubicBezTo>
                    <a:pt x="861" y="1584"/>
                    <a:pt x="692" y="1297"/>
                    <a:pt x="506" y="994"/>
                  </a:cubicBezTo>
                  <a:cubicBezTo>
                    <a:pt x="473" y="925"/>
                    <a:pt x="437" y="877"/>
                    <a:pt x="389" y="808"/>
                  </a:cubicBezTo>
                  <a:cubicBezTo>
                    <a:pt x="320" y="655"/>
                    <a:pt x="235" y="521"/>
                    <a:pt x="134" y="388"/>
                  </a:cubicBezTo>
                  <a:cubicBezTo>
                    <a:pt x="33" y="271"/>
                    <a:pt x="33" y="150"/>
                    <a:pt x="69" y="17"/>
                  </a:cubicBezTo>
                  <a:cubicBezTo>
                    <a:pt x="86" y="17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851343" y="2432267"/>
              <a:ext cx="358067" cy="274137"/>
            </a:xfrm>
            <a:custGeom>
              <a:avLst/>
              <a:gdLst/>
              <a:ahLst/>
              <a:cxnLst/>
              <a:rect l="l" t="t" r="r" b="b"/>
              <a:pathLst>
                <a:path w="3605" h="2760" extrusionOk="0">
                  <a:moveTo>
                    <a:pt x="3604" y="1"/>
                  </a:moveTo>
                  <a:cubicBezTo>
                    <a:pt x="3588" y="1"/>
                    <a:pt x="3588" y="17"/>
                    <a:pt x="3588" y="17"/>
                  </a:cubicBezTo>
                  <a:lnTo>
                    <a:pt x="3588" y="639"/>
                  </a:lnTo>
                  <a:lnTo>
                    <a:pt x="3588" y="1092"/>
                  </a:lnTo>
                  <a:cubicBezTo>
                    <a:pt x="3588" y="1160"/>
                    <a:pt x="3588" y="1193"/>
                    <a:pt x="3487" y="1229"/>
                  </a:cubicBezTo>
                  <a:cubicBezTo>
                    <a:pt x="3301" y="1294"/>
                    <a:pt x="3115" y="1378"/>
                    <a:pt x="2946" y="1463"/>
                  </a:cubicBezTo>
                  <a:cubicBezTo>
                    <a:pt x="2845" y="1496"/>
                    <a:pt x="2764" y="1548"/>
                    <a:pt x="2663" y="1580"/>
                  </a:cubicBezTo>
                  <a:cubicBezTo>
                    <a:pt x="2376" y="1718"/>
                    <a:pt x="2089" y="1835"/>
                    <a:pt x="1803" y="1952"/>
                  </a:cubicBezTo>
                  <a:cubicBezTo>
                    <a:pt x="1516" y="2085"/>
                    <a:pt x="1213" y="2203"/>
                    <a:pt x="910" y="2340"/>
                  </a:cubicBezTo>
                  <a:cubicBezTo>
                    <a:pt x="659" y="2441"/>
                    <a:pt x="405" y="2558"/>
                    <a:pt x="154" y="2675"/>
                  </a:cubicBezTo>
                  <a:lnTo>
                    <a:pt x="102" y="2675"/>
                  </a:lnTo>
                  <a:cubicBezTo>
                    <a:pt x="70" y="2691"/>
                    <a:pt x="37" y="2691"/>
                    <a:pt x="1" y="2744"/>
                  </a:cubicBezTo>
                  <a:cubicBezTo>
                    <a:pt x="1" y="2744"/>
                    <a:pt x="1" y="2760"/>
                    <a:pt x="17" y="2760"/>
                  </a:cubicBezTo>
                  <a:lnTo>
                    <a:pt x="37" y="2760"/>
                  </a:lnTo>
                  <a:cubicBezTo>
                    <a:pt x="53" y="2728"/>
                    <a:pt x="70" y="2707"/>
                    <a:pt x="118" y="2707"/>
                  </a:cubicBezTo>
                  <a:cubicBezTo>
                    <a:pt x="138" y="2707"/>
                    <a:pt x="154" y="2707"/>
                    <a:pt x="171" y="2691"/>
                  </a:cubicBezTo>
                  <a:cubicBezTo>
                    <a:pt x="405" y="2590"/>
                    <a:pt x="659" y="2473"/>
                    <a:pt x="926" y="2356"/>
                  </a:cubicBezTo>
                  <a:cubicBezTo>
                    <a:pt x="1229" y="2223"/>
                    <a:pt x="1516" y="2102"/>
                    <a:pt x="1819" y="1984"/>
                  </a:cubicBezTo>
                  <a:cubicBezTo>
                    <a:pt x="2106" y="1851"/>
                    <a:pt x="2392" y="1734"/>
                    <a:pt x="2679" y="1617"/>
                  </a:cubicBezTo>
                  <a:cubicBezTo>
                    <a:pt x="2764" y="1564"/>
                    <a:pt x="2865" y="1532"/>
                    <a:pt x="2946" y="1479"/>
                  </a:cubicBezTo>
                  <a:cubicBezTo>
                    <a:pt x="3132" y="1415"/>
                    <a:pt x="3317" y="1330"/>
                    <a:pt x="3503" y="1261"/>
                  </a:cubicBezTo>
                  <a:cubicBezTo>
                    <a:pt x="3604" y="1213"/>
                    <a:pt x="3604" y="1160"/>
                    <a:pt x="3604" y="1092"/>
                  </a:cubicBezTo>
                  <a:lnTo>
                    <a:pt x="3604" y="639"/>
                  </a:lnTo>
                  <a:lnTo>
                    <a:pt x="3604" y="17"/>
                  </a:ln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931597" y="3084335"/>
              <a:ext cx="5364" cy="91975"/>
            </a:xfrm>
            <a:custGeom>
              <a:avLst/>
              <a:gdLst/>
              <a:ahLst/>
              <a:cxnLst/>
              <a:rect l="l" t="t" r="r" b="b"/>
              <a:pathLst>
                <a:path w="54" h="926" extrusionOk="0">
                  <a:moveTo>
                    <a:pt x="37" y="0"/>
                  </a:moveTo>
                  <a:cubicBezTo>
                    <a:pt x="17" y="0"/>
                    <a:pt x="17" y="0"/>
                    <a:pt x="17" y="17"/>
                  </a:cubicBezTo>
                  <a:lnTo>
                    <a:pt x="17" y="202"/>
                  </a:lnTo>
                  <a:cubicBezTo>
                    <a:pt x="17" y="368"/>
                    <a:pt x="1" y="538"/>
                    <a:pt x="1" y="707"/>
                  </a:cubicBezTo>
                  <a:lnTo>
                    <a:pt x="1" y="756"/>
                  </a:lnTo>
                  <a:cubicBezTo>
                    <a:pt x="1" y="808"/>
                    <a:pt x="1" y="873"/>
                    <a:pt x="37" y="925"/>
                  </a:cubicBezTo>
                  <a:lnTo>
                    <a:pt x="53" y="925"/>
                  </a:lnTo>
                  <a:lnTo>
                    <a:pt x="53" y="909"/>
                  </a:lnTo>
                  <a:cubicBezTo>
                    <a:pt x="17" y="857"/>
                    <a:pt x="37" y="808"/>
                    <a:pt x="37" y="756"/>
                  </a:cubicBezTo>
                  <a:lnTo>
                    <a:pt x="37" y="707"/>
                  </a:lnTo>
                  <a:lnTo>
                    <a:pt x="37" y="202"/>
                  </a:lnTo>
                  <a:cubicBezTo>
                    <a:pt x="37" y="134"/>
                    <a:pt x="53" y="65"/>
                    <a:pt x="53" y="17"/>
                  </a:cubicBezTo>
                  <a:cubicBezTo>
                    <a:pt x="53" y="0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2080390" y="2649391"/>
              <a:ext cx="108860" cy="250895"/>
            </a:xfrm>
            <a:custGeom>
              <a:avLst/>
              <a:gdLst/>
              <a:ahLst/>
              <a:cxnLst/>
              <a:rect l="l" t="t" r="r" b="b"/>
              <a:pathLst>
                <a:path w="1096" h="2526" extrusionOk="0">
                  <a:moveTo>
                    <a:pt x="17" y="0"/>
                  </a:moveTo>
                  <a:cubicBezTo>
                    <a:pt x="17" y="17"/>
                    <a:pt x="0" y="17"/>
                    <a:pt x="0" y="17"/>
                  </a:cubicBezTo>
                  <a:cubicBezTo>
                    <a:pt x="33" y="118"/>
                    <a:pt x="65" y="186"/>
                    <a:pt x="117" y="255"/>
                  </a:cubicBezTo>
                  <a:cubicBezTo>
                    <a:pt x="134" y="271"/>
                    <a:pt x="150" y="287"/>
                    <a:pt x="166" y="320"/>
                  </a:cubicBezTo>
                  <a:cubicBezTo>
                    <a:pt x="235" y="420"/>
                    <a:pt x="303" y="542"/>
                    <a:pt x="368" y="643"/>
                  </a:cubicBezTo>
                  <a:cubicBezTo>
                    <a:pt x="505" y="861"/>
                    <a:pt x="655" y="1079"/>
                    <a:pt x="792" y="1297"/>
                  </a:cubicBezTo>
                  <a:cubicBezTo>
                    <a:pt x="808" y="1350"/>
                    <a:pt x="841" y="1398"/>
                    <a:pt x="873" y="1430"/>
                  </a:cubicBezTo>
                  <a:cubicBezTo>
                    <a:pt x="974" y="1552"/>
                    <a:pt x="1075" y="1685"/>
                    <a:pt x="1026" y="1855"/>
                  </a:cubicBezTo>
                  <a:cubicBezTo>
                    <a:pt x="1010" y="1871"/>
                    <a:pt x="1026" y="1871"/>
                    <a:pt x="1026" y="1871"/>
                  </a:cubicBezTo>
                  <a:lnTo>
                    <a:pt x="1026" y="1903"/>
                  </a:lnTo>
                  <a:cubicBezTo>
                    <a:pt x="1043" y="2105"/>
                    <a:pt x="1059" y="2307"/>
                    <a:pt x="1010" y="2509"/>
                  </a:cubicBezTo>
                  <a:lnTo>
                    <a:pt x="1010" y="2525"/>
                  </a:lnTo>
                  <a:lnTo>
                    <a:pt x="1026" y="2525"/>
                  </a:lnTo>
                  <a:cubicBezTo>
                    <a:pt x="1075" y="2307"/>
                    <a:pt x="1059" y="2105"/>
                    <a:pt x="1043" y="1887"/>
                  </a:cubicBezTo>
                  <a:lnTo>
                    <a:pt x="1043" y="1871"/>
                  </a:lnTo>
                  <a:cubicBezTo>
                    <a:pt x="1095" y="1669"/>
                    <a:pt x="994" y="1552"/>
                    <a:pt x="909" y="1414"/>
                  </a:cubicBezTo>
                  <a:cubicBezTo>
                    <a:pt x="873" y="1382"/>
                    <a:pt x="841" y="1329"/>
                    <a:pt x="808" y="1297"/>
                  </a:cubicBezTo>
                  <a:cubicBezTo>
                    <a:pt x="671" y="1063"/>
                    <a:pt x="538" y="845"/>
                    <a:pt x="404" y="622"/>
                  </a:cubicBezTo>
                  <a:cubicBezTo>
                    <a:pt x="319" y="521"/>
                    <a:pt x="251" y="404"/>
                    <a:pt x="186" y="303"/>
                  </a:cubicBezTo>
                  <a:cubicBezTo>
                    <a:pt x="166" y="287"/>
                    <a:pt x="150" y="255"/>
                    <a:pt x="150" y="239"/>
                  </a:cubicBezTo>
                  <a:cubicBezTo>
                    <a:pt x="101" y="170"/>
                    <a:pt x="49" y="101"/>
                    <a:pt x="33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1737719" y="2771362"/>
              <a:ext cx="172230" cy="311086"/>
            </a:xfrm>
            <a:custGeom>
              <a:avLst/>
              <a:gdLst/>
              <a:ahLst/>
              <a:cxnLst/>
              <a:rect l="l" t="t" r="r" b="b"/>
              <a:pathLst>
                <a:path w="1734" h="3132" extrusionOk="0">
                  <a:moveTo>
                    <a:pt x="65" y="0"/>
                  </a:moveTo>
                  <a:cubicBezTo>
                    <a:pt x="0" y="101"/>
                    <a:pt x="0" y="202"/>
                    <a:pt x="81" y="303"/>
                  </a:cubicBezTo>
                  <a:cubicBezTo>
                    <a:pt x="182" y="425"/>
                    <a:pt x="283" y="558"/>
                    <a:pt x="384" y="675"/>
                  </a:cubicBezTo>
                  <a:cubicBezTo>
                    <a:pt x="437" y="760"/>
                    <a:pt x="505" y="845"/>
                    <a:pt x="570" y="909"/>
                  </a:cubicBezTo>
                  <a:cubicBezTo>
                    <a:pt x="707" y="1079"/>
                    <a:pt x="841" y="1265"/>
                    <a:pt x="974" y="1435"/>
                  </a:cubicBezTo>
                  <a:cubicBezTo>
                    <a:pt x="1111" y="1600"/>
                    <a:pt x="1229" y="1770"/>
                    <a:pt x="1362" y="1939"/>
                  </a:cubicBezTo>
                  <a:cubicBezTo>
                    <a:pt x="1431" y="2020"/>
                    <a:pt x="1495" y="2121"/>
                    <a:pt x="1479" y="2259"/>
                  </a:cubicBezTo>
                  <a:lnTo>
                    <a:pt x="1479" y="2444"/>
                  </a:lnTo>
                  <a:cubicBezTo>
                    <a:pt x="1479" y="2525"/>
                    <a:pt x="1479" y="2610"/>
                    <a:pt x="1463" y="2695"/>
                  </a:cubicBezTo>
                  <a:cubicBezTo>
                    <a:pt x="1447" y="2747"/>
                    <a:pt x="1479" y="2796"/>
                    <a:pt x="1515" y="2848"/>
                  </a:cubicBezTo>
                  <a:lnTo>
                    <a:pt x="1532" y="2848"/>
                  </a:lnTo>
                  <a:cubicBezTo>
                    <a:pt x="1548" y="2865"/>
                    <a:pt x="1564" y="2881"/>
                    <a:pt x="1580" y="2897"/>
                  </a:cubicBezTo>
                  <a:cubicBezTo>
                    <a:pt x="1632" y="2966"/>
                    <a:pt x="1697" y="3030"/>
                    <a:pt x="1697" y="3115"/>
                  </a:cubicBezTo>
                  <a:cubicBezTo>
                    <a:pt x="1697" y="3131"/>
                    <a:pt x="1697" y="3131"/>
                    <a:pt x="1717" y="3131"/>
                  </a:cubicBezTo>
                  <a:lnTo>
                    <a:pt x="1733" y="3115"/>
                  </a:lnTo>
                  <a:cubicBezTo>
                    <a:pt x="1717" y="3014"/>
                    <a:pt x="1649" y="2949"/>
                    <a:pt x="1596" y="2881"/>
                  </a:cubicBezTo>
                  <a:cubicBezTo>
                    <a:pt x="1580" y="2865"/>
                    <a:pt x="1564" y="2848"/>
                    <a:pt x="1548" y="2828"/>
                  </a:cubicBezTo>
                  <a:cubicBezTo>
                    <a:pt x="1515" y="2780"/>
                    <a:pt x="1479" y="2747"/>
                    <a:pt x="1479" y="2695"/>
                  </a:cubicBezTo>
                  <a:cubicBezTo>
                    <a:pt x="1515" y="2610"/>
                    <a:pt x="1515" y="2525"/>
                    <a:pt x="1515" y="2444"/>
                  </a:cubicBezTo>
                  <a:cubicBezTo>
                    <a:pt x="1515" y="2376"/>
                    <a:pt x="1495" y="2323"/>
                    <a:pt x="1515" y="2275"/>
                  </a:cubicBezTo>
                  <a:cubicBezTo>
                    <a:pt x="1532" y="2121"/>
                    <a:pt x="1463" y="2004"/>
                    <a:pt x="1378" y="1919"/>
                  </a:cubicBezTo>
                  <a:cubicBezTo>
                    <a:pt x="1261" y="1754"/>
                    <a:pt x="1128" y="1584"/>
                    <a:pt x="990" y="1414"/>
                  </a:cubicBezTo>
                  <a:cubicBezTo>
                    <a:pt x="857" y="1249"/>
                    <a:pt x="724" y="1063"/>
                    <a:pt x="586" y="893"/>
                  </a:cubicBezTo>
                  <a:cubicBezTo>
                    <a:pt x="522" y="829"/>
                    <a:pt x="469" y="744"/>
                    <a:pt x="404" y="659"/>
                  </a:cubicBezTo>
                  <a:cubicBezTo>
                    <a:pt x="320" y="542"/>
                    <a:pt x="219" y="404"/>
                    <a:pt x="101" y="287"/>
                  </a:cubicBezTo>
                  <a:cubicBezTo>
                    <a:pt x="33" y="202"/>
                    <a:pt x="17" y="101"/>
                    <a:pt x="81" y="21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1189246" y="1760234"/>
              <a:ext cx="4867" cy="100418"/>
            </a:xfrm>
            <a:custGeom>
              <a:avLst/>
              <a:gdLst/>
              <a:ahLst/>
              <a:cxnLst/>
              <a:rect l="l" t="t" r="r" b="b"/>
              <a:pathLst>
                <a:path w="49" h="1011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182"/>
                    <a:pt x="16" y="352"/>
                    <a:pt x="0" y="522"/>
                  </a:cubicBezTo>
                  <a:lnTo>
                    <a:pt x="0" y="841"/>
                  </a:lnTo>
                  <a:lnTo>
                    <a:pt x="0" y="889"/>
                  </a:lnTo>
                  <a:cubicBezTo>
                    <a:pt x="0" y="926"/>
                    <a:pt x="0" y="974"/>
                    <a:pt x="33" y="1010"/>
                  </a:cubicBezTo>
                  <a:lnTo>
                    <a:pt x="49" y="1010"/>
                  </a:lnTo>
                  <a:lnTo>
                    <a:pt x="49" y="990"/>
                  </a:lnTo>
                  <a:cubicBezTo>
                    <a:pt x="33" y="958"/>
                    <a:pt x="33" y="926"/>
                    <a:pt x="33" y="889"/>
                  </a:cubicBezTo>
                  <a:lnTo>
                    <a:pt x="33" y="841"/>
                  </a:lnTo>
                  <a:lnTo>
                    <a:pt x="33" y="522"/>
                  </a:lnTo>
                  <a:cubicBezTo>
                    <a:pt x="33" y="352"/>
                    <a:pt x="33" y="182"/>
                    <a:pt x="16" y="17"/>
                  </a:cubicBezTo>
                  <a:cubicBezTo>
                    <a:pt x="16" y="17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851343" y="2948657"/>
              <a:ext cx="358067" cy="259338"/>
            </a:xfrm>
            <a:custGeom>
              <a:avLst/>
              <a:gdLst/>
              <a:ahLst/>
              <a:cxnLst/>
              <a:rect l="l" t="t" r="r" b="b"/>
              <a:pathLst>
                <a:path w="3605" h="2611" extrusionOk="0">
                  <a:moveTo>
                    <a:pt x="3588" y="1"/>
                  </a:moveTo>
                  <a:cubicBezTo>
                    <a:pt x="3552" y="86"/>
                    <a:pt x="3552" y="187"/>
                    <a:pt x="3552" y="272"/>
                  </a:cubicBezTo>
                  <a:cubicBezTo>
                    <a:pt x="3552" y="288"/>
                    <a:pt x="3572" y="304"/>
                    <a:pt x="3572" y="336"/>
                  </a:cubicBezTo>
                  <a:lnTo>
                    <a:pt x="3572" y="760"/>
                  </a:lnTo>
                  <a:lnTo>
                    <a:pt x="3572" y="1213"/>
                  </a:lnTo>
                  <a:cubicBezTo>
                    <a:pt x="3572" y="1282"/>
                    <a:pt x="3536" y="1298"/>
                    <a:pt x="3487" y="1314"/>
                  </a:cubicBezTo>
                  <a:cubicBezTo>
                    <a:pt x="3301" y="1383"/>
                    <a:pt x="3099" y="1447"/>
                    <a:pt x="2913" y="1516"/>
                  </a:cubicBezTo>
                  <a:cubicBezTo>
                    <a:pt x="2764" y="1585"/>
                    <a:pt x="2610" y="1633"/>
                    <a:pt x="2461" y="1686"/>
                  </a:cubicBezTo>
                  <a:cubicBezTo>
                    <a:pt x="2275" y="1750"/>
                    <a:pt x="2089" y="1819"/>
                    <a:pt x="1904" y="1887"/>
                  </a:cubicBezTo>
                  <a:cubicBezTo>
                    <a:pt x="1819" y="1920"/>
                    <a:pt x="1718" y="1952"/>
                    <a:pt x="1617" y="2005"/>
                  </a:cubicBezTo>
                  <a:cubicBezTo>
                    <a:pt x="1128" y="2174"/>
                    <a:pt x="643" y="2356"/>
                    <a:pt x="171" y="2542"/>
                  </a:cubicBezTo>
                  <a:lnTo>
                    <a:pt x="17" y="2594"/>
                  </a:lnTo>
                  <a:cubicBezTo>
                    <a:pt x="1" y="2594"/>
                    <a:pt x="1" y="2594"/>
                    <a:pt x="1" y="2611"/>
                  </a:cubicBezTo>
                  <a:lnTo>
                    <a:pt x="17" y="2611"/>
                  </a:lnTo>
                  <a:lnTo>
                    <a:pt x="171" y="2558"/>
                  </a:lnTo>
                  <a:cubicBezTo>
                    <a:pt x="659" y="2376"/>
                    <a:pt x="1148" y="2207"/>
                    <a:pt x="1633" y="2021"/>
                  </a:cubicBezTo>
                  <a:cubicBezTo>
                    <a:pt x="1718" y="1988"/>
                    <a:pt x="1819" y="1952"/>
                    <a:pt x="1920" y="1920"/>
                  </a:cubicBezTo>
                  <a:cubicBezTo>
                    <a:pt x="2106" y="1851"/>
                    <a:pt x="2291" y="1770"/>
                    <a:pt x="2461" y="1718"/>
                  </a:cubicBezTo>
                  <a:cubicBezTo>
                    <a:pt x="2627" y="1649"/>
                    <a:pt x="2780" y="1601"/>
                    <a:pt x="2930" y="1548"/>
                  </a:cubicBezTo>
                  <a:cubicBezTo>
                    <a:pt x="3115" y="1484"/>
                    <a:pt x="3301" y="1415"/>
                    <a:pt x="3487" y="1346"/>
                  </a:cubicBezTo>
                  <a:cubicBezTo>
                    <a:pt x="3536" y="1330"/>
                    <a:pt x="3604" y="1298"/>
                    <a:pt x="3604" y="1213"/>
                  </a:cubicBezTo>
                  <a:cubicBezTo>
                    <a:pt x="3588" y="1063"/>
                    <a:pt x="3588" y="910"/>
                    <a:pt x="3588" y="760"/>
                  </a:cubicBezTo>
                  <a:cubicBezTo>
                    <a:pt x="3588" y="623"/>
                    <a:pt x="3604" y="474"/>
                    <a:pt x="3588" y="336"/>
                  </a:cubicBezTo>
                  <a:lnTo>
                    <a:pt x="3588" y="272"/>
                  </a:lnTo>
                  <a:cubicBezTo>
                    <a:pt x="3588" y="187"/>
                    <a:pt x="3572" y="102"/>
                    <a:pt x="3604" y="17"/>
                  </a:cubicBez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746257" y="3472795"/>
              <a:ext cx="3278" cy="87903"/>
            </a:xfrm>
            <a:custGeom>
              <a:avLst/>
              <a:gdLst/>
              <a:ahLst/>
              <a:cxnLst/>
              <a:rect l="l" t="t" r="r" b="b"/>
              <a:pathLst>
                <a:path w="33" h="885" extrusionOk="0">
                  <a:moveTo>
                    <a:pt x="12" y="1"/>
                  </a:moveTo>
                  <a:cubicBezTo>
                    <a:pt x="9" y="1"/>
                    <a:pt x="6" y="2"/>
                    <a:pt x="0" y="8"/>
                  </a:cubicBezTo>
                  <a:cubicBezTo>
                    <a:pt x="17" y="145"/>
                    <a:pt x="17" y="295"/>
                    <a:pt x="17" y="432"/>
                  </a:cubicBezTo>
                  <a:cubicBezTo>
                    <a:pt x="0" y="497"/>
                    <a:pt x="0" y="581"/>
                    <a:pt x="0" y="666"/>
                  </a:cubicBezTo>
                  <a:cubicBezTo>
                    <a:pt x="17" y="715"/>
                    <a:pt x="17" y="751"/>
                    <a:pt x="17" y="800"/>
                  </a:cubicBezTo>
                  <a:cubicBezTo>
                    <a:pt x="0" y="816"/>
                    <a:pt x="0" y="852"/>
                    <a:pt x="0" y="868"/>
                  </a:cubicBezTo>
                  <a:lnTo>
                    <a:pt x="17" y="884"/>
                  </a:lnTo>
                  <a:cubicBezTo>
                    <a:pt x="33" y="884"/>
                    <a:pt x="33" y="868"/>
                    <a:pt x="33" y="868"/>
                  </a:cubicBezTo>
                  <a:lnTo>
                    <a:pt x="33" y="800"/>
                  </a:lnTo>
                  <a:lnTo>
                    <a:pt x="33" y="666"/>
                  </a:lnTo>
                  <a:lnTo>
                    <a:pt x="33" y="432"/>
                  </a:lnTo>
                  <a:cubicBezTo>
                    <a:pt x="33" y="295"/>
                    <a:pt x="33" y="145"/>
                    <a:pt x="17" y="8"/>
                  </a:cubicBezTo>
                  <a:cubicBezTo>
                    <a:pt x="17" y="8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749435" y="2667866"/>
              <a:ext cx="3377" cy="77076"/>
            </a:xfrm>
            <a:custGeom>
              <a:avLst/>
              <a:gdLst/>
              <a:ahLst/>
              <a:cxnLst/>
              <a:rect l="l" t="t" r="r" b="b"/>
              <a:pathLst>
                <a:path w="34" h="776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lnTo>
                    <a:pt x="1" y="303"/>
                  </a:lnTo>
                  <a:cubicBezTo>
                    <a:pt x="1" y="457"/>
                    <a:pt x="1" y="606"/>
                    <a:pt x="17" y="776"/>
                  </a:cubicBezTo>
                  <a:lnTo>
                    <a:pt x="33" y="776"/>
                  </a:lnTo>
                  <a:cubicBezTo>
                    <a:pt x="17" y="606"/>
                    <a:pt x="17" y="457"/>
                    <a:pt x="33" y="303"/>
                  </a:cubicBezTo>
                  <a:lnTo>
                    <a:pt x="33" y="16"/>
                  </a:ln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528735" y="2529009"/>
              <a:ext cx="110449" cy="55423"/>
            </a:xfrm>
            <a:custGeom>
              <a:avLst/>
              <a:gdLst/>
              <a:ahLst/>
              <a:cxnLst/>
              <a:rect l="l" t="t" r="r" b="b"/>
              <a:pathLst>
                <a:path w="1112" h="558" extrusionOk="0">
                  <a:moveTo>
                    <a:pt x="1096" y="0"/>
                  </a:moveTo>
                  <a:cubicBezTo>
                    <a:pt x="1043" y="53"/>
                    <a:pt x="995" y="69"/>
                    <a:pt x="942" y="101"/>
                  </a:cubicBezTo>
                  <a:cubicBezTo>
                    <a:pt x="910" y="101"/>
                    <a:pt x="894" y="118"/>
                    <a:pt x="861" y="118"/>
                  </a:cubicBezTo>
                  <a:lnTo>
                    <a:pt x="255" y="421"/>
                  </a:lnTo>
                  <a:cubicBezTo>
                    <a:pt x="171" y="457"/>
                    <a:pt x="102" y="489"/>
                    <a:pt x="17" y="542"/>
                  </a:cubicBezTo>
                  <a:cubicBezTo>
                    <a:pt x="17" y="542"/>
                    <a:pt x="1" y="542"/>
                    <a:pt x="17" y="558"/>
                  </a:cubicBezTo>
                  <a:lnTo>
                    <a:pt x="33" y="558"/>
                  </a:lnTo>
                  <a:cubicBezTo>
                    <a:pt x="102" y="522"/>
                    <a:pt x="187" y="489"/>
                    <a:pt x="255" y="441"/>
                  </a:cubicBezTo>
                  <a:cubicBezTo>
                    <a:pt x="457" y="356"/>
                    <a:pt x="676" y="255"/>
                    <a:pt x="878" y="154"/>
                  </a:cubicBezTo>
                  <a:cubicBezTo>
                    <a:pt x="910" y="138"/>
                    <a:pt x="926" y="138"/>
                    <a:pt x="962" y="118"/>
                  </a:cubicBezTo>
                  <a:cubicBezTo>
                    <a:pt x="1011" y="101"/>
                    <a:pt x="1063" y="69"/>
                    <a:pt x="1112" y="37"/>
                  </a:cubicBezTo>
                  <a:lnTo>
                    <a:pt x="1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528735" y="3030998"/>
              <a:ext cx="110449" cy="136870"/>
            </a:xfrm>
            <a:custGeom>
              <a:avLst/>
              <a:gdLst/>
              <a:ahLst/>
              <a:cxnLst/>
              <a:rect l="l" t="t" r="r" b="b"/>
              <a:pathLst>
                <a:path w="1112" h="1378" extrusionOk="0">
                  <a:moveTo>
                    <a:pt x="1080" y="0"/>
                  </a:moveTo>
                  <a:cubicBezTo>
                    <a:pt x="1075" y="0"/>
                    <a:pt x="1071" y="4"/>
                    <a:pt x="1063" y="12"/>
                  </a:cubicBezTo>
                  <a:lnTo>
                    <a:pt x="1063" y="32"/>
                  </a:lnTo>
                  <a:cubicBezTo>
                    <a:pt x="1096" y="65"/>
                    <a:pt x="1096" y="113"/>
                    <a:pt x="1096" y="150"/>
                  </a:cubicBezTo>
                  <a:lnTo>
                    <a:pt x="1096" y="234"/>
                  </a:lnTo>
                  <a:lnTo>
                    <a:pt x="1096" y="820"/>
                  </a:lnTo>
                  <a:cubicBezTo>
                    <a:pt x="1096" y="905"/>
                    <a:pt x="1063" y="958"/>
                    <a:pt x="1011" y="974"/>
                  </a:cubicBezTo>
                  <a:lnTo>
                    <a:pt x="894" y="1022"/>
                  </a:lnTo>
                  <a:cubicBezTo>
                    <a:pt x="623" y="1123"/>
                    <a:pt x="373" y="1224"/>
                    <a:pt x="102" y="1345"/>
                  </a:cubicBezTo>
                  <a:lnTo>
                    <a:pt x="17" y="1345"/>
                  </a:lnTo>
                  <a:cubicBezTo>
                    <a:pt x="17" y="1345"/>
                    <a:pt x="1" y="1345"/>
                    <a:pt x="1" y="1361"/>
                  </a:cubicBezTo>
                  <a:lnTo>
                    <a:pt x="17" y="1361"/>
                  </a:lnTo>
                  <a:cubicBezTo>
                    <a:pt x="33" y="1361"/>
                    <a:pt x="33" y="1378"/>
                    <a:pt x="53" y="1378"/>
                  </a:cubicBezTo>
                  <a:lnTo>
                    <a:pt x="86" y="1378"/>
                  </a:lnTo>
                  <a:cubicBezTo>
                    <a:pt x="102" y="1378"/>
                    <a:pt x="102" y="1378"/>
                    <a:pt x="118" y="1361"/>
                  </a:cubicBezTo>
                  <a:cubicBezTo>
                    <a:pt x="373" y="1244"/>
                    <a:pt x="639" y="1143"/>
                    <a:pt x="894" y="1042"/>
                  </a:cubicBezTo>
                  <a:lnTo>
                    <a:pt x="1011" y="1006"/>
                  </a:lnTo>
                  <a:cubicBezTo>
                    <a:pt x="1080" y="974"/>
                    <a:pt x="1112" y="921"/>
                    <a:pt x="1112" y="820"/>
                  </a:cubicBezTo>
                  <a:lnTo>
                    <a:pt x="1112" y="234"/>
                  </a:lnTo>
                  <a:lnTo>
                    <a:pt x="1112" y="150"/>
                  </a:lnTo>
                  <a:cubicBezTo>
                    <a:pt x="1112" y="97"/>
                    <a:pt x="1112" y="65"/>
                    <a:pt x="1096" y="12"/>
                  </a:cubicBezTo>
                  <a:cubicBezTo>
                    <a:pt x="1088" y="4"/>
                    <a:pt x="1084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1521886" y="3684159"/>
              <a:ext cx="3278" cy="50258"/>
            </a:xfrm>
            <a:custGeom>
              <a:avLst/>
              <a:gdLst/>
              <a:ahLst/>
              <a:cxnLst/>
              <a:rect l="l" t="t" r="r" b="b"/>
              <a:pathLst>
                <a:path w="33" h="506" extrusionOk="0">
                  <a:moveTo>
                    <a:pt x="32" y="1"/>
                  </a:moveTo>
                  <a:cubicBezTo>
                    <a:pt x="16" y="1"/>
                    <a:pt x="16" y="21"/>
                    <a:pt x="16" y="21"/>
                  </a:cubicBezTo>
                  <a:cubicBezTo>
                    <a:pt x="0" y="138"/>
                    <a:pt x="0" y="255"/>
                    <a:pt x="0" y="372"/>
                  </a:cubicBezTo>
                  <a:lnTo>
                    <a:pt x="0" y="489"/>
                  </a:lnTo>
                  <a:lnTo>
                    <a:pt x="0" y="506"/>
                  </a:lnTo>
                  <a:cubicBezTo>
                    <a:pt x="16" y="506"/>
                    <a:pt x="16" y="506"/>
                    <a:pt x="16" y="489"/>
                  </a:cubicBezTo>
                  <a:lnTo>
                    <a:pt x="16" y="372"/>
                  </a:lnTo>
                  <a:cubicBezTo>
                    <a:pt x="16" y="255"/>
                    <a:pt x="16" y="138"/>
                    <a:pt x="32" y="2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500328" y="3167768"/>
              <a:ext cx="138856" cy="155344"/>
            </a:xfrm>
            <a:custGeom>
              <a:avLst/>
              <a:gdLst/>
              <a:ahLst/>
              <a:cxnLst/>
              <a:rect l="l" t="t" r="r" b="b"/>
              <a:pathLst>
                <a:path w="1398" h="1564" extrusionOk="0">
                  <a:moveTo>
                    <a:pt x="1366" y="1"/>
                  </a:moveTo>
                  <a:lnTo>
                    <a:pt x="0" y="489"/>
                  </a:lnTo>
                  <a:lnTo>
                    <a:pt x="0" y="506"/>
                  </a:lnTo>
                  <a:cubicBezTo>
                    <a:pt x="0" y="522"/>
                    <a:pt x="0" y="522"/>
                    <a:pt x="16" y="522"/>
                  </a:cubicBezTo>
                  <a:lnTo>
                    <a:pt x="1366" y="17"/>
                  </a:lnTo>
                  <a:cubicBezTo>
                    <a:pt x="1382" y="304"/>
                    <a:pt x="1382" y="574"/>
                    <a:pt x="1382" y="825"/>
                  </a:cubicBezTo>
                  <a:lnTo>
                    <a:pt x="1382" y="1160"/>
                  </a:lnTo>
                  <a:lnTo>
                    <a:pt x="404" y="1532"/>
                  </a:lnTo>
                  <a:cubicBezTo>
                    <a:pt x="388" y="1532"/>
                    <a:pt x="388" y="1548"/>
                    <a:pt x="388" y="1548"/>
                  </a:cubicBezTo>
                  <a:lnTo>
                    <a:pt x="404" y="1564"/>
                  </a:lnTo>
                  <a:lnTo>
                    <a:pt x="1398" y="1196"/>
                  </a:lnTo>
                  <a:lnTo>
                    <a:pt x="1398" y="1180"/>
                  </a:lnTo>
                  <a:lnTo>
                    <a:pt x="1398" y="825"/>
                  </a:lnTo>
                  <a:cubicBezTo>
                    <a:pt x="1398" y="554"/>
                    <a:pt x="1398" y="287"/>
                    <a:pt x="1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91152" y="2970410"/>
              <a:ext cx="5364" cy="93961"/>
            </a:xfrm>
            <a:custGeom>
              <a:avLst/>
              <a:gdLst/>
              <a:ahLst/>
              <a:cxnLst/>
              <a:rect l="l" t="t" r="r" b="b"/>
              <a:pathLst>
                <a:path w="54" h="946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7" y="202"/>
                    <a:pt x="17" y="388"/>
                    <a:pt x="17" y="558"/>
                  </a:cubicBezTo>
                  <a:cubicBezTo>
                    <a:pt x="17" y="590"/>
                    <a:pt x="17" y="622"/>
                    <a:pt x="1" y="675"/>
                  </a:cubicBezTo>
                  <a:cubicBezTo>
                    <a:pt x="1" y="760"/>
                    <a:pt x="1" y="844"/>
                    <a:pt x="17" y="925"/>
                  </a:cubicBezTo>
                  <a:cubicBezTo>
                    <a:pt x="17" y="925"/>
                    <a:pt x="17" y="945"/>
                    <a:pt x="37" y="945"/>
                  </a:cubicBezTo>
                  <a:lnTo>
                    <a:pt x="37" y="925"/>
                  </a:lnTo>
                  <a:lnTo>
                    <a:pt x="37" y="675"/>
                  </a:lnTo>
                  <a:lnTo>
                    <a:pt x="37" y="558"/>
                  </a:lnTo>
                  <a:cubicBezTo>
                    <a:pt x="53" y="388"/>
                    <a:pt x="53" y="202"/>
                    <a:pt x="37" y="16"/>
                  </a:cubicBezTo>
                  <a:cubicBezTo>
                    <a:pt x="17" y="16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1582077" y="3592283"/>
              <a:ext cx="6853" cy="77176"/>
            </a:xfrm>
            <a:custGeom>
              <a:avLst/>
              <a:gdLst/>
              <a:ahLst/>
              <a:cxnLst/>
              <a:rect l="l" t="t" r="r" b="b"/>
              <a:pathLst>
                <a:path w="69" h="777" extrusionOk="0">
                  <a:moveTo>
                    <a:pt x="53" y="1"/>
                  </a:moveTo>
                  <a:cubicBezTo>
                    <a:pt x="53" y="1"/>
                    <a:pt x="32" y="1"/>
                    <a:pt x="32" y="17"/>
                  </a:cubicBezTo>
                  <a:cubicBezTo>
                    <a:pt x="16" y="138"/>
                    <a:pt x="16" y="271"/>
                    <a:pt x="16" y="388"/>
                  </a:cubicBezTo>
                  <a:cubicBezTo>
                    <a:pt x="16" y="473"/>
                    <a:pt x="32" y="558"/>
                    <a:pt x="16" y="643"/>
                  </a:cubicBezTo>
                  <a:lnTo>
                    <a:pt x="16" y="675"/>
                  </a:lnTo>
                  <a:cubicBezTo>
                    <a:pt x="32" y="708"/>
                    <a:pt x="32" y="744"/>
                    <a:pt x="16" y="760"/>
                  </a:cubicBezTo>
                  <a:cubicBezTo>
                    <a:pt x="0" y="776"/>
                    <a:pt x="16" y="776"/>
                    <a:pt x="16" y="776"/>
                  </a:cubicBezTo>
                  <a:lnTo>
                    <a:pt x="32" y="776"/>
                  </a:lnTo>
                  <a:cubicBezTo>
                    <a:pt x="53" y="744"/>
                    <a:pt x="53" y="708"/>
                    <a:pt x="53" y="675"/>
                  </a:cubicBezTo>
                  <a:lnTo>
                    <a:pt x="53" y="643"/>
                  </a:lnTo>
                  <a:lnTo>
                    <a:pt x="53" y="388"/>
                  </a:lnTo>
                  <a:cubicBezTo>
                    <a:pt x="53" y="271"/>
                    <a:pt x="53" y="138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1037180" y="2378532"/>
              <a:ext cx="3278" cy="78765"/>
            </a:xfrm>
            <a:custGeom>
              <a:avLst/>
              <a:gdLst/>
              <a:ahLst/>
              <a:cxnLst/>
              <a:rect l="l" t="t" r="r" b="b"/>
              <a:pathLst>
                <a:path w="33" h="793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lnTo>
                    <a:pt x="0" y="304"/>
                  </a:lnTo>
                  <a:cubicBezTo>
                    <a:pt x="0" y="457"/>
                    <a:pt x="0" y="623"/>
                    <a:pt x="16" y="776"/>
                  </a:cubicBezTo>
                  <a:lnTo>
                    <a:pt x="16" y="792"/>
                  </a:lnTo>
                  <a:lnTo>
                    <a:pt x="33" y="792"/>
                  </a:lnTo>
                  <a:lnTo>
                    <a:pt x="33" y="776"/>
                  </a:lnTo>
                  <a:cubicBezTo>
                    <a:pt x="16" y="623"/>
                    <a:pt x="16" y="457"/>
                    <a:pt x="16" y="304"/>
                  </a:cubicBezTo>
                  <a:cubicBezTo>
                    <a:pt x="33" y="203"/>
                    <a:pt x="33" y="118"/>
                    <a:pt x="16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1252616" y="2166274"/>
              <a:ext cx="160609" cy="189115"/>
            </a:xfrm>
            <a:custGeom>
              <a:avLst/>
              <a:gdLst/>
              <a:ahLst/>
              <a:cxnLst/>
              <a:rect l="l" t="t" r="r" b="b"/>
              <a:pathLst>
                <a:path w="1617" h="1904" extrusionOk="0">
                  <a:moveTo>
                    <a:pt x="1616" y="1"/>
                  </a:moveTo>
                  <a:cubicBezTo>
                    <a:pt x="1532" y="1"/>
                    <a:pt x="1451" y="33"/>
                    <a:pt x="1382" y="69"/>
                  </a:cubicBezTo>
                  <a:cubicBezTo>
                    <a:pt x="1382" y="85"/>
                    <a:pt x="1366" y="85"/>
                    <a:pt x="1350" y="102"/>
                  </a:cubicBezTo>
                  <a:cubicBezTo>
                    <a:pt x="1128" y="219"/>
                    <a:pt x="893" y="320"/>
                    <a:pt x="659" y="421"/>
                  </a:cubicBezTo>
                  <a:cubicBezTo>
                    <a:pt x="489" y="506"/>
                    <a:pt x="303" y="590"/>
                    <a:pt x="118" y="691"/>
                  </a:cubicBezTo>
                  <a:cubicBezTo>
                    <a:pt x="37" y="724"/>
                    <a:pt x="17" y="760"/>
                    <a:pt x="17" y="841"/>
                  </a:cubicBezTo>
                  <a:cubicBezTo>
                    <a:pt x="17" y="1043"/>
                    <a:pt x="17" y="1245"/>
                    <a:pt x="1" y="1431"/>
                  </a:cubicBezTo>
                  <a:lnTo>
                    <a:pt x="1" y="1734"/>
                  </a:lnTo>
                  <a:lnTo>
                    <a:pt x="1" y="1835"/>
                  </a:lnTo>
                  <a:cubicBezTo>
                    <a:pt x="1" y="1851"/>
                    <a:pt x="1" y="1871"/>
                    <a:pt x="17" y="1887"/>
                  </a:cubicBezTo>
                  <a:lnTo>
                    <a:pt x="17" y="1903"/>
                  </a:lnTo>
                  <a:lnTo>
                    <a:pt x="53" y="1903"/>
                  </a:lnTo>
                  <a:cubicBezTo>
                    <a:pt x="85" y="1887"/>
                    <a:pt x="118" y="1887"/>
                    <a:pt x="154" y="1871"/>
                  </a:cubicBezTo>
                  <a:cubicBezTo>
                    <a:pt x="421" y="1734"/>
                    <a:pt x="724" y="1600"/>
                    <a:pt x="994" y="1467"/>
                  </a:cubicBezTo>
                  <a:cubicBezTo>
                    <a:pt x="1180" y="1382"/>
                    <a:pt x="1366" y="1313"/>
                    <a:pt x="1532" y="1229"/>
                  </a:cubicBezTo>
                  <a:cubicBezTo>
                    <a:pt x="1552" y="1213"/>
                    <a:pt x="1568" y="1213"/>
                    <a:pt x="1568" y="1213"/>
                  </a:cubicBezTo>
                  <a:lnTo>
                    <a:pt x="1600" y="1213"/>
                  </a:lnTo>
                  <a:lnTo>
                    <a:pt x="1616" y="1196"/>
                  </a:lnTo>
                  <a:cubicBezTo>
                    <a:pt x="1600" y="1196"/>
                    <a:pt x="1600" y="1180"/>
                    <a:pt x="1600" y="1180"/>
                  </a:cubicBezTo>
                  <a:cubicBezTo>
                    <a:pt x="1584" y="1180"/>
                    <a:pt x="1584" y="1180"/>
                    <a:pt x="1568" y="1196"/>
                  </a:cubicBezTo>
                  <a:lnTo>
                    <a:pt x="1515" y="1196"/>
                  </a:lnTo>
                  <a:cubicBezTo>
                    <a:pt x="1350" y="1281"/>
                    <a:pt x="1164" y="1366"/>
                    <a:pt x="994" y="1447"/>
                  </a:cubicBezTo>
                  <a:cubicBezTo>
                    <a:pt x="707" y="1584"/>
                    <a:pt x="421" y="1717"/>
                    <a:pt x="138" y="1851"/>
                  </a:cubicBezTo>
                  <a:cubicBezTo>
                    <a:pt x="101" y="1871"/>
                    <a:pt x="85" y="1871"/>
                    <a:pt x="53" y="1871"/>
                  </a:cubicBezTo>
                  <a:lnTo>
                    <a:pt x="37" y="1871"/>
                  </a:lnTo>
                  <a:lnTo>
                    <a:pt x="37" y="1835"/>
                  </a:lnTo>
                  <a:lnTo>
                    <a:pt x="37" y="1734"/>
                  </a:lnTo>
                  <a:lnTo>
                    <a:pt x="37" y="1431"/>
                  </a:lnTo>
                  <a:lnTo>
                    <a:pt x="37" y="841"/>
                  </a:lnTo>
                  <a:cubicBezTo>
                    <a:pt x="37" y="776"/>
                    <a:pt x="69" y="740"/>
                    <a:pt x="138" y="708"/>
                  </a:cubicBezTo>
                  <a:cubicBezTo>
                    <a:pt x="303" y="623"/>
                    <a:pt x="489" y="538"/>
                    <a:pt x="675" y="457"/>
                  </a:cubicBezTo>
                  <a:cubicBezTo>
                    <a:pt x="909" y="336"/>
                    <a:pt x="1128" y="235"/>
                    <a:pt x="1366" y="118"/>
                  </a:cubicBezTo>
                  <a:cubicBezTo>
                    <a:pt x="1382" y="118"/>
                    <a:pt x="1382" y="102"/>
                    <a:pt x="1398" y="102"/>
                  </a:cubicBezTo>
                  <a:cubicBezTo>
                    <a:pt x="1467" y="69"/>
                    <a:pt x="1532" y="17"/>
                    <a:pt x="1616" y="17"/>
                  </a:cubicBezTo>
                  <a:lnTo>
                    <a:pt x="16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2026655" y="3702633"/>
              <a:ext cx="5264" cy="31784"/>
            </a:xfrm>
            <a:custGeom>
              <a:avLst/>
              <a:gdLst/>
              <a:ahLst/>
              <a:cxnLst/>
              <a:rect l="l" t="t" r="r" b="b"/>
              <a:pathLst>
                <a:path w="53" h="320" extrusionOk="0">
                  <a:moveTo>
                    <a:pt x="20" y="1"/>
                  </a:moveTo>
                  <a:cubicBezTo>
                    <a:pt x="0" y="69"/>
                    <a:pt x="0" y="138"/>
                    <a:pt x="0" y="202"/>
                  </a:cubicBezTo>
                  <a:lnTo>
                    <a:pt x="0" y="303"/>
                  </a:lnTo>
                  <a:cubicBezTo>
                    <a:pt x="0" y="320"/>
                    <a:pt x="20" y="320"/>
                    <a:pt x="20" y="320"/>
                  </a:cubicBezTo>
                  <a:cubicBezTo>
                    <a:pt x="20" y="320"/>
                    <a:pt x="36" y="320"/>
                    <a:pt x="36" y="303"/>
                  </a:cubicBezTo>
                  <a:lnTo>
                    <a:pt x="36" y="186"/>
                  </a:lnTo>
                  <a:cubicBezTo>
                    <a:pt x="36" y="138"/>
                    <a:pt x="20" y="69"/>
                    <a:pt x="53" y="17"/>
                  </a:cubicBezTo>
                  <a:cubicBezTo>
                    <a:pt x="53" y="1"/>
                    <a:pt x="36" y="1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1254205" y="1607373"/>
              <a:ext cx="164184" cy="219608"/>
            </a:xfrm>
            <a:custGeom>
              <a:avLst/>
              <a:gdLst/>
              <a:ahLst/>
              <a:cxnLst/>
              <a:rect l="l" t="t" r="r" b="b"/>
              <a:pathLst>
                <a:path w="1653" h="2211" extrusionOk="0">
                  <a:moveTo>
                    <a:pt x="1574" y="0"/>
                  </a:moveTo>
                  <a:cubicBezTo>
                    <a:pt x="1542" y="0"/>
                    <a:pt x="1513" y="20"/>
                    <a:pt x="1483" y="41"/>
                  </a:cubicBezTo>
                  <a:lnTo>
                    <a:pt x="1467" y="41"/>
                  </a:lnTo>
                  <a:cubicBezTo>
                    <a:pt x="1213" y="174"/>
                    <a:pt x="962" y="307"/>
                    <a:pt x="728" y="445"/>
                  </a:cubicBezTo>
                  <a:cubicBezTo>
                    <a:pt x="659" y="493"/>
                    <a:pt x="574" y="530"/>
                    <a:pt x="506" y="578"/>
                  </a:cubicBezTo>
                  <a:cubicBezTo>
                    <a:pt x="473" y="594"/>
                    <a:pt x="425" y="610"/>
                    <a:pt x="388" y="647"/>
                  </a:cubicBezTo>
                  <a:cubicBezTo>
                    <a:pt x="304" y="695"/>
                    <a:pt x="203" y="748"/>
                    <a:pt x="122" y="780"/>
                  </a:cubicBezTo>
                  <a:cubicBezTo>
                    <a:pt x="53" y="812"/>
                    <a:pt x="21" y="865"/>
                    <a:pt x="21" y="934"/>
                  </a:cubicBezTo>
                  <a:lnTo>
                    <a:pt x="21" y="1200"/>
                  </a:lnTo>
                  <a:cubicBezTo>
                    <a:pt x="37" y="1471"/>
                    <a:pt x="37" y="1758"/>
                    <a:pt x="21" y="2024"/>
                  </a:cubicBezTo>
                  <a:cubicBezTo>
                    <a:pt x="1" y="2093"/>
                    <a:pt x="21" y="2145"/>
                    <a:pt x="37" y="2194"/>
                  </a:cubicBezTo>
                  <a:lnTo>
                    <a:pt x="53" y="2210"/>
                  </a:lnTo>
                  <a:cubicBezTo>
                    <a:pt x="69" y="2194"/>
                    <a:pt x="69" y="2194"/>
                    <a:pt x="69" y="2178"/>
                  </a:cubicBezTo>
                  <a:cubicBezTo>
                    <a:pt x="53" y="2145"/>
                    <a:pt x="37" y="2093"/>
                    <a:pt x="37" y="2024"/>
                  </a:cubicBezTo>
                  <a:cubicBezTo>
                    <a:pt x="53" y="1758"/>
                    <a:pt x="53" y="1471"/>
                    <a:pt x="53" y="1200"/>
                  </a:cubicBezTo>
                  <a:lnTo>
                    <a:pt x="53" y="934"/>
                  </a:lnTo>
                  <a:cubicBezTo>
                    <a:pt x="53" y="865"/>
                    <a:pt x="69" y="833"/>
                    <a:pt x="122" y="812"/>
                  </a:cubicBezTo>
                  <a:cubicBezTo>
                    <a:pt x="223" y="764"/>
                    <a:pt x="304" y="711"/>
                    <a:pt x="405" y="663"/>
                  </a:cubicBezTo>
                  <a:cubicBezTo>
                    <a:pt x="441" y="647"/>
                    <a:pt x="473" y="610"/>
                    <a:pt x="526" y="594"/>
                  </a:cubicBezTo>
                  <a:cubicBezTo>
                    <a:pt x="590" y="562"/>
                    <a:pt x="659" y="509"/>
                    <a:pt x="744" y="477"/>
                  </a:cubicBezTo>
                  <a:cubicBezTo>
                    <a:pt x="978" y="344"/>
                    <a:pt x="1233" y="206"/>
                    <a:pt x="1483" y="73"/>
                  </a:cubicBezTo>
                  <a:lnTo>
                    <a:pt x="1499" y="57"/>
                  </a:lnTo>
                  <a:cubicBezTo>
                    <a:pt x="1529" y="39"/>
                    <a:pt x="1552" y="25"/>
                    <a:pt x="1572" y="25"/>
                  </a:cubicBezTo>
                  <a:cubicBezTo>
                    <a:pt x="1588" y="25"/>
                    <a:pt x="1602" y="34"/>
                    <a:pt x="1617" y="57"/>
                  </a:cubicBezTo>
                  <a:cubicBezTo>
                    <a:pt x="1600" y="89"/>
                    <a:pt x="1584" y="142"/>
                    <a:pt x="1600" y="174"/>
                  </a:cubicBezTo>
                  <a:cubicBezTo>
                    <a:pt x="1600" y="275"/>
                    <a:pt x="1568" y="307"/>
                    <a:pt x="1483" y="360"/>
                  </a:cubicBezTo>
                  <a:cubicBezTo>
                    <a:pt x="1196" y="493"/>
                    <a:pt x="930" y="647"/>
                    <a:pt x="659" y="796"/>
                  </a:cubicBezTo>
                  <a:cubicBezTo>
                    <a:pt x="506" y="865"/>
                    <a:pt x="372" y="950"/>
                    <a:pt x="239" y="1014"/>
                  </a:cubicBezTo>
                  <a:cubicBezTo>
                    <a:pt x="170" y="1051"/>
                    <a:pt x="154" y="1099"/>
                    <a:pt x="154" y="1168"/>
                  </a:cubicBezTo>
                  <a:cubicBezTo>
                    <a:pt x="170" y="1285"/>
                    <a:pt x="170" y="1418"/>
                    <a:pt x="170" y="1539"/>
                  </a:cubicBezTo>
                  <a:lnTo>
                    <a:pt x="170" y="1907"/>
                  </a:lnTo>
                  <a:cubicBezTo>
                    <a:pt x="170" y="1923"/>
                    <a:pt x="154" y="1943"/>
                    <a:pt x="154" y="1960"/>
                  </a:cubicBezTo>
                  <a:cubicBezTo>
                    <a:pt x="154" y="2008"/>
                    <a:pt x="154" y="2061"/>
                    <a:pt x="170" y="2109"/>
                  </a:cubicBezTo>
                  <a:cubicBezTo>
                    <a:pt x="186" y="2125"/>
                    <a:pt x="186" y="2125"/>
                    <a:pt x="203" y="2125"/>
                  </a:cubicBezTo>
                  <a:lnTo>
                    <a:pt x="203" y="2109"/>
                  </a:lnTo>
                  <a:cubicBezTo>
                    <a:pt x="170" y="2061"/>
                    <a:pt x="186" y="2008"/>
                    <a:pt x="186" y="1976"/>
                  </a:cubicBezTo>
                  <a:lnTo>
                    <a:pt x="186" y="1907"/>
                  </a:lnTo>
                  <a:lnTo>
                    <a:pt x="186" y="1539"/>
                  </a:lnTo>
                  <a:lnTo>
                    <a:pt x="186" y="1168"/>
                  </a:lnTo>
                  <a:cubicBezTo>
                    <a:pt x="186" y="1099"/>
                    <a:pt x="203" y="1067"/>
                    <a:pt x="255" y="1034"/>
                  </a:cubicBezTo>
                  <a:cubicBezTo>
                    <a:pt x="388" y="966"/>
                    <a:pt x="526" y="897"/>
                    <a:pt x="659" y="812"/>
                  </a:cubicBezTo>
                  <a:cubicBezTo>
                    <a:pt x="930" y="679"/>
                    <a:pt x="1213" y="530"/>
                    <a:pt x="1499" y="376"/>
                  </a:cubicBezTo>
                  <a:cubicBezTo>
                    <a:pt x="1584" y="344"/>
                    <a:pt x="1637" y="291"/>
                    <a:pt x="1617" y="174"/>
                  </a:cubicBezTo>
                  <a:cubicBezTo>
                    <a:pt x="1617" y="126"/>
                    <a:pt x="1637" y="89"/>
                    <a:pt x="1653" y="57"/>
                  </a:cubicBezTo>
                  <a:lnTo>
                    <a:pt x="1653" y="41"/>
                  </a:lnTo>
                  <a:cubicBezTo>
                    <a:pt x="1624" y="11"/>
                    <a:pt x="1598" y="0"/>
                    <a:pt x="1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1286287" y="3293017"/>
              <a:ext cx="4966" cy="100318"/>
            </a:xfrm>
            <a:custGeom>
              <a:avLst/>
              <a:gdLst/>
              <a:ahLst/>
              <a:cxnLst/>
              <a:rect l="l" t="t" r="r" b="b"/>
              <a:pathLst>
                <a:path w="50" h="1010" extrusionOk="0">
                  <a:moveTo>
                    <a:pt x="17" y="0"/>
                  </a:moveTo>
                  <a:cubicBezTo>
                    <a:pt x="17" y="0"/>
                    <a:pt x="1" y="0"/>
                    <a:pt x="1" y="20"/>
                  </a:cubicBezTo>
                  <a:lnTo>
                    <a:pt x="1" y="222"/>
                  </a:lnTo>
                  <a:lnTo>
                    <a:pt x="1" y="860"/>
                  </a:lnTo>
                  <a:lnTo>
                    <a:pt x="1" y="893"/>
                  </a:lnTo>
                  <a:cubicBezTo>
                    <a:pt x="1" y="929"/>
                    <a:pt x="1" y="978"/>
                    <a:pt x="33" y="1010"/>
                  </a:cubicBezTo>
                  <a:lnTo>
                    <a:pt x="49" y="1010"/>
                  </a:lnTo>
                  <a:lnTo>
                    <a:pt x="49" y="994"/>
                  </a:lnTo>
                  <a:cubicBezTo>
                    <a:pt x="17" y="961"/>
                    <a:pt x="33" y="929"/>
                    <a:pt x="33" y="893"/>
                  </a:cubicBezTo>
                  <a:lnTo>
                    <a:pt x="33" y="860"/>
                  </a:lnTo>
                  <a:lnTo>
                    <a:pt x="33" y="222"/>
                  </a:lnTo>
                  <a:lnTo>
                    <a:pt x="33" y="20"/>
                  </a:ln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1292743" y="1514305"/>
              <a:ext cx="6953" cy="105582"/>
            </a:xfrm>
            <a:custGeom>
              <a:avLst/>
              <a:gdLst/>
              <a:ahLst/>
              <a:cxnLst/>
              <a:rect l="l" t="t" r="r" b="b"/>
              <a:pathLst>
                <a:path w="70" h="1063" extrusionOk="0">
                  <a:moveTo>
                    <a:pt x="0" y="0"/>
                  </a:moveTo>
                  <a:cubicBezTo>
                    <a:pt x="17" y="170"/>
                    <a:pt x="17" y="319"/>
                    <a:pt x="17" y="473"/>
                  </a:cubicBezTo>
                  <a:lnTo>
                    <a:pt x="17" y="776"/>
                  </a:lnTo>
                  <a:lnTo>
                    <a:pt x="17" y="861"/>
                  </a:lnTo>
                  <a:cubicBezTo>
                    <a:pt x="17" y="925"/>
                    <a:pt x="0" y="994"/>
                    <a:pt x="53" y="1063"/>
                  </a:cubicBezTo>
                  <a:lnTo>
                    <a:pt x="69" y="1063"/>
                  </a:lnTo>
                  <a:lnTo>
                    <a:pt x="69" y="1042"/>
                  </a:lnTo>
                  <a:cubicBezTo>
                    <a:pt x="37" y="978"/>
                    <a:pt x="37" y="925"/>
                    <a:pt x="37" y="861"/>
                  </a:cubicBezTo>
                  <a:cubicBezTo>
                    <a:pt x="53" y="824"/>
                    <a:pt x="53" y="808"/>
                    <a:pt x="53" y="776"/>
                  </a:cubicBezTo>
                  <a:cubicBezTo>
                    <a:pt x="37" y="675"/>
                    <a:pt x="37" y="574"/>
                    <a:pt x="53" y="473"/>
                  </a:cubicBezTo>
                  <a:cubicBezTo>
                    <a:pt x="53" y="319"/>
                    <a:pt x="53" y="154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940040" y="1903858"/>
              <a:ext cx="5364" cy="87207"/>
            </a:xfrm>
            <a:custGeom>
              <a:avLst/>
              <a:gdLst/>
              <a:ahLst/>
              <a:cxnLst/>
              <a:rect l="l" t="t" r="r" b="b"/>
              <a:pathLst>
                <a:path w="54" h="878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203"/>
                  </a:lnTo>
                  <a:lnTo>
                    <a:pt x="1" y="740"/>
                  </a:lnTo>
                  <a:lnTo>
                    <a:pt x="1" y="756"/>
                  </a:lnTo>
                  <a:cubicBezTo>
                    <a:pt x="1" y="792"/>
                    <a:pt x="1" y="841"/>
                    <a:pt x="17" y="877"/>
                  </a:cubicBezTo>
                  <a:lnTo>
                    <a:pt x="33" y="877"/>
                  </a:lnTo>
                  <a:cubicBezTo>
                    <a:pt x="33" y="877"/>
                    <a:pt x="53" y="877"/>
                    <a:pt x="33" y="857"/>
                  </a:cubicBezTo>
                  <a:cubicBezTo>
                    <a:pt x="17" y="825"/>
                    <a:pt x="33" y="792"/>
                    <a:pt x="33" y="756"/>
                  </a:cubicBezTo>
                  <a:lnTo>
                    <a:pt x="33" y="740"/>
                  </a:lnTo>
                  <a:lnTo>
                    <a:pt x="33" y="203"/>
                  </a:lnTo>
                  <a:lnTo>
                    <a:pt x="33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1924649" y="2298277"/>
              <a:ext cx="122170" cy="256060"/>
            </a:xfrm>
            <a:custGeom>
              <a:avLst/>
              <a:gdLst/>
              <a:ahLst/>
              <a:cxnLst/>
              <a:rect l="l" t="t" r="r" b="b"/>
              <a:pathLst>
                <a:path w="1230" h="2578" extrusionOk="0">
                  <a:moveTo>
                    <a:pt x="37" y="1"/>
                  </a:moveTo>
                  <a:cubicBezTo>
                    <a:pt x="37" y="1"/>
                    <a:pt x="17" y="1"/>
                    <a:pt x="17" y="17"/>
                  </a:cubicBezTo>
                  <a:cubicBezTo>
                    <a:pt x="1" y="154"/>
                    <a:pt x="1" y="287"/>
                    <a:pt x="1" y="421"/>
                  </a:cubicBezTo>
                  <a:lnTo>
                    <a:pt x="1" y="659"/>
                  </a:lnTo>
                  <a:cubicBezTo>
                    <a:pt x="1" y="708"/>
                    <a:pt x="17" y="724"/>
                    <a:pt x="37" y="724"/>
                  </a:cubicBezTo>
                  <a:cubicBezTo>
                    <a:pt x="53" y="744"/>
                    <a:pt x="53" y="744"/>
                    <a:pt x="70" y="760"/>
                  </a:cubicBezTo>
                  <a:lnTo>
                    <a:pt x="304" y="1148"/>
                  </a:lnTo>
                  <a:cubicBezTo>
                    <a:pt x="575" y="1600"/>
                    <a:pt x="861" y="2057"/>
                    <a:pt x="1148" y="2509"/>
                  </a:cubicBezTo>
                  <a:lnTo>
                    <a:pt x="1197" y="2562"/>
                  </a:lnTo>
                  <a:lnTo>
                    <a:pt x="1213" y="2562"/>
                  </a:lnTo>
                  <a:lnTo>
                    <a:pt x="1213" y="2578"/>
                  </a:lnTo>
                  <a:lnTo>
                    <a:pt x="1229" y="2562"/>
                  </a:lnTo>
                  <a:lnTo>
                    <a:pt x="1229" y="2542"/>
                  </a:lnTo>
                  <a:cubicBezTo>
                    <a:pt x="1229" y="2542"/>
                    <a:pt x="1213" y="2542"/>
                    <a:pt x="1213" y="2525"/>
                  </a:cubicBezTo>
                  <a:cubicBezTo>
                    <a:pt x="1197" y="2525"/>
                    <a:pt x="1181" y="2509"/>
                    <a:pt x="1164" y="2493"/>
                  </a:cubicBezTo>
                  <a:cubicBezTo>
                    <a:pt x="878" y="2037"/>
                    <a:pt x="607" y="1584"/>
                    <a:pt x="320" y="1128"/>
                  </a:cubicBezTo>
                  <a:lnTo>
                    <a:pt x="86" y="744"/>
                  </a:lnTo>
                  <a:lnTo>
                    <a:pt x="53" y="708"/>
                  </a:lnTo>
                  <a:cubicBezTo>
                    <a:pt x="37" y="691"/>
                    <a:pt x="37" y="691"/>
                    <a:pt x="37" y="675"/>
                  </a:cubicBezTo>
                  <a:lnTo>
                    <a:pt x="37" y="405"/>
                  </a:lnTo>
                  <a:cubicBezTo>
                    <a:pt x="37" y="287"/>
                    <a:pt x="17" y="154"/>
                    <a:pt x="53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47846" y="2831553"/>
              <a:ext cx="4966" cy="77076"/>
            </a:xfrm>
            <a:custGeom>
              <a:avLst/>
              <a:gdLst/>
              <a:ahLst/>
              <a:cxnLst/>
              <a:rect l="l" t="t" r="r" b="b"/>
              <a:pathLst>
                <a:path w="50" h="776" extrusionOk="0">
                  <a:moveTo>
                    <a:pt x="17" y="0"/>
                  </a:moveTo>
                  <a:cubicBezTo>
                    <a:pt x="17" y="0"/>
                    <a:pt x="1" y="0"/>
                    <a:pt x="1" y="21"/>
                  </a:cubicBezTo>
                  <a:cubicBezTo>
                    <a:pt x="17" y="170"/>
                    <a:pt x="17" y="324"/>
                    <a:pt x="17" y="489"/>
                  </a:cubicBezTo>
                  <a:lnTo>
                    <a:pt x="17" y="776"/>
                  </a:lnTo>
                  <a:lnTo>
                    <a:pt x="49" y="776"/>
                  </a:lnTo>
                  <a:cubicBezTo>
                    <a:pt x="33" y="675"/>
                    <a:pt x="49" y="574"/>
                    <a:pt x="49" y="489"/>
                  </a:cubicBezTo>
                  <a:cubicBezTo>
                    <a:pt x="49" y="324"/>
                    <a:pt x="49" y="170"/>
                    <a:pt x="33" y="21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1518608" y="3505672"/>
              <a:ext cx="205603" cy="228745"/>
            </a:xfrm>
            <a:custGeom>
              <a:avLst/>
              <a:gdLst/>
              <a:ahLst/>
              <a:cxnLst/>
              <a:rect l="l" t="t" r="r" b="b"/>
              <a:pathLst>
                <a:path w="2070" h="2303" extrusionOk="0">
                  <a:moveTo>
                    <a:pt x="1" y="0"/>
                  </a:moveTo>
                  <a:lnTo>
                    <a:pt x="1" y="16"/>
                  </a:lnTo>
                  <a:cubicBezTo>
                    <a:pt x="33" y="32"/>
                    <a:pt x="49" y="49"/>
                    <a:pt x="65" y="81"/>
                  </a:cubicBezTo>
                  <a:cubicBezTo>
                    <a:pt x="65" y="117"/>
                    <a:pt x="86" y="133"/>
                    <a:pt x="118" y="150"/>
                  </a:cubicBezTo>
                  <a:cubicBezTo>
                    <a:pt x="320" y="335"/>
                    <a:pt x="522" y="521"/>
                    <a:pt x="724" y="707"/>
                  </a:cubicBezTo>
                  <a:cubicBezTo>
                    <a:pt x="841" y="788"/>
                    <a:pt x="942" y="889"/>
                    <a:pt x="1059" y="990"/>
                  </a:cubicBezTo>
                  <a:cubicBezTo>
                    <a:pt x="1176" y="1091"/>
                    <a:pt x="1314" y="1212"/>
                    <a:pt x="1447" y="1313"/>
                  </a:cubicBezTo>
                  <a:cubicBezTo>
                    <a:pt x="1479" y="1361"/>
                    <a:pt x="1532" y="1394"/>
                    <a:pt x="1580" y="1430"/>
                  </a:cubicBezTo>
                  <a:cubicBezTo>
                    <a:pt x="1601" y="1446"/>
                    <a:pt x="1617" y="1462"/>
                    <a:pt x="1633" y="1479"/>
                  </a:cubicBezTo>
                  <a:cubicBezTo>
                    <a:pt x="1835" y="1648"/>
                    <a:pt x="2037" y="1818"/>
                    <a:pt x="1952" y="2121"/>
                  </a:cubicBezTo>
                  <a:lnTo>
                    <a:pt x="1952" y="2238"/>
                  </a:lnTo>
                  <a:lnTo>
                    <a:pt x="1952" y="2286"/>
                  </a:lnTo>
                  <a:lnTo>
                    <a:pt x="1952" y="2303"/>
                  </a:lnTo>
                  <a:cubicBezTo>
                    <a:pt x="1968" y="2303"/>
                    <a:pt x="1968" y="2303"/>
                    <a:pt x="1968" y="2286"/>
                  </a:cubicBezTo>
                  <a:lnTo>
                    <a:pt x="1968" y="2238"/>
                  </a:lnTo>
                  <a:cubicBezTo>
                    <a:pt x="1968" y="2202"/>
                    <a:pt x="1984" y="2169"/>
                    <a:pt x="1984" y="2137"/>
                  </a:cubicBezTo>
                  <a:cubicBezTo>
                    <a:pt x="2069" y="1798"/>
                    <a:pt x="1851" y="1632"/>
                    <a:pt x="1649" y="1462"/>
                  </a:cubicBezTo>
                  <a:cubicBezTo>
                    <a:pt x="1633" y="1446"/>
                    <a:pt x="1617" y="1430"/>
                    <a:pt x="1601" y="1414"/>
                  </a:cubicBezTo>
                  <a:cubicBezTo>
                    <a:pt x="1548" y="1378"/>
                    <a:pt x="1500" y="1329"/>
                    <a:pt x="1463" y="1293"/>
                  </a:cubicBezTo>
                  <a:cubicBezTo>
                    <a:pt x="1330" y="1192"/>
                    <a:pt x="1197" y="1075"/>
                    <a:pt x="1075" y="974"/>
                  </a:cubicBezTo>
                  <a:cubicBezTo>
                    <a:pt x="958" y="873"/>
                    <a:pt x="857" y="772"/>
                    <a:pt x="740" y="671"/>
                  </a:cubicBezTo>
                  <a:cubicBezTo>
                    <a:pt x="538" y="505"/>
                    <a:pt x="336" y="319"/>
                    <a:pt x="134" y="133"/>
                  </a:cubicBezTo>
                  <a:cubicBezTo>
                    <a:pt x="102" y="117"/>
                    <a:pt x="102" y="101"/>
                    <a:pt x="86" y="65"/>
                  </a:cubicBezTo>
                  <a:cubicBezTo>
                    <a:pt x="65" y="49"/>
                    <a:pt x="49" y="16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480264" y="1705307"/>
              <a:ext cx="158920" cy="96743"/>
            </a:xfrm>
            <a:custGeom>
              <a:avLst/>
              <a:gdLst/>
              <a:ahLst/>
              <a:cxnLst/>
              <a:rect l="l" t="t" r="r" b="b"/>
              <a:pathLst>
                <a:path w="1600" h="974" extrusionOk="0">
                  <a:moveTo>
                    <a:pt x="1592" y="0"/>
                  </a:moveTo>
                  <a:cubicBezTo>
                    <a:pt x="1588" y="0"/>
                    <a:pt x="1584" y="4"/>
                    <a:pt x="1584" y="12"/>
                  </a:cubicBezTo>
                  <a:lnTo>
                    <a:pt x="1414" y="97"/>
                  </a:lnTo>
                  <a:cubicBezTo>
                    <a:pt x="1297" y="182"/>
                    <a:pt x="1164" y="250"/>
                    <a:pt x="1046" y="331"/>
                  </a:cubicBezTo>
                  <a:cubicBezTo>
                    <a:pt x="808" y="469"/>
                    <a:pt x="574" y="618"/>
                    <a:pt x="339" y="755"/>
                  </a:cubicBezTo>
                  <a:lnTo>
                    <a:pt x="16" y="957"/>
                  </a:lnTo>
                  <a:cubicBezTo>
                    <a:pt x="16" y="957"/>
                    <a:pt x="0" y="957"/>
                    <a:pt x="16" y="974"/>
                  </a:cubicBezTo>
                  <a:lnTo>
                    <a:pt x="37" y="974"/>
                  </a:lnTo>
                  <a:lnTo>
                    <a:pt x="356" y="788"/>
                  </a:lnTo>
                  <a:cubicBezTo>
                    <a:pt x="590" y="634"/>
                    <a:pt x="824" y="501"/>
                    <a:pt x="1063" y="351"/>
                  </a:cubicBezTo>
                  <a:cubicBezTo>
                    <a:pt x="1180" y="283"/>
                    <a:pt x="1313" y="198"/>
                    <a:pt x="1430" y="129"/>
                  </a:cubicBezTo>
                  <a:lnTo>
                    <a:pt x="1600" y="28"/>
                  </a:lnTo>
                  <a:lnTo>
                    <a:pt x="1600" y="12"/>
                  </a:lnTo>
                  <a:cubicBezTo>
                    <a:pt x="1600" y="4"/>
                    <a:pt x="1596" y="0"/>
                    <a:pt x="1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1269501" y="1446565"/>
              <a:ext cx="142134" cy="184943"/>
            </a:xfrm>
            <a:custGeom>
              <a:avLst/>
              <a:gdLst/>
              <a:ahLst/>
              <a:cxnLst/>
              <a:rect l="l" t="t" r="r" b="b"/>
              <a:pathLst>
                <a:path w="1431" h="1862" extrusionOk="0">
                  <a:moveTo>
                    <a:pt x="1418" y="0"/>
                  </a:moveTo>
                  <a:cubicBezTo>
                    <a:pt x="1416" y="0"/>
                    <a:pt x="1414" y="2"/>
                    <a:pt x="1414" y="8"/>
                  </a:cubicBezTo>
                  <a:cubicBezTo>
                    <a:pt x="1297" y="28"/>
                    <a:pt x="1196" y="92"/>
                    <a:pt x="1095" y="161"/>
                  </a:cubicBezTo>
                  <a:cubicBezTo>
                    <a:pt x="1026" y="193"/>
                    <a:pt x="978" y="230"/>
                    <a:pt x="909" y="262"/>
                  </a:cubicBezTo>
                  <a:cubicBezTo>
                    <a:pt x="723" y="347"/>
                    <a:pt x="554" y="464"/>
                    <a:pt x="388" y="565"/>
                  </a:cubicBezTo>
                  <a:cubicBezTo>
                    <a:pt x="303" y="613"/>
                    <a:pt x="202" y="666"/>
                    <a:pt x="117" y="714"/>
                  </a:cubicBezTo>
                  <a:cubicBezTo>
                    <a:pt x="49" y="751"/>
                    <a:pt x="16" y="783"/>
                    <a:pt x="16" y="852"/>
                  </a:cubicBezTo>
                  <a:lnTo>
                    <a:pt x="16" y="1458"/>
                  </a:lnTo>
                  <a:lnTo>
                    <a:pt x="16" y="1745"/>
                  </a:lnTo>
                  <a:lnTo>
                    <a:pt x="16" y="1761"/>
                  </a:lnTo>
                  <a:cubicBezTo>
                    <a:pt x="0" y="1793"/>
                    <a:pt x="0" y="1825"/>
                    <a:pt x="32" y="1862"/>
                  </a:cubicBezTo>
                  <a:lnTo>
                    <a:pt x="69" y="1862"/>
                  </a:lnTo>
                  <a:lnTo>
                    <a:pt x="49" y="1846"/>
                  </a:lnTo>
                  <a:cubicBezTo>
                    <a:pt x="32" y="1825"/>
                    <a:pt x="32" y="1793"/>
                    <a:pt x="32" y="1761"/>
                  </a:cubicBezTo>
                  <a:lnTo>
                    <a:pt x="32" y="1745"/>
                  </a:lnTo>
                  <a:lnTo>
                    <a:pt x="32" y="1458"/>
                  </a:lnTo>
                  <a:cubicBezTo>
                    <a:pt x="49" y="1256"/>
                    <a:pt x="49" y="1054"/>
                    <a:pt x="49" y="852"/>
                  </a:cubicBezTo>
                  <a:cubicBezTo>
                    <a:pt x="49" y="799"/>
                    <a:pt x="69" y="767"/>
                    <a:pt x="117" y="735"/>
                  </a:cubicBezTo>
                  <a:cubicBezTo>
                    <a:pt x="218" y="682"/>
                    <a:pt x="303" y="634"/>
                    <a:pt x="404" y="581"/>
                  </a:cubicBezTo>
                  <a:cubicBezTo>
                    <a:pt x="574" y="480"/>
                    <a:pt x="739" y="379"/>
                    <a:pt x="925" y="278"/>
                  </a:cubicBezTo>
                  <a:cubicBezTo>
                    <a:pt x="978" y="262"/>
                    <a:pt x="1042" y="209"/>
                    <a:pt x="1095" y="177"/>
                  </a:cubicBezTo>
                  <a:cubicBezTo>
                    <a:pt x="1196" y="129"/>
                    <a:pt x="1297" y="60"/>
                    <a:pt x="1414" y="28"/>
                  </a:cubicBezTo>
                  <a:cubicBezTo>
                    <a:pt x="1430" y="28"/>
                    <a:pt x="1430" y="8"/>
                    <a:pt x="1430" y="8"/>
                  </a:cubicBezTo>
                  <a:cubicBezTo>
                    <a:pt x="1430" y="8"/>
                    <a:pt x="1423" y="0"/>
                    <a:pt x="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2136906" y="3055829"/>
              <a:ext cx="5364" cy="26619"/>
            </a:xfrm>
            <a:custGeom>
              <a:avLst/>
              <a:gdLst/>
              <a:ahLst/>
              <a:cxnLst/>
              <a:rect l="l" t="t" r="r" b="b"/>
              <a:pathLst>
                <a:path w="54" h="268" extrusionOk="0">
                  <a:moveTo>
                    <a:pt x="21" y="1"/>
                  </a:moveTo>
                  <a:cubicBezTo>
                    <a:pt x="1" y="49"/>
                    <a:pt x="1" y="118"/>
                    <a:pt x="1" y="166"/>
                  </a:cubicBezTo>
                  <a:lnTo>
                    <a:pt x="1" y="251"/>
                  </a:lnTo>
                  <a:cubicBezTo>
                    <a:pt x="1" y="251"/>
                    <a:pt x="1" y="267"/>
                    <a:pt x="21" y="267"/>
                  </a:cubicBezTo>
                  <a:cubicBezTo>
                    <a:pt x="21" y="267"/>
                    <a:pt x="37" y="267"/>
                    <a:pt x="37" y="251"/>
                  </a:cubicBezTo>
                  <a:lnTo>
                    <a:pt x="37" y="166"/>
                  </a:lnTo>
                  <a:cubicBezTo>
                    <a:pt x="21" y="118"/>
                    <a:pt x="21" y="65"/>
                    <a:pt x="37" y="17"/>
                  </a:cubicBezTo>
                  <a:cubicBezTo>
                    <a:pt x="53" y="17"/>
                    <a:pt x="37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47846" y="2987195"/>
              <a:ext cx="4966" cy="91975"/>
            </a:xfrm>
            <a:custGeom>
              <a:avLst/>
              <a:gdLst/>
              <a:ahLst/>
              <a:cxnLst/>
              <a:rect l="l" t="t" r="r" b="b"/>
              <a:pathLst>
                <a:path w="50" h="926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17" y="134"/>
                    <a:pt x="17" y="271"/>
                    <a:pt x="17" y="405"/>
                  </a:cubicBezTo>
                  <a:lnTo>
                    <a:pt x="17" y="607"/>
                  </a:lnTo>
                  <a:lnTo>
                    <a:pt x="17" y="825"/>
                  </a:lnTo>
                  <a:lnTo>
                    <a:pt x="17" y="926"/>
                  </a:lnTo>
                  <a:lnTo>
                    <a:pt x="49" y="926"/>
                  </a:lnTo>
                  <a:lnTo>
                    <a:pt x="49" y="825"/>
                  </a:lnTo>
                  <a:lnTo>
                    <a:pt x="49" y="607"/>
                  </a:lnTo>
                  <a:lnTo>
                    <a:pt x="49" y="405"/>
                  </a:lnTo>
                  <a:cubicBezTo>
                    <a:pt x="49" y="271"/>
                    <a:pt x="49" y="134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1339724" y="1677297"/>
              <a:ext cx="8443" cy="103099"/>
            </a:xfrm>
            <a:custGeom>
              <a:avLst/>
              <a:gdLst/>
              <a:ahLst/>
              <a:cxnLst/>
              <a:rect l="l" t="t" r="r" b="b"/>
              <a:pathLst>
                <a:path w="85" h="1038" extrusionOk="0">
                  <a:moveTo>
                    <a:pt x="20" y="0"/>
                  </a:moveTo>
                  <a:cubicBezTo>
                    <a:pt x="18" y="0"/>
                    <a:pt x="16" y="2"/>
                    <a:pt x="16" y="7"/>
                  </a:cubicBezTo>
                  <a:cubicBezTo>
                    <a:pt x="0" y="7"/>
                    <a:pt x="0" y="7"/>
                    <a:pt x="0" y="28"/>
                  </a:cubicBezTo>
                  <a:cubicBezTo>
                    <a:pt x="32" y="129"/>
                    <a:pt x="32" y="246"/>
                    <a:pt x="32" y="347"/>
                  </a:cubicBezTo>
                  <a:cubicBezTo>
                    <a:pt x="16" y="395"/>
                    <a:pt x="16" y="448"/>
                    <a:pt x="16" y="480"/>
                  </a:cubicBezTo>
                  <a:lnTo>
                    <a:pt x="16" y="633"/>
                  </a:lnTo>
                  <a:cubicBezTo>
                    <a:pt x="0" y="767"/>
                    <a:pt x="0" y="900"/>
                    <a:pt x="69" y="1037"/>
                  </a:cubicBezTo>
                  <a:lnTo>
                    <a:pt x="85" y="1037"/>
                  </a:lnTo>
                  <a:lnTo>
                    <a:pt x="85" y="1017"/>
                  </a:lnTo>
                  <a:cubicBezTo>
                    <a:pt x="32" y="900"/>
                    <a:pt x="32" y="767"/>
                    <a:pt x="49" y="633"/>
                  </a:cubicBezTo>
                  <a:lnTo>
                    <a:pt x="49" y="480"/>
                  </a:lnTo>
                  <a:lnTo>
                    <a:pt x="49" y="347"/>
                  </a:lnTo>
                  <a:cubicBezTo>
                    <a:pt x="69" y="246"/>
                    <a:pt x="69" y="129"/>
                    <a:pt x="32" y="7"/>
                  </a:cubicBezTo>
                  <a:cubicBezTo>
                    <a:pt x="32" y="7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869817" y="2462362"/>
              <a:ext cx="336314" cy="232421"/>
            </a:xfrm>
            <a:custGeom>
              <a:avLst/>
              <a:gdLst/>
              <a:ahLst/>
              <a:cxnLst/>
              <a:rect l="l" t="t" r="r" b="b"/>
              <a:pathLst>
                <a:path w="3386" h="2340" extrusionOk="0">
                  <a:moveTo>
                    <a:pt x="3366" y="1"/>
                  </a:moveTo>
                  <a:cubicBezTo>
                    <a:pt x="3265" y="17"/>
                    <a:pt x="3184" y="49"/>
                    <a:pt x="3099" y="102"/>
                  </a:cubicBezTo>
                  <a:cubicBezTo>
                    <a:pt x="3063" y="118"/>
                    <a:pt x="3030" y="134"/>
                    <a:pt x="2982" y="150"/>
                  </a:cubicBezTo>
                  <a:cubicBezTo>
                    <a:pt x="2578" y="336"/>
                    <a:pt x="2174" y="522"/>
                    <a:pt x="1786" y="708"/>
                  </a:cubicBezTo>
                  <a:cubicBezTo>
                    <a:pt x="1584" y="789"/>
                    <a:pt x="1366" y="890"/>
                    <a:pt x="1164" y="991"/>
                  </a:cubicBezTo>
                  <a:lnTo>
                    <a:pt x="1043" y="1043"/>
                  </a:lnTo>
                  <a:cubicBezTo>
                    <a:pt x="760" y="1176"/>
                    <a:pt x="457" y="1314"/>
                    <a:pt x="170" y="1431"/>
                  </a:cubicBezTo>
                  <a:cubicBezTo>
                    <a:pt x="33" y="1479"/>
                    <a:pt x="1" y="1548"/>
                    <a:pt x="1" y="1665"/>
                  </a:cubicBezTo>
                  <a:cubicBezTo>
                    <a:pt x="17" y="1782"/>
                    <a:pt x="1" y="1900"/>
                    <a:pt x="1" y="2021"/>
                  </a:cubicBezTo>
                  <a:lnTo>
                    <a:pt x="1" y="2186"/>
                  </a:lnTo>
                  <a:lnTo>
                    <a:pt x="1" y="2223"/>
                  </a:lnTo>
                  <a:cubicBezTo>
                    <a:pt x="1" y="2255"/>
                    <a:pt x="1" y="2303"/>
                    <a:pt x="33" y="2340"/>
                  </a:cubicBezTo>
                  <a:lnTo>
                    <a:pt x="53" y="2340"/>
                  </a:lnTo>
                  <a:lnTo>
                    <a:pt x="53" y="2324"/>
                  </a:lnTo>
                  <a:cubicBezTo>
                    <a:pt x="33" y="2287"/>
                    <a:pt x="33" y="2255"/>
                    <a:pt x="33" y="2223"/>
                  </a:cubicBezTo>
                  <a:lnTo>
                    <a:pt x="33" y="2186"/>
                  </a:lnTo>
                  <a:lnTo>
                    <a:pt x="33" y="2021"/>
                  </a:lnTo>
                  <a:lnTo>
                    <a:pt x="33" y="1665"/>
                  </a:lnTo>
                  <a:cubicBezTo>
                    <a:pt x="17" y="1548"/>
                    <a:pt x="53" y="1496"/>
                    <a:pt x="170" y="1447"/>
                  </a:cubicBezTo>
                  <a:cubicBezTo>
                    <a:pt x="473" y="1330"/>
                    <a:pt x="776" y="1193"/>
                    <a:pt x="1063" y="1059"/>
                  </a:cubicBezTo>
                  <a:lnTo>
                    <a:pt x="1180" y="1011"/>
                  </a:lnTo>
                  <a:cubicBezTo>
                    <a:pt x="1382" y="926"/>
                    <a:pt x="1584" y="825"/>
                    <a:pt x="1786" y="724"/>
                  </a:cubicBezTo>
                  <a:cubicBezTo>
                    <a:pt x="2190" y="538"/>
                    <a:pt x="2594" y="352"/>
                    <a:pt x="2998" y="183"/>
                  </a:cubicBezTo>
                  <a:cubicBezTo>
                    <a:pt x="3030" y="167"/>
                    <a:pt x="3083" y="150"/>
                    <a:pt x="3115" y="118"/>
                  </a:cubicBezTo>
                  <a:cubicBezTo>
                    <a:pt x="3184" y="82"/>
                    <a:pt x="3285" y="33"/>
                    <a:pt x="3366" y="33"/>
                  </a:cubicBezTo>
                  <a:cubicBezTo>
                    <a:pt x="3386" y="33"/>
                    <a:pt x="3386" y="17"/>
                    <a:pt x="3386" y="17"/>
                  </a:cubicBezTo>
                  <a:cubicBezTo>
                    <a:pt x="3386" y="1"/>
                    <a:pt x="3386" y="1"/>
                    <a:pt x="3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851343" y="2784970"/>
              <a:ext cx="361245" cy="257351"/>
            </a:xfrm>
            <a:custGeom>
              <a:avLst/>
              <a:gdLst/>
              <a:ahLst/>
              <a:cxnLst/>
              <a:rect l="l" t="t" r="r" b="b"/>
              <a:pathLst>
                <a:path w="3637" h="2591" extrusionOk="0">
                  <a:moveTo>
                    <a:pt x="3552" y="1"/>
                  </a:moveTo>
                  <a:lnTo>
                    <a:pt x="3552" y="17"/>
                  </a:lnTo>
                  <a:cubicBezTo>
                    <a:pt x="3604" y="65"/>
                    <a:pt x="3604" y="134"/>
                    <a:pt x="3588" y="203"/>
                  </a:cubicBezTo>
                  <a:cubicBezTo>
                    <a:pt x="3572" y="235"/>
                    <a:pt x="3572" y="267"/>
                    <a:pt x="3572" y="288"/>
                  </a:cubicBezTo>
                  <a:lnTo>
                    <a:pt x="3572" y="1043"/>
                  </a:lnTo>
                  <a:cubicBezTo>
                    <a:pt x="3572" y="1128"/>
                    <a:pt x="3552" y="1160"/>
                    <a:pt x="3487" y="1197"/>
                  </a:cubicBezTo>
                  <a:cubicBezTo>
                    <a:pt x="2897" y="1415"/>
                    <a:pt x="2340" y="1633"/>
                    <a:pt x="1871" y="1819"/>
                  </a:cubicBezTo>
                  <a:cubicBezTo>
                    <a:pt x="1601" y="1920"/>
                    <a:pt x="1350" y="2021"/>
                    <a:pt x="1096" y="2122"/>
                  </a:cubicBezTo>
                  <a:cubicBezTo>
                    <a:pt x="926" y="2186"/>
                    <a:pt x="760" y="2271"/>
                    <a:pt x="574" y="2340"/>
                  </a:cubicBezTo>
                  <a:cubicBezTo>
                    <a:pt x="522" y="2356"/>
                    <a:pt x="457" y="2372"/>
                    <a:pt x="405" y="2408"/>
                  </a:cubicBezTo>
                  <a:cubicBezTo>
                    <a:pt x="271" y="2441"/>
                    <a:pt x="138" y="2489"/>
                    <a:pt x="17" y="2558"/>
                  </a:cubicBezTo>
                  <a:lnTo>
                    <a:pt x="1" y="2574"/>
                  </a:lnTo>
                  <a:lnTo>
                    <a:pt x="17" y="2590"/>
                  </a:lnTo>
                  <a:cubicBezTo>
                    <a:pt x="154" y="2526"/>
                    <a:pt x="288" y="2473"/>
                    <a:pt x="405" y="2425"/>
                  </a:cubicBezTo>
                  <a:cubicBezTo>
                    <a:pt x="473" y="2408"/>
                    <a:pt x="522" y="2388"/>
                    <a:pt x="591" y="2356"/>
                  </a:cubicBezTo>
                  <a:cubicBezTo>
                    <a:pt x="760" y="2287"/>
                    <a:pt x="926" y="2223"/>
                    <a:pt x="1112" y="2154"/>
                  </a:cubicBezTo>
                  <a:lnTo>
                    <a:pt x="1871" y="1851"/>
                  </a:lnTo>
                  <a:cubicBezTo>
                    <a:pt x="2340" y="1649"/>
                    <a:pt x="2913" y="1431"/>
                    <a:pt x="3487" y="1213"/>
                  </a:cubicBezTo>
                  <a:cubicBezTo>
                    <a:pt x="3588" y="1176"/>
                    <a:pt x="3604" y="1128"/>
                    <a:pt x="3604" y="1043"/>
                  </a:cubicBezTo>
                  <a:lnTo>
                    <a:pt x="3604" y="288"/>
                  </a:lnTo>
                  <a:lnTo>
                    <a:pt x="3604" y="203"/>
                  </a:lnTo>
                  <a:cubicBezTo>
                    <a:pt x="3620" y="134"/>
                    <a:pt x="3637" y="65"/>
                    <a:pt x="3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697687" y="3552156"/>
              <a:ext cx="4966" cy="20163"/>
            </a:xfrm>
            <a:custGeom>
              <a:avLst/>
              <a:gdLst/>
              <a:ahLst/>
              <a:cxnLst/>
              <a:rect l="l" t="t" r="r" b="b"/>
              <a:pathLst>
                <a:path w="50" h="203" extrusionOk="0">
                  <a:moveTo>
                    <a:pt x="17" y="1"/>
                  </a:moveTo>
                  <a:lnTo>
                    <a:pt x="17" y="17"/>
                  </a:lnTo>
                  <a:lnTo>
                    <a:pt x="17" y="69"/>
                  </a:lnTo>
                  <a:cubicBezTo>
                    <a:pt x="1" y="118"/>
                    <a:pt x="1" y="154"/>
                    <a:pt x="17" y="186"/>
                  </a:cubicBezTo>
                  <a:lnTo>
                    <a:pt x="33" y="203"/>
                  </a:lnTo>
                  <a:lnTo>
                    <a:pt x="49" y="203"/>
                  </a:lnTo>
                  <a:lnTo>
                    <a:pt x="49" y="186"/>
                  </a:lnTo>
                  <a:cubicBezTo>
                    <a:pt x="33" y="154"/>
                    <a:pt x="33" y="118"/>
                    <a:pt x="33" y="69"/>
                  </a:cubicBezTo>
                  <a:lnTo>
                    <a:pt x="33" y="17"/>
                  </a:ln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87655" y="2473288"/>
              <a:ext cx="128924" cy="146107"/>
            </a:xfrm>
            <a:custGeom>
              <a:avLst/>
              <a:gdLst/>
              <a:ahLst/>
              <a:cxnLst/>
              <a:rect l="l" t="t" r="r" b="b"/>
              <a:pathLst>
                <a:path w="1298" h="1471" extrusionOk="0">
                  <a:moveTo>
                    <a:pt x="1275" y="1"/>
                  </a:moveTo>
                  <a:cubicBezTo>
                    <a:pt x="1272" y="1"/>
                    <a:pt x="1268" y="3"/>
                    <a:pt x="1261" y="8"/>
                  </a:cubicBezTo>
                  <a:lnTo>
                    <a:pt x="1043" y="109"/>
                  </a:lnTo>
                  <a:cubicBezTo>
                    <a:pt x="857" y="194"/>
                    <a:pt x="675" y="258"/>
                    <a:pt x="506" y="343"/>
                  </a:cubicBezTo>
                  <a:cubicBezTo>
                    <a:pt x="421" y="396"/>
                    <a:pt x="336" y="428"/>
                    <a:pt x="251" y="460"/>
                  </a:cubicBezTo>
                  <a:cubicBezTo>
                    <a:pt x="203" y="497"/>
                    <a:pt x="150" y="513"/>
                    <a:pt x="102" y="545"/>
                  </a:cubicBezTo>
                  <a:cubicBezTo>
                    <a:pt x="49" y="561"/>
                    <a:pt x="1" y="598"/>
                    <a:pt x="1" y="662"/>
                  </a:cubicBezTo>
                  <a:lnTo>
                    <a:pt x="1" y="949"/>
                  </a:lnTo>
                  <a:cubicBezTo>
                    <a:pt x="1" y="1119"/>
                    <a:pt x="1" y="1285"/>
                    <a:pt x="17" y="1454"/>
                  </a:cubicBezTo>
                  <a:cubicBezTo>
                    <a:pt x="17" y="1470"/>
                    <a:pt x="17" y="1470"/>
                    <a:pt x="33" y="1470"/>
                  </a:cubicBezTo>
                  <a:cubicBezTo>
                    <a:pt x="33" y="1470"/>
                    <a:pt x="49" y="1470"/>
                    <a:pt x="49" y="1454"/>
                  </a:cubicBezTo>
                  <a:cubicBezTo>
                    <a:pt x="17" y="1285"/>
                    <a:pt x="33" y="1119"/>
                    <a:pt x="33" y="949"/>
                  </a:cubicBezTo>
                  <a:lnTo>
                    <a:pt x="33" y="662"/>
                  </a:lnTo>
                  <a:cubicBezTo>
                    <a:pt x="33" y="614"/>
                    <a:pt x="69" y="578"/>
                    <a:pt x="118" y="561"/>
                  </a:cubicBezTo>
                  <a:cubicBezTo>
                    <a:pt x="170" y="545"/>
                    <a:pt x="219" y="513"/>
                    <a:pt x="271" y="497"/>
                  </a:cubicBezTo>
                  <a:cubicBezTo>
                    <a:pt x="352" y="460"/>
                    <a:pt x="421" y="412"/>
                    <a:pt x="506" y="376"/>
                  </a:cubicBezTo>
                  <a:cubicBezTo>
                    <a:pt x="691" y="295"/>
                    <a:pt x="877" y="210"/>
                    <a:pt x="1059" y="125"/>
                  </a:cubicBezTo>
                  <a:lnTo>
                    <a:pt x="1281" y="24"/>
                  </a:lnTo>
                  <a:cubicBezTo>
                    <a:pt x="1281" y="24"/>
                    <a:pt x="1297" y="8"/>
                    <a:pt x="1281" y="8"/>
                  </a:cubicBezTo>
                  <a:cubicBezTo>
                    <a:pt x="1281" y="8"/>
                    <a:pt x="1281" y="1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1923059" y="3712665"/>
              <a:ext cx="20163" cy="21752"/>
            </a:xfrm>
            <a:custGeom>
              <a:avLst/>
              <a:gdLst/>
              <a:ahLst/>
              <a:cxnLst/>
              <a:rect l="l" t="t" r="r" b="b"/>
              <a:pathLst>
                <a:path w="203" h="219" extrusionOk="0">
                  <a:moveTo>
                    <a:pt x="1" y="1"/>
                  </a:moveTo>
                  <a:lnTo>
                    <a:pt x="1" y="17"/>
                  </a:lnTo>
                  <a:lnTo>
                    <a:pt x="69" y="219"/>
                  </a:lnTo>
                  <a:lnTo>
                    <a:pt x="203" y="219"/>
                  </a:lnTo>
                  <a:lnTo>
                    <a:pt x="203" y="202"/>
                  </a:lnTo>
                  <a:lnTo>
                    <a:pt x="203" y="186"/>
                  </a:lnTo>
                  <a:lnTo>
                    <a:pt x="86" y="186"/>
                  </a:lnTo>
                  <a:lnTo>
                    <a:pt x="17" y="17"/>
                  </a:ln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505493" y="2875256"/>
              <a:ext cx="130513" cy="56715"/>
            </a:xfrm>
            <a:custGeom>
              <a:avLst/>
              <a:gdLst/>
              <a:ahLst/>
              <a:cxnLst/>
              <a:rect l="l" t="t" r="r" b="b"/>
              <a:pathLst>
                <a:path w="1314" h="571" extrusionOk="0">
                  <a:moveTo>
                    <a:pt x="1297" y="1"/>
                  </a:moveTo>
                  <a:lnTo>
                    <a:pt x="1043" y="102"/>
                  </a:lnTo>
                  <a:cubicBezTo>
                    <a:pt x="825" y="203"/>
                    <a:pt x="607" y="304"/>
                    <a:pt x="368" y="405"/>
                  </a:cubicBezTo>
                  <a:cubicBezTo>
                    <a:pt x="287" y="437"/>
                    <a:pt x="203" y="469"/>
                    <a:pt x="118" y="506"/>
                  </a:cubicBezTo>
                  <a:cubicBezTo>
                    <a:pt x="85" y="522"/>
                    <a:pt x="49" y="538"/>
                    <a:pt x="1" y="538"/>
                  </a:cubicBezTo>
                  <a:lnTo>
                    <a:pt x="1" y="570"/>
                  </a:lnTo>
                  <a:lnTo>
                    <a:pt x="17" y="570"/>
                  </a:lnTo>
                  <a:cubicBezTo>
                    <a:pt x="49" y="554"/>
                    <a:pt x="102" y="538"/>
                    <a:pt x="134" y="522"/>
                  </a:cubicBezTo>
                  <a:cubicBezTo>
                    <a:pt x="219" y="490"/>
                    <a:pt x="304" y="453"/>
                    <a:pt x="388" y="421"/>
                  </a:cubicBezTo>
                  <a:cubicBezTo>
                    <a:pt x="607" y="320"/>
                    <a:pt x="841" y="235"/>
                    <a:pt x="1059" y="134"/>
                  </a:cubicBezTo>
                  <a:lnTo>
                    <a:pt x="1297" y="33"/>
                  </a:lnTo>
                  <a:cubicBezTo>
                    <a:pt x="1314" y="33"/>
                    <a:pt x="1314" y="17"/>
                    <a:pt x="1314" y="17"/>
                  </a:cubicBezTo>
                  <a:cubicBezTo>
                    <a:pt x="1314" y="1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787973" y="3619200"/>
              <a:ext cx="4966" cy="100418"/>
            </a:xfrm>
            <a:custGeom>
              <a:avLst/>
              <a:gdLst/>
              <a:ahLst/>
              <a:cxnLst/>
              <a:rect l="l" t="t" r="r" b="b"/>
              <a:pathLst>
                <a:path w="50" h="1011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cubicBezTo>
                    <a:pt x="33" y="218"/>
                    <a:pt x="17" y="404"/>
                    <a:pt x="17" y="606"/>
                  </a:cubicBezTo>
                  <a:lnTo>
                    <a:pt x="17" y="723"/>
                  </a:lnTo>
                  <a:lnTo>
                    <a:pt x="17" y="792"/>
                  </a:lnTo>
                  <a:cubicBezTo>
                    <a:pt x="17" y="857"/>
                    <a:pt x="17" y="925"/>
                    <a:pt x="1" y="994"/>
                  </a:cubicBezTo>
                  <a:cubicBezTo>
                    <a:pt x="1" y="1010"/>
                    <a:pt x="17" y="1010"/>
                    <a:pt x="17" y="1010"/>
                  </a:cubicBezTo>
                  <a:cubicBezTo>
                    <a:pt x="33" y="1010"/>
                    <a:pt x="33" y="1010"/>
                    <a:pt x="33" y="994"/>
                  </a:cubicBezTo>
                  <a:lnTo>
                    <a:pt x="33" y="792"/>
                  </a:lnTo>
                  <a:lnTo>
                    <a:pt x="33" y="723"/>
                  </a:lnTo>
                  <a:cubicBezTo>
                    <a:pt x="49" y="691"/>
                    <a:pt x="49" y="639"/>
                    <a:pt x="49" y="606"/>
                  </a:cubicBezTo>
                  <a:cubicBezTo>
                    <a:pt x="49" y="404"/>
                    <a:pt x="49" y="202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487019" y="1711664"/>
              <a:ext cx="153854" cy="108860"/>
            </a:xfrm>
            <a:custGeom>
              <a:avLst/>
              <a:gdLst/>
              <a:ahLst/>
              <a:cxnLst/>
              <a:rect l="l" t="t" r="r" b="b"/>
              <a:pathLst>
                <a:path w="1549" h="1096" extrusionOk="0">
                  <a:moveTo>
                    <a:pt x="1516" y="1"/>
                  </a:moveTo>
                  <a:cubicBezTo>
                    <a:pt x="1500" y="1"/>
                    <a:pt x="1500" y="1"/>
                    <a:pt x="1500" y="17"/>
                  </a:cubicBezTo>
                  <a:cubicBezTo>
                    <a:pt x="1532" y="166"/>
                    <a:pt x="1532" y="166"/>
                    <a:pt x="1399" y="251"/>
                  </a:cubicBezTo>
                  <a:lnTo>
                    <a:pt x="1382" y="251"/>
                  </a:lnTo>
                  <a:cubicBezTo>
                    <a:pt x="1079" y="421"/>
                    <a:pt x="793" y="607"/>
                    <a:pt x="490" y="772"/>
                  </a:cubicBezTo>
                  <a:cubicBezTo>
                    <a:pt x="336" y="857"/>
                    <a:pt x="203" y="942"/>
                    <a:pt x="49" y="1043"/>
                  </a:cubicBezTo>
                  <a:cubicBezTo>
                    <a:pt x="49" y="1043"/>
                    <a:pt x="33" y="1043"/>
                    <a:pt x="17" y="1059"/>
                  </a:cubicBezTo>
                  <a:lnTo>
                    <a:pt x="1" y="1059"/>
                  </a:lnTo>
                  <a:lnTo>
                    <a:pt x="1" y="1075"/>
                  </a:lnTo>
                  <a:lnTo>
                    <a:pt x="17" y="1095"/>
                  </a:lnTo>
                  <a:lnTo>
                    <a:pt x="33" y="1075"/>
                  </a:lnTo>
                  <a:cubicBezTo>
                    <a:pt x="49" y="1075"/>
                    <a:pt x="49" y="1059"/>
                    <a:pt x="69" y="1059"/>
                  </a:cubicBezTo>
                  <a:cubicBezTo>
                    <a:pt x="219" y="974"/>
                    <a:pt x="352" y="893"/>
                    <a:pt x="506" y="809"/>
                  </a:cubicBezTo>
                  <a:cubicBezTo>
                    <a:pt x="793" y="623"/>
                    <a:pt x="1096" y="453"/>
                    <a:pt x="1399" y="267"/>
                  </a:cubicBezTo>
                  <a:cubicBezTo>
                    <a:pt x="1548" y="186"/>
                    <a:pt x="1548" y="166"/>
                    <a:pt x="15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1643857" y="3485608"/>
              <a:ext cx="6853" cy="76679"/>
            </a:xfrm>
            <a:custGeom>
              <a:avLst/>
              <a:gdLst/>
              <a:ahLst/>
              <a:cxnLst/>
              <a:rect l="l" t="t" r="r" b="b"/>
              <a:pathLst>
                <a:path w="69" h="772" extrusionOk="0">
                  <a:moveTo>
                    <a:pt x="37" y="0"/>
                  </a:moveTo>
                  <a:cubicBezTo>
                    <a:pt x="16" y="133"/>
                    <a:pt x="16" y="267"/>
                    <a:pt x="16" y="384"/>
                  </a:cubicBezTo>
                  <a:lnTo>
                    <a:pt x="16" y="622"/>
                  </a:lnTo>
                  <a:lnTo>
                    <a:pt x="16" y="671"/>
                  </a:lnTo>
                  <a:cubicBezTo>
                    <a:pt x="16" y="707"/>
                    <a:pt x="37" y="723"/>
                    <a:pt x="16" y="755"/>
                  </a:cubicBezTo>
                  <a:cubicBezTo>
                    <a:pt x="0" y="755"/>
                    <a:pt x="0" y="772"/>
                    <a:pt x="16" y="772"/>
                  </a:cubicBezTo>
                  <a:lnTo>
                    <a:pt x="37" y="772"/>
                  </a:lnTo>
                  <a:cubicBezTo>
                    <a:pt x="53" y="739"/>
                    <a:pt x="53" y="707"/>
                    <a:pt x="53" y="671"/>
                  </a:cubicBezTo>
                  <a:lnTo>
                    <a:pt x="53" y="622"/>
                  </a:lnTo>
                  <a:lnTo>
                    <a:pt x="53" y="384"/>
                  </a:lnTo>
                  <a:cubicBezTo>
                    <a:pt x="53" y="267"/>
                    <a:pt x="53" y="133"/>
                    <a:pt x="69" y="16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1737719" y="2907835"/>
              <a:ext cx="170640" cy="307014"/>
            </a:xfrm>
            <a:custGeom>
              <a:avLst/>
              <a:gdLst/>
              <a:ahLst/>
              <a:cxnLst/>
              <a:rect l="l" t="t" r="r" b="b"/>
              <a:pathLst>
                <a:path w="1718" h="3091" extrusionOk="0">
                  <a:moveTo>
                    <a:pt x="12" y="1"/>
                  </a:moveTo>
                  <a:cubicBezTo>
                    <a:pt x="9" y="1"/>
                    <a:pt x="6" y="3"/>
                    <a:pt x="0" y="8"/>
                  </a:cubicBezTo>
                  <a:lnTo>
                    <a:pt x="0" y="24"/>
                  </a:lnTo>
                  <a:cubicBezTo>
                    <a:pt x="0" y="40"/>
                    <a:pt x="0" y="61"/>
                    <a:pt x="17" y="77"/>
                  </a:cubicBezTo>
                  <a:cubicBezTo>
                    <a:pt x="17" y="109"/>
                    <a:pt x="33" y="162"/>
                    <a:pt x="65" y="178"/>
                  </a:cubicBezTo>
                  <a:cubicBezTo>
                    <a:pt x="202" y="311"/>
                    <a:pt x="336" y="464"/>
                    <a:pt x="437" y="614"/>
                  </a:cubicBezTo>
                  <a:cubicBezTo>
                    <a:pt x="505" y="683"/>
                    <a:pt x="554" y="747"/>
                    <a:pt x="606" y="816"/>
                  </a:cubicBezTo>
                  <a:cubicBezTo>
                    <a:pt x="841" y="1103"/>
                    <a:pt x="1059" y="1390"/>
                    <a:pt x="1277" y="1656"/>
                  </a:cubicBezTo>
                  <a:cubicBezTo>
                    <a:pt x="1394" y="1810"/>
                    <a:pt x="1515" y="1943"/>
                    <a:pt x="1632" y="2097"/>
                  </a:cubicBezTo>
                  <a:cubicBezTo>
                    <a:pt x="1649" y="2097"/>
                    <a:pt x="1649" y="2097"/>
                    <a:pt x="1649" y="2113"/>
                  </a:cubicBezTo>
                  <a:cubicBezTo>
                    <a:pt x="1665" y="2129"/>
                    <a:pt x="1697" y="2145"/>
                    <a:pt x="1681" y="2198"/>
                  </a:cubicBezTo>
                  <a:cubicBezTo>
                    <a:pt x="1665" y="2347"/>
                    <a:pt x="1665" y="2517"/>
                    <a:pt x="1665" y="2666"/>
                  </a:cubicBezTo>
                  <a:cubicBezTo>
                    <a:pt x="1665" y="2751"/>
                    <a:pt x="1681" y="2852"/>
                    <a:pt x="1665" y="2937"/>
                  </a:cubicBezTo>
                  <a:cubicBezTo>
                    <a:pt x="1665" y="2969"/>
                    <a:pt x="1665" y="3022"/>
                    <a:pt x="1649" y="3054"/>
                  </a:cubicBezTo>
                  <a:lnTo>
                    <a:pt x="1649" y="3070"/>
                  </a:lnTo>
                  <a:lnTo>
                    <a:pt x="1665" y="3090"/>
                  </a:lnTo>
                  <a:lnTo>
                    <a:pt x="1665" y="3070"/>
                  </a:lnTo>
                  <a:cubicBezTo>
                    <a:pt x="1697" y="3038"/>
                    <a:pt x="1697" y="2989"/>
                    <a:pt x="1697" y="2937"/>
                  </a:cubicBezTo>
                  <a:lnTo>
                    <a:pt x="1697" y="2666"/>
                  </a:lnTo>
                  <a:cubicBezTo>
                    <a:pt x="1697" y="2517"/>
                    <a:pt x="1697" y="2347"/>
                    <a:pt x="1717" y="2198"/>
                  </a:cubicBezTo>
                  <a:cubicBezTo>
                    <a:pt x="1717" y="2145"/>
                    <a:pt x="1697" y="2113"/>
                    <a:pt x="1665" y="2097"/>
                  </a:cubicBezTo>
                  <a:cubicBezTo>
                    <a:pt x="1665" y="2080"/>
                    <a:pt x="1665" y="2080"/>
                    <a:pt x="1649" y="2080"/>
                  </a:cubicBezTo>
                  <a:cubicBezTo>
                    <a:pt x="1532" y="1927"/>
                    <a:pt x="1431" y="1794"/>
                    <a:pt x="1313" y="1640"/>
                  </a:cubicBezTo>
                  <a:cubicBezTo>
                    <a:pt x="1091" y="1373"/>
                    <a:pt x="857" y="1087"/>
                    <a:pt x="623" y="800"/>
                  </a:cubicBezTo>
                  <a:cubicBezTo>
                    <a:pt x="570" y="731"/>
                    <a:pt x="522" y="666"/>
                    <a:pt x="469" y="598"/>
                  </a:cubicBezTo>
                  <a:cubicBezTo>
                    <a:pt x="352" y="444"/>
                    <a:pt x="235" y="295"/>
                    <a:pt x="81" y="162"/>
                  </a:cubicBezTo>
                  <a:cubicBezTo>
                    <a:pt x="49" y="141"/>
                    <a:pt x="49" y="109"/>
                    <a:pt x="33" y="61"/>
                  </a:cubicBezTo>
                  <a:cubicBezTo>
                    <a:pt x="33" y="40"/>
                    <a:pt x="33" y="24"/>
                    <a:pt x="17" y="8"/>
                  </a:cubicBezTo>
                  <a:cubicBezTo>
                    <a:pt x="17" y="8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2116842" y="3291329"/>
              <a:ext cx="5364" cy="27016"/>
            </a:xfrm>
            <a:custGeom>
              <a:avLst/>
              <a:gdLst/>
              <a:ahLst/>
              <a:cxnLst/>
              <a:rect l="l" t="t" r="r" b="b"/>
              <a:pathLst>
                <a:path w="54" h="272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" y="70"/>
                    <a:pt x="21" y="118"/>
                    <a:pt x="21" y="171"/>
                  </a:cubicBezTo>
                  <a:lnTo>
                    <a:pt x="21" y="255"/>
                  </a:lnTo>
                  <a:cubicBezTo>
                    <a:pt x="21" y="272"/>
                    <a:pt x="21" y="272"/>
                    <a:pt x="37" y="272"/>
                  </a:cubicBezTo>
                  <a:lnTo>
                    <a:pt x="37" y="255"/>
                  </a:lnTo>
                  <a:cubicBezTo>
                    <a:pt x="53" y="239"/>
                    <a:pt x="37" y="203"/>
                    <a:pt x="37" y="171"/>
                  </a:cubicBezTo>
                  <a:cubicBezTo>
                    <a:pt x="37" y="118"/>
                    <a:pt x="37" y="70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2155381" y="3336720"/>
              <a:ext cx="5364" cy="33373"/>
            </a:xfrm>
            <a:custGeom>
              <a:avLst/>
              <a:gdLst/>
              <a:ahLst/>
              <a:cxnLst/>
              <a:rect l="l" t="t" r="r" b="b"/>
              <a:pathLst>
                <a:path w="54" h="336" extrusionOk="0">
                  <a:moveTo>
                    <a:pt x="37" y="0"/>
                  </a:moveTo>
                  <a:lnTo>
                    <a:pt x="17" y="16"/>
                  </a:lnTo>
                  <a:cubicBezTo>
                    <a:pt x="1" y="85"/>
                    <a:pt x="1" y="150"/>
                    <a:pt x="1" y="202"/>
                  </a:cubicBezTo>
                  <a:lnTo>
                    <a:pt x="1" y="319"/>
                  </a:lnTo>
                  <a:lnTo>
                    <a:pt x="17" y="336"/>
                  </a:lnTo>
                  <a:lnTo>
                    <a:pt x="37" y="319"/>
                  </a:lnTo>
                  <a:lnTo>
                    <a:pt x="37" y="202"/>
                  </a:lnTo>
                  <a:cubicBezTo>
                    <a:pt x="37" y="134"/>
                    <a:pt x="37" y="85"/>
                    <a:pt x="53" y="1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1409946" y="1639852"/>
              <a:ext cx="71911" cy="190704"/>
            </a:xfrm>
            <a:custGeom>
              <a:avLst/>
              <a:gdLst/>
              <a:ahLst/>
              <a:cxnLst/>
              <a:rect l="l" t="t" r="r" b="b"/>
              <a:pathLst>
                <a:path w="724" h="1920" extrusionOk="0">
                  <a:moveTo>
                    <a:pt x="0" y="1"/>
                  </a:moveTo>
                  <a:lnTo>
                    <a:pt x="0" y="17"/>
                  </a:lnTo>
                  <a:cubicBezTo>
                    <a:pt x="117" y="134"/>
                    <a:pt x="186" y="267"/>
                    <a:pt x="271" y="384"/>
                  </a:cubicBezTo>
                  <a:cubicBezTo>
                    <a:pt x="303" y="437"/>
                    <a:pt x="319" y="485"/>
                    <a:pt x="352" y="522"/>
                  </a:cubicBezTo>
                  <a:cubicBezTo>
                    <a:pt x="372" y="554"/>
                    <a:pt x="404" y="586"/>
                    <a:pt x="420" y="639"/>
                  </a:cubicBezTo>
                  <a:cubicBezTo>
                    <a:pt x="473" y="724"/>
                    <a:pt x="537" y="808"/>
                    <a:pt x="606" y="889"/>
                  </a:cubicBezTo>
                  <a:cubicBezTo>
                    <a:pt x="691" y="1010"/>
                    <a:pt x="675" y="1144"/>
                    <a:pt x="675" y="1277"/>
                  </a:cubicBezTo>
                  <a:cubicBezTo>
                    <a:pt x="654" y="1293"/>
                    <a:pt x="654" y="1313"/>
                    <a:pt x="654" y="1330"/>
                  </a:cubicBezTo>
                  <a:cubicBezTo>
                    <a:pt x="638" y="1479"/>
                    <a:pt x="638" y="1633"/>
                    <a:pt x="654" y="1782"/>
                  </a:cubicBezTo>
                  <a:cubicBezTo>
                    <a:pt x="654" y="1818"/>
                    <a:pt x="638" y="1835"/>
                    <a:pt x="638" y="1867"/>
                  </a:cubicBezTo>
                  <a:cubicBezTo>
                    <a:pt x="638" y="1867"/>
                    <a:pt x="622" y="1883"/>
                    <a:pt x="622" y="1899"/>
                  </a:cubicBezTo>
                  <a:lnTo>
                    <a:pt x="622" y="1919"/>
                  </a:lnTo>
                  <a:lnTo>
                    <a:pt x="638" y="1919"/>
                  </a:lnTo>
                  <a:lnTo>
                    <a:pt x="638" y="1899"/>
                  </a:lnTo>
                  <a:cubicBezTo>
                    <a:pt x="654" y="1899"/>
                    <a:pt x="654" y="1883"/>
                    <a:pt x="654" y="1867"/>
                  </a:cubicBezTo>
                  <a:cubicBezTo>
                    <a:pt x="675" y="1851"/>
                    <a:pt x="691" y="1818"/>
                    <a:pt x="675" y="1782"/>
                  </a:cubicBezTo>
                  <a:cubicBezTo>
                    <a:pt x="675" y="1633"/>
                    <a:pt x="675" y="1479"/>
                    <a:pt x="691" y="1346"/>
                  </a:cubicBezTo>
                  <a:lnTo>
                    <a:pt x="691" y="1277"/>
                  </a:lnTo>
                  <a:cubicBezTo>
                    <a:pt x="707" y="1144"/>
                    <a:pt x="723" y="1010"/>
                    <a:pt x="622" y="873"/>
                  </a:cubicBezTo>
                  <a:cubicBezTo>
                    <a:pt x="553" y="808"/>
                    <a:pt x="489" y="707"/>
                    <a:pt x="436" y="623"/>
                  </a:cubicBezTo>
                  <a:cubicBezTo>
                    <a:pt x="420" y="586"/>
                    <a:pt x="404" y="538"/>
                    <a:pt x="372" y="506"/>
                  </a:cubicBezTo>
                  <a:cubicBezTo>
                    <a:pt x="352" y="469"/>
                    <a:pt x="319" y="421"/>
                    <a:pt x="287" y="368"/>
                  </a:cubicBezTo>
                  <a:cubicBezTo>
                    <a:pt x="218" y="251"/>
                    <a:pt x="133" y="118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978578" y="3395322"/>
              <a:ext cx="6953" cy="91975"/>
            </a:xfrm>
            <a:custGeom>
              <a:avLst/>
              <a:gdLst/>
              <a:ahLst/>
              <a:cxnLst/>
              <a:rect l="l" t="t" r="r" b="b"/>
              <a:pathLst>
                <a:path w="70" h="926" extrusionOk="0">
                  <a:moveTo>
                    <a:pt x="17" y="0"/>
                  </a:moveTo>
                  <a:cubicBezTo>
                    <a:pt x="17" y="0"/>
                    <a:pt x="0" y="0"/>
                    <a:pt x="0" y="16"/>
                  </a:cubicBezTo>
                  <a:cubicBezTo>
                    <a:pt x="17" y="166"/>
                    <a:pt x="17" y="319"/>
                    <a:pt x="17" y="469"/>
                  </a:cubicBezTo>
                  <a:lnTo>
                    <a:pt x="17" y="772"/>
                  </a:lnTo>
                  <a:lnTo>
                    <a:pt x="17" y="808"/>
                  </a:lnTo>
                  <a:cubicBezTo>
                    <a:pt x="17" y="840"/>
                    <a:pt x="17" y="889"/>
                    <a:pt x="49" y="925"/>
                  </a:cubicBezTo>
                  <a:lnTo>
                    <a:pt x="69" y="925"/>
                  </a:lnTo>
                  <a:lnTo>
                    <a:pt x="69" y="909"/>
                  </a:lnTo>
                  <a:cubicBezTo>
                    <a:pt x="33" y="873"/>
                    <a:pt x="49" y="840"/>
                    <a:pt x="49" y="808"/>
                  </a:cubicBezTo>
                  <a:lnTo>
                    <a:pt x="49" y="772"/>
                  </a:lnTo>
                  <a:lnTo>
                    <a:pt x="49" y="469"/>
                  </a:lnTo>
                  <a:cubicBezTo>
                    <a:pt x="49" y="319"/>
                    <a:pt x="49" y="166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888292" y="2829964"/>
              <a:ext cx="4867" cy="20163"/>
            </a:xfrm>
            <a:custGeom>
              <a:avLst/>
              <a:gdLst/>
              <a:ahLst/>
              <a:cxnLst/>
              <a:rect l="l" t="t" r="r" b="b"/>
              <a:pathLst>
                <a:path w="49" h="203" extrusionOk="0">
                  <a:moveTo>
                    <a:pt x="17" y="0"/>
                  </a:moveTo>
                  <a:lnTo>
                    <a:pt x="17" y="16"/>
                  </a:lnTo>
                  <a:lnTo>
                    <a:pt x="17" y="69"/>
                  </a:lnTo>
                  <a:cubicBezTo>
                    <a:pt x="0" y="117"/>
                    <a:pt x="0" y="154"/>
                    <a:pt x="17" y="202"/>
                  </a:cubicBezTo>
                  <a:lnTo>
                    <a:pt x="33" y="202"/>
                  </a:lnTo>
                  <a:cubicBezTo>
                    <a:pt x="49" y="202"/>
                    <a:pt x="49" y="186"/>
                    <a:pt x="49" y="186"/>
                  </a:cubicBezTo>
                  <a:cubicBezTo>
                    <a:pt x="33" y="154"/>
                    <a:pt x="33" y="117"/>
                    <a:pt x="33" y="69"/>
                  </a:cubicBezTo>
                  <a:lnTo>
                    <a:pt x="33" y="16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1409946" y="1646308"/>
              <a:ext cx="6853" cy="160609"/>
            </a:xfrm>
            <a:custGeom>
              <a:avLst/>
              <a:gdLst/>
              <a:ahLst/>
              <a:cxnLst/>
              <a:rect l="l" t="t" r="r" b="b"/>
              <a:pathLst>
                <a:path w="69" h="1617" extrusionOk="0">
                  <a:moveTo>
                    <a:pt x="49" y="0"/>
                  </a:moveTo>
                  <a:cubicBezTo>
                    <a:pt x="16" y="37"/>
                    <a:pt x="16" y="53"/>
                    <a:pt x="16" y="101"/>
                  </a:cubicBezTo>
                  <a:lnTo>
                    <a:pt x="16" y="372"/>
                  </a:lnTo>
                  <a:cubicBezTo>
                    <a:pt x="0" y="574"/>
                    <a:pt x="0" y="776"/>
                    <a:pt x="16" y="978"/>
                  </a:cubicBezTo>
                  <a:cubicBezTo>
                    <a:pt x="32" y="1147"/>
                    <a:pt x="32" y="1313"/>
                    <a:pt x="32" y="1467"/>
                  </a:cubicBezTo>
                  <a:lnTo>
                    <a:pt x="32" y="1483"/>
                  </a:lnTo>
                  <a:cubicBezTo>
                    <a:pt x="49" y="1531"/>
                    <a:pt x="49" y="1568"/>
                    <a:pt x="16" y="1600"/>
                  </a:cubicBezTo>
                  <a:lnTo>
                    <a:pt x="16" y="1616"/>
                  </a:lnTo>
                  <a:lnTo>
                    <a:pt x="32" y="1616"/>
                  </a:lnTo>
                  <a:cubicBezTo>
                    <a:pt x="69" y="1584"/>
                    <a:pt x="69" y="1531"/>
                    <a:pt x="69" y="1483"/>
                  </a:cubicBezTo>
                  <a:lnTo>
                    <a:pt x="69" y="1467"/>
                  </a:lnTo>
                  <a:cubicBezTo>
                    <a:pt x="69" y="1313"/>
                    <a:pt x="49" y="1147"/>
                    <a:pt x="49" y="978"/>
                  </a:cubicBezTo>
                  <a:cubicBezTo>
                    <a:pt x="32" y="776"/>
                    <a:pt x="32" y="574"/>
                    <a:pt x="32" y="372"/>
                  </a:cubicBezTo>
                  <a:lnTo>
                    <a:pt x="32" y="101"/>
                  </a:lnTo>
                  <a:cubicBezTo>
                    <a:pt x="32" y="69"/>
                    <a:pt x="49" y="53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487019" y="2031093"/>
              <a:ext cx="153854" cy="203914"/>
            </a:xfrm>
            <a:custGeom>
              <a:avLst/>
              <a:gdLst/>
              <a:ahLst/>
              <a:cxnLst/>
              <a:rect l="l" t="t" r="r" b="b"/>
              <a:pathLst>
                <a:path w="1549" h="2053" extrusionOk="0">
                  <a:moveTo>
                    <a:pt x="1500" y="0"/>
                  </a:moveTo>
                  <a:lnTo>
                    <a:pt x="1500" y="16"/>
                  </a:lnTo>
                  <a:cubicBezTo>
                    <a:pt x="1516" y="101"/>
                    <a:pt x="1516" y="182"/>
                    <a:pt x="1516" y="267"/>
                  </a:cubicBezTo>
                  <a:cubicBezTo>
                    <a:pt x="1500" y="319"/>
                    <a:pt x="1500" y="368"/>
                    <a:pt x="1500" y="420"/>
                  </a:cubicBezTo>
                  <a:cubicBezTo>
                    <a:pt x="1516" y="586"/>
                    <a:pt x="1516" y="772"/>
                    <a:pt x="1516" y="941"/>
                  </a:cubicBezTo>
                  <a:lnTo>
                    <a:pt x="1516" y="1160"/>
                  </a:lnTo>
                  <a:cubicBezTo>
                    <a:pt x="1516" y="1228"/>
                    <a:pt x="1516" y="1244"/>
                    <a:pt x="1447" y="1277"/>
                  </a:cubicBezTo>
                  <a:cubicBezTo>
                    <a:pt x="1079" y="1463"/>
                    <a:pt x="724" y="1665"/>
                    <a:pt x="352" y="1850"/>
                  </a:cubicBezTo>
                  <a:cubicBezTo>
                    <a:pt x="251" y="1919"/>
                    <a:pt x="134" y="1968"/>
                    <a:pt x="17" y="2036"/>
                  </a:cubicBezTo>
                  <a:cubicBezTo>
                    <a:pt x="17" y="2036"/>
                    <a:pt x="1" y="2052"/>
                    <a:pt x="17" y="2052"/>
                  </a:cubicBezTo>
                  <a:lnTo>
                    <a:pt x="33" y="2052"/>
                  </a:lnTo>
                  <a:cubicBezTo>
                    <a:pt x="150" y="2000"/>
                    <a:pt x="251" y="1935"/>
                    <a:pt x="372" y="1883"/>
                  </a:cubicBezTo>
                  <a:cubicBezTo>
                    <a:pt x="724" y="1681"/>
                    <a:pt x="1096" y="1495"/>
                    <a:pt x="1463" y="1313"/>
                  </a:cubicBezTo>
                  <a:cubicBezTo>
                    <a:pt x="1532" y="1261"/>
                    <a:pt x="1532" y="1228"/>
                    <a:pt x="1532" y="1160"/>
                  </a:cubicBezTo>
                  <a:lnTo>
                    <a:pt x="1532" y="941"/>
                  </a:lnTo>
                  <a:cubicBezTo>
                    <a:pt x="1532" y="772"/>
                    <a:pt x="1548" y="586"/>
                    <a:pt x="1532" y="404"/>
                  </a:cubicBezTo>
                  <a:lnTo>
                    <a:pt x="1532" y="267"/>
                  </a:lnTo>
                  <a:cubicBezTo>
                    <a:pt x="1548" y="182"/>
                    <a:pt x="1548" y="81"/>
                    <a:pt x="1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523967" y="2699550"/>
              <a:ext cx="113628" cy="51848"/>
            </a:xfrm>
            <a:custGeom>
              <a:avLst/>
              <a:gdLst/>
              <a:ahLst/>
              <a:cxnLst/>
              <a:rect l="l" t="t" r="r" b="b"/>
              <a:pathLst>
                <a:path w="1144" h="522" extrusionOk="0">
                  <a:moveTo>
                    <a:pt x="1128" y="0"/>
                  </a:moveTo>
                  <a:cubicBezTo>
                    <a:pt x="1027" y="16"/>
                    <a:pt x="942" y="53"/>
                    <a:pt x="873" y="101"/>
                  </a:cubicBezTo>
                  <a:cubicBezTo>
                    <a:pt x="825" y="117"/>
                    <a:pt x="788" y="138"/>
                    <a:pt x="756" y="154"/>
                  </a:cubicBezTo>
                  <a:cubicBezTo>
                    <a:pt x="570" y="239"/>
                    <a:pt x="404" y="319"/>
                    <a:pt x="235" y="388"/>
                  </a:cubicBezTo>
                  <a:cubicBezTo>
                    <a:pt x="150" y="420"/>
                    <a:pt x="81" y="457"/>
                    <a:pt x="17" y="489"/>
                  </a:cubicBezTo>
                  <a:cubicBezTo>
                    <a:pt x="0" y="489"/>
                    <a:pt x="0" y="505"/>
                    <a:pt x="0" y="505"/>
                  </a:cubicBezTo>
                  <a:lnTo>
                    <a:pt x="17" y="521"/>
                  </a:lnTo>
                  <a:cubicBezTo>
                    <a:pt x="101" y="489"/>
                    <a:pt x="166" y="457"/>
                    <a:pt x="235" y="420"/>
                  </a:cubicBezTo>
                  <a:cubicBezTo>
                    <a:pt x="404" y="340"/>
                    <a:pt x="586" y="255"/>
                    <a:pt x="772" y="186"/>
                  </a:cubicBezTo>
                  <a:cubicBezTo>
                    <a:pt x="808" y="170"/>
                    <a:pt x="841" y="138"/>
                    <a:pt x="873" y="117"/>
                  </a:cubicBezTo>
                  <a:cubicBezTo>
                    <a:pt x="958" y="85"/>
                    <a:pt x="1043" y="37"/>
                    <a:pt x="1128" y="37"/>
                  </a:cubicBezTo>
                  <a:lnTo>
                    <a:pt x="1144" y="16"/>
                  </a:lnTo>
                  <a:cubicBezTo>
                    <a:pt x="1144" y="0"/>
                    <a:pt x="1128" y="0"/>
                    <a:pt x="1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513936" y="3508850"/>
              <a:ext cx="126937" cy="122070"/>
            </a:xfrm>
            <a:custGeom>
              <a:avLst/>
              <a:gdLst/>
              <a:ahLst/>
              <a:cxnLst/>
              <a:rect l="l" t="t" r="r" b="b"/>
              <a:pathLst>
                <a:path w="1278" h="1229" extrusionOk="0">
                  <a:moveTo>
                    <a:pt x="1245" y="0"/>
                  </a:moveTo>
                  <a:cubicBezTo>
                    <a:pt x="1229" y="0"/>
                    <a:pt x="1229" y="17"/>
                    <a:pt x="1229" y="17"/>
                  </a:cubicBezTo>
                  <a:cubicBezTo>
                    <a:pt x="1245" y="186"/>
                    <a:pt x="1245" y="352"/>
                    <a:pt x="1245" y="521"/>
                  </a:cubicBezTo>
                  <a:cubicBezTo>
                    <a:pt x="1245" y="606"/>
                    <a:pt x="1229" y="691"/>
                    <a:pt x="1245" y="792"/>
                  </a:cubicBezTo>
                  <a:cubicBezTo>
                    <a:pt x="1245" y="841"/>
                    <a:pt x="1212" y="857"/>
                    <a:pt x="1144" y="877"/>
                  </a:cubicBezTo>
                  <a:cubicBezTo>
                    <a:pt x="825" y="978"/>
                    <a:pt x="469" y="1079"/>
                    <a:pt x="134" y="1180"/>
                  </a:cubicBezTo>
                  <a:cubicBezTo>
                    <a:pt x="101" y="1196"/>
                    <a:pt x="65" y="1196"/>
                    <a:pt x="49" y="1196"/>
                  </a:cubicBezTo>
                  <a:cubicBezTo>
                    <a:pt x="33" y="1196"/>
                    <a:pt x="17" y="1212"/>
                    <a:pt x="0" y="1212"/>
                  </a:cubicBezTo>
                  <a:lnTo>
                    <a:pt x="0" y="1228"/>
                  </a:lnTo>
                  <a:lnTo>
                    <a:pt x="49" y="1228"/>
                  </a:lnTo>
                  <a:cubicBezTo>
                    <a:pt x="81" y="1228"/>
                    <a:pt x="101" y="1212"/>
                    <a:pt x="134" y="1212"/>
                  </a:cubicBezTo>
                  <a:cubicBezTo>
                    <a:pt x="485" y="1095"/>
                    <a:pt x="841" y="994"/>
                    <a:pt x="1144" y="909"/>
                  </a:cubicBezTo>
                  <a:cubicBezTo>
                    <a:pt x="1192" y="893"/>
                    <a:pt x="1261" y="857"/>
                    <a:pt x="1261" y="792"/>
                  </a:cubicBezTo>
                  <a:lnTo>
                    <a:pt x="1261" y="521"/>
                  </a:lnTo>
                  <a:cubicBezTo>
                    <a:pt x="1261" y="352"/>
                    <a:pt x="1277" y="186"/>
                    <a:pt x="1245" y="17"/>
                  </a:cubicBezTo>
                  <a:lnTo>
                    <a:pt x="12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262647" y="2901776"/>
              <a:ext cx="147398" cy="152563"/>
            </a:xfrm>
            <a:custGeom>
              <a:avLst/>
              <a:gdLst/>
              <a:ahLst/>
              <a:cxnLst/>
              <a:rect l="l" t="t" r="r" b="b"/>
              <a:pathLst>
                <a:path w="1484" h="1536" extrusionOk="0">
                  <a:moveTo>
                    <a:pt x="1467" y="0"/>
                  </a:moveTo>
                  <a:cubicBezTo>
                    <a:pt x="1063" y="138"/>
                    <a:pt x="659" y="287"/>
                    <a:pt x="271" y="441"/>
                  </a:cubicBezTo>
                  <a:lnTo>
                    <a:pt x="255" y="457"/>
                  </a:lnTo>
                  <a:cubicBezTo>
                    <a:pt x="170" y="457"/>
                    <a:pt x="85" y="473"/>
                    <a:pt x="37" y="542"/>
                  </a:cubicBezTo>
                  <a:cubicBezTo>
                    <a:pt x="0" y="606"/>
                    <a:pt x="17" y="675"/>
                    <a:pt x="17" y="744"/>
                  </a:cubicBezTo>
                  <a:lnTo>
                    <a:pt x="17" y="808"/>
                  </a:lnTo>
                  <a:lnTo>
                    <a:pt x="17" y="1047"/>
                  </a:lnTo>
                  <a:cubicBezTo>
                    <a:pt x="17" y="1196"/>
                    <a:pt x="17" y="1366"/>
                    <a:pt x="37" y="1515"/>
                  </a:cubicBezTo>
                  <a:cubicBezTo>
                    <a:pt x="37" y="1535"/>
                    <a:pt x="53" y="1535"/>
                    <a:pt x="53" y="1535"/>
                  </a:cubicBezTo>
                  <a:cubicBezTo>
                    <a:pt x="53" y="1535"/>
                    <a:pt x="69" y="1535"/>
                    <a:pt x="69" y="1515"/>
                  </a:cubicBezTo>
                  <a:cubicBezTo>
                    <a:pt x="53" y="1366"/>
                    <a:pt x="53" y="1196"/>
                    <a:pt x="53" y="1047"/>
                  </a:cubicBezTo>
                  <a:lnTo>
                    <a:pt x="53" y="808"/>
                  </a:lnTo>
                  <a:lnTo>
                    <a:pt x="53" y="744"/>
                  </a:lnTo>
                  <a:cubicBezTo>
                    <a:pt x="37" y="675"/>
                    <a:pt x="37" y="606"/>
                    <a:pt x="69" y="558"/>
                  </a:cubicBezTo>
                  <a:cubicBezTo>
                    <a:pt x="101" y="489"/>
                    <a:pt x="186" y="489"/>
                    <a:pt x="255" y="473"/>
                  </a:cubicBezTo>
                  <a:lnTo>
                    <a:pt x="287" y="473"/>
                  </a:lnTo>
                  <a:cubicBezTo>
                    <a:pt x="659" y="323"/>
                    <a:pt x="1063" y="154"/>
                    <a:pt x="1467" y="21"/>
                  </a:cubicBezTo>
                  <a:cubicBezTo>
                    <a:pt x="1483" y="21"/>
                    <a:pt x="1483" y="21"/>
                    <a:pt x="1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553570" y="3229548"/>
              <a:ext cx="5264" cy="78765"/>
            </a:xfrm>
            <a:custGeom>
              <a:avLst/>
              <a:gdLst/>
              <a:ahLst/>
              <a:cxnLst/>
              <a:rect l="l" t="t" r="r" b="b"/>
              <a:pathLst>
                <a:path w="53" h="793" extrusionOk="0">
                  <a:moveTo>
                    <a:pt x="37" y="1"/>
                  </a:moveTo>
                  <a:lnTo>
                    <a:pt x="37" y="17"/>
                  </a:lnTo>
                  <a:cubicBezTo>
                    <a:pt x="0" y="134"/>
                    <a:pt x="16" y="271"/>
                    <a:pt x="16" y="405"/>
                  </a:cubicBezTo>
                  <a:lnTo>
                    <a:pt x="16" y="639"/>
                  </a:lnTo>
                  <a:lnTo>
                    <a:pt x="16" y="675"/>
                  </a:lnTo>
                  <a:cubicBezTo>
                    <a:pt x="16" y="708"/>
                    <a:pt x="16" y="740"/>
                    <a:pt x="0" y="776"/>
                  </a:cubicBezTo>
                  <a:lnTo>
                    <a:pt x="0" y="793"/>
                  </a:lnTo>
                  <a:lnTo>
                    <a:pt x="16" y="793"/>
                  </a:lnTo>
                  <a:lnTo>
                    <a:pt x="16" y="776"/>
                  </a:lnTo>
                  <a:cubicBezTo>
                    <a:pt x="53" y="740"/>
                    <a:pt x="37" y="708"/>
                    <a:pt x="37" y="675"/>
                  </a:cubicBezTo>
                  <a:lnTo>
                    <a:pt x="37" y="639"/>
                  </a:lnTo>
                  <a:lnTo>
                    <a:pt x="37" y="405"/>
                  </a:lnTo>
                  <a:cubicBezTo>
                    <a:pt x="37" y="271"/>
                    <a:pt x="37" y="154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511949" y="2228054"/>
              <a:ext cx="124057" cy="63965"/>
            </a:xfrm>
            <a:custGeom>
              <a:avLst/>
              <a:gdLst/>
              <a:ahLst/>
              <a:cxnLst/>
              <a:rect l="l" t="t" r="r" b="b"/>
              <a:pathLst>
                <a:path w="1249" h="644" extrusionOk="0">
                  <a:moveTo>
                    <a:pt x="1232" y="1"/>
                  </a:moveTo>
                  <a:cubicBezTo>
                    <a:pt x="1131" y="17"/>
                    <a:pt x="1047" y="69"/>
                    <a:pt x="978" y="118"/>
                  </a:cubicBezTo>
                  <a:cubicBezTo>
                    <a:pt x="929" y="138"/>
                    <a:pt x="893" y="170"/>
                    <a:pt x="845" y="187"/>
                  </a:cubicBezTo>
                  <a:cubicBezTo>
                    <a:pt x="643" y="288"/>
                    <a:pt x="441" y="389"/>
                    <a:pt x="255" y="490"/>
                  </a:cubicBezTo>
                  <a:cubicBezTo>
                    <a:pt x="170" y="542"/>
                    <a:pt x="85" y="574"/>
                    <a:pt x="0" y="623"/>
                  </a:cubicBezTo>
                  <a:lnTo>
                    <a:pt x="0" y="643"/>
                  </a:lnTo>
                  <a:lnTo>
                    <a:pt x="20" y="643"/>
                  </a:lnTo>
                  <a:cubicBezTo>
                    <a:pt x="101" y="607"/>
                    <a:pt x="186" y="558"/>
                    <a:pt x="271" y="522"/>
                  </a:cubicBezTo>
                  <a:cubicBezTo>
                    <a:pt x="457" y="405"/>
                    <a:pt x="659" y="304"/>
                    <a:pt x="861" y="219"/>
                  </a:cubicBezTo>
                  <a:cubicBezTo>
                    <a:pt x="909" y="187"/>
                    <a:pt x="946" y="170"/>
                    <a:pt x="978" y="138"/>
                  </a:cubicBezTo>
                  <a:cubicBezTo>
                    <a:pt x="1063" y="86"/>
                    <a:pt x="1148" y="53"/>
                    <a:pt x="1232" y="37"/>
                  </a:cubicBezTo>
                  <a:cubicBezTo>
                    <a:pt x="1249" y="37"/>
                    <a:pt x="1249" y="37"/>
                    <a:pt x="1249" y="17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09849" y="1960870"/>
              <a:ext cx="165376" cy="369191"/>
            </a:xfrm>
            <a:custGeom>
              <a:avLst/>
              <a:gdLst/>
              <a:ahLst/>
              <a:cxnLst/>
              <a:rect l="l" t="t" r="r" b="b"/>
              <a:pathLst>
                <a:path w="1665" h="3717" extrusionOk="0">
                  <a:moveTo>
                    <a:pt x="0" y="0"/>
                  </a:moveTo>
                  <a:lnTo>
                    <a:pt x="0" y="16"/>
                  </a:lnTo>
                  <a:cubicBezTo>
                    <a:pt x="33" y="33"/>
                    <a:pt x="49" y="65"/>
                    <a:pt x="85" y="101"/>
                  </a:cubicBezTo>
                  <a:lnTo>
                    <a:pt x="85" y="134"/>
                  </a:lnTo>
                  <a:cubicBezTo>
                    <a:pt x="352" y="586"/>
                    <a:pt x="606" y="1059"/>
                    <a:pt x="857" y="1515"/>
                  </a:cubicBezTo>
                  <a:lnTo>
                    <a:pt x="1043" y="1834"/>
                  </a:lnTo>
                  <a:cubicBezTo>
                    <a:pt x="1095" y="1919"/>
                    <a:pt x="1128" y="1984"/>
                    <a:pt x="1176" y="2069"/>
                  </a:cubicBezTo>
                  <a:cubicBezTo>
                    <a:pt x="1297" y="2287"/>
                    <a:pt x="1431" y="2525"/>
                    <a:pt x="1564" y="2759"/>
                  </a:cubicBezTo>
                  <a:cubicBezTo>
                    <a:pt x="1564" y="2776"/>
                    <a:pt x="1564" y="2776"/>
                    <a:pt x="1580" y="2792"/>
                  </a:cubicBezTo>
                  <a:cubicBezTo>
                    <a:pt x="1616" y="2844"/>
                    <a:pt x="1633" y="2877"/>
                    <a:pt x="1564" y="2909"/>
                  </a:cubicBezTo>
                  <a:cubicBezTo>
                    <a:pt x="1548" y="2929"/>
                    <a:pt x="1564" y="2945"/>
                    <a:pt x="1564" y="2961"/>
                  </a:cubicBezTo>
                  <a:lnTo>
                    <a:pt x="1564" y="2978"/>
                  </a:lnTo>
                  <a:lnTo>
                    <a:pt x="1564" y="3264"/>
                  </a:lnTo>
                  <a:cubicBezTo>
                    <a:pt x="1548" y="3414"/>
                    <a:pt x="1532" y="3567"/>
                    <a:pt x="1580" y="3717"/>
                  </a:cubicBezTo>
                  <a:lnTo>
                    <a:pt x="1600" y="3717"/>
                  </a:lnTo>
                  <a:cubicBezTo>
                    <a:pt x="1616" y="3717"/>
                    <a:pt x="1616" y="3717"/>
                    <a:pt x="1616" y="3701"/>
                  </a:cubicBezTo>
                  <a:cubicBezTo>
                    <a:pt x="1564" y="3567"/>
                    <a:pt x="1564" y="3414"/>
                    <a:pt x="1580" y="3264"/>
                  </a:cubicBezTo>
                  <a:cubicBezTo>
                    <a:pt x="1580" y="3163"/>
                    <a:pt x="1600" y="3062"/>
                    <a:pt x="1580" y="2961"/>
                  </a:cubicBezTo>
                  <a:lnTo>
                    <a:pt x="1580" y="2945"/>
                  </a:lnTo>
                  <a:cubicBezTo>
                    <a:pt x="1665" y="2877"/>
                    <a:pt x="1633" y="2808"/>
                    <a:pt x="1600" y="2776"/>
                  </a:cubicBezTo>
                  <a:cubicBezTo>
                    <a:pt x="1600" y="2759"/>
                    <a:pt x="1580" y="2759"/>
                    <a:pt x="1580" y="2743"/>
                  </a:cubicBezTo>
                  <a:cubicBezTo>
                    <a:pt x="1463" y="2505"/>
                    <a:pt x="1330" y="2271"/>
                    <a:pt x="1196" y="2052"/>
                  </a:cubicBezTo>
                  <a:cubicBezTo>
                    <a:pt x="1160" y="1968"/>
                    <a:pt x="1111" y="1899"/>
                    <a:pt x="1075" y="1834"/>
                  </a:cubicBezTo>
                  <a:lnTo>
                    <a:pt x="893" y="1495"/>
                  </a:lnTo>
                  <a:cubicBezTo>
                    <a:pt x="639" y="1043"/>
                    <a:pt x="368" y="570"/>
                    <a:pt x="118" y="117"/>
                  </a:cubicBezTo>
                  <a:lnTo>
                    <a:pt x="101" y="101"/>
                  </a:lnTo>
                  <a:cubicBezTo>
                    <a:pt x="85" y="49"/>
                    <a:pt x="65" y="16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891470" y="1738680"/>
              <a:ext cx="6953" cy="26420"/>
            </a:xfrm>
            <a:custGeom>
              <a:avLst/>
              <a:gdLst/>
              <a:ahLst/>
              <a:cxnLst/>
              <a:rect l="l" t="t" r="r" b="b"/>
              <a:pathLst>
                <a:path w="70" h="266" extrusionOk="0">
                  <a:moveTo>
                    <a:pt x="19" y="0"/>
                  </a:moveTo>
                  <a:cubicBezTo>
                    <a:pt x="17" y="0"/>
                    <a:pt x="17" y="5"/>
                    <a:pt x="17" y="15"/>
                  </a:cubicBezTo>
                  <a:cubicBezTo>
                    <a:pt x="1" y="15"/>
                    <a:pt x="1" y="15"/>
                    <a:pt x="1" y="32"/>
                  </a:cubicBezTo>
                  <a:cubicBezTo>
                    <a:pt x="37" y="80"/>
                    <a:pt x="37" y="133"/>
                    <a:pt x="37" y="181"/>
                  </a:cubicBezTo>
                  <a:lnTo>
                    <a:pt x="37" y="250"/>
                  </a:lnTo>
                  <a:cubicBezTo>
                    <a:pt x="37" y="250"/>
                    <a:pt x="37" y="266"/>
                    <a:pt x="53" y="266"/>
                  </a:cubicBezTo>
                  <a:lnTo>
                    <a:pt x="53" y="250"/>
                  </a:lnTo>
                  <a:lnTo>
                    <a:pt x="53" y="181"/>
                  </a:lnTo>
                  <a:cubicBezTo>
                    <a:pt x="53" y="133"/>
                    <a:pt x="69" y="64"/>
                    <a:pt x="37" y="15"/>
                  </a:cubicBezTo>
                  <a:cubicBezTo>
                    <a:pt x="27" y="5"/>
                    <a:pt x="22" y="0"/>
                    <a:pt x="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1411536" y="3259644"/>
              <a:ext cx="90386" cy="179083"/>
            </a:xfrm>
            <a:custGeom>
              <a:avLst/>
              <a:gdLst/>
              <a:ahLst/>
              <a:cxnLst/>
              <a:rect l="l" t="t" r="r" b="b"/>
              <a:pathLst>
                <a:path w="910" h="1803" extrusionOk="0">
                  <a:moveTo>
                    <a:pt x="33" y="1"/>
                  </a:moveTo>
                  <a:cubicBezTo>
                    <a:pt x="0" y="33"/>
                    <a:pt x="0" y="69"/>
                    <a:pt x="0" y="102"/>
                  </a:cubicBezTo>
                  <a:lnTo>
                    <a:pt x="0" y="118"/>
                  </a:lnTo>
                  <a:lnTo>
                    <a:pt x="0" y="910"/>
                  </a:lnTo>
                  <a:lnTo>
                    <a:pt x="0" y="926"/>
                  </a:lnTo>
                  <a:cubicBezTo>
                    <a:pt x="0" y="978"/>
                    <a:pt x="0" y="1027"/>
                    <a:pt x="85" y="1063"/>
                  </a:cubicBezTo>
                  <a:cubicBezTo>
                    <a:pt x="154" y="1079"/>
                    <a:pt x="186" y="1128"/>
                    <a:pt x="235" y="1180"/>
                  </a:cubicBezTo>
                  <a:cubicBezTo>
                    <a:pt x="255" y="1196"/>
                    <a:pt x="271" y="1213"/>
                    <a:pt x="303" y="1229"/>
                  </a:cubicBezTo>
                  <a:cubicBezTo>
                    <a:pt x="473" y="1398"/>
                    <a:pt x="659" y="1548"/>
                    <a:pt x="840" y="1701"/>
                  </a:cubicBezTo>
                  <a:cubicBezTo>
                    <a:pt x="861" y="1718"/>
                    <a:pt x="861" y="1734"/>
                    <a:pt x="877" y="1770"/>
                  </a:cubicBezTo>
                  <a:cubicBezTo>
                    <a:pt x="877" y="1770"/>
                    <a:pt x="877" y="1786"/>
                    <a:pt x="893" y="1802"/>
                  </a:cubicBezTo>
                  <a:lnTo>
                    <a:pt x="909" y="1802"/>
                  </a:lnTo>
                  <a:lnTo>
                    <a:pt x="909" y="1786"/>
                  </a:lnTo>
                  <a:cubicBezTo>
                    <a:pt x="909" y="1786"/>
                    <a:pt x="909" y="1770"/>
                    <a:pt x="893" y="1750"/>
                  </a:cubicBezTo>
                  <a:cubicBezTo>
                    <a:pt x="893" y="1734"/>
                    <a:pt x="877" y="1701"/>
                    <a:pt x="861" y="1685"/>
                  </a:cubicBezTo>
                  <a:cubicBezTo>
                    <a:pt x="675" y="1532"/>
                    <a:pt x="489" y="1366"/>
                    <a:pt x="319" y="1213"/>
                  </a:cubicBezTo>
                  <a:cubicBezTo>
                    <a:pt x="303" y="1196"/>
                    <a:pt x="271" y="1180"/>
                    <a:pt x="255" y="1164"/>
                  </a:cubicBezTo>
                  <a:cubicBezTo>
                    <a:pt x="202" y="1095"/>
                    <a:pt x="154" y="1043"/>
                    <a:pt x="101" y="1027"/>
                  </a:cubicBezTo>
                  <a:cubicBezTo>
                    <a:pt x="16" y="1011"/>
                    <a:pt x="16" y="978"/>
                    <a:pt x="16" y="926"/>
                  </a:cubicBezTo>
                  <a:lnTo>
                    <a:pt x="16" y="910"/>
                  </a:lnTo>
                  <a:lnTo>
                    <a:pt x="16" y="118"/>
                  </a:lnTo>
                  <a:lnTo>
                    <a:pt x="16" y="102"/>
                  </a:lnTo>
                  <a:cubicBezTo>
                    <a:pt x="16" y="69"/>
                    <a:pt x="16" y="33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930008" y="3411015"/>
              <a:ext cx="5364" cy="92670"/>
            </a:xfrm>
            <a:custGeom>
              <a:avLst/>
              <a:gdLst/>
              <a:ahLst/>
              <a:cxnLst/>
              <a:rect l="l" t="t" r="r" b="b"/>
              <a:pathLst>
                <a:path w="54" h="933" extrusionOk="0">
                  <a:moveTo>
                    <a:pt x="5" y="1"/>
                  </a:moveTo>
                  <a:cubicBezTo>
                    <a:pt x="2" y="1"/>
                    <a:pt x="1" y="2"/>
                    <a:pt x="1" y="8"/>
                  </a:cubicBezTo>
                  <a:lnTo>
                    <a:pt x="1" y="24"/>
                  </a:lnTo>
                  <a:cubicBezTo>
                    <a:pt x="17" y="60"/>
                    <a:pt x="17" y="109"/>
                    <a:pt x="17" y="161"/>
                  </a:cubicBezTo>
                  <a:lnTo>
                    <a:pt x="17" y="396"/>
                  </a:lnTo>
                  <a:lnTo>
                    <a:pt x="17" y="783"/>
                  </a:lnTo>
                  <a:cubicBezTo>
                    <a:pt x="1" y="816"/>
                    <a:pt x="17" y="852"/>
                    <a:pt x="17" y="884"/>
                  </a:cubicBezTo>
                  <a:lnTo>
                    <a:pt x="17" y="917"/>
                  </a:lnTo>
                  <a:cubicBezTo>
                    <a:pt x="17" y="933"/>
                    <a:pt x="33" y="933"/>
                    <a:pt x="33" y="933"/>
                  </a:cubicBezTo>
                  <a:cubicBezTo>
                    <a:pt x="53" y="933"/>
                    <a:pt x="53" y="933"/>
                    <a:pt x="53" y="917"/>
                  </a:cubicBezTo>
                  <a:cubicBezTo>
                    <a:pt x="53" y="901"/>
                    <a:pt x="53" y="884"/>
                    <a:pt x="33" y="868"/>
                  </a:cubicBezTo>
                  <a:lnTo>
                    <a:pt x="33" y="783"/>
                  </a:lnTo>
                  <a:cubicBezTo>
                    <a:pt x="53" y="650"/>
                    <a:pt x="53" y="513"/>
                    <a:pt x="53" y="396"/>
                  </a:cubicBezTo>
                  <a:lnTo>
                    <a:pt x="53" y="161"/>
                  </a:lnTo>
                  <a:cubicBezTo>
                    <a:pt x="53" y="109"/>
                    <a:pt x="53" y="60"/>
                    <a:pt x="17" y="8"/>
                  </a:cubicBezTo>
                  <a:cubicBezTo>
                    <a:pt x="17" y="8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2008578" y="2724779"/>
              <a:ext cx="3278" cy="33473"/>
            </a:xfrm>
            <a:custGeom>
              <a:avLst/>
              <a:gdLst/>
              <a:ahLst/>
              <a:cxnLst/>
              <a:rect l="l" t="t" r="r" b="b"/>
              <a:pathLst>
                <a:path w="33" h="337" extrusionOk="0">
                  <a:moveTo>
                    <a:pt x="33" y="1"/>
                  </a:moveTo>
                  <a:cubicBezTo>
                    <a:pt x="16" y="1"/>
                    <a:pt x="16" y="17"/>
                    <a:pt x="16" y="17"/>
                  </a:cubicBezTo>
                  <a:cubicBezTo>
                    <a:pt x="0" y="86"/>
                    <a:pt x="0" y="150"/>
                    <a:pt x="0" y="203"/>
                  </a:cubicBezTo>
                  <a:lnTo>
                    <a:pt x="0" y="320"/>
                  </a:lnTo>
                  <a:cubicBezTo>
                    <a:pt x="0" y="320"/>
                    <a:pt x="0" y="336"/>
                    <a:pt x="16" y="336"/>
                  </a:cubicBezTo>
                  <a:lnTo>
                    <a:pt x="33" y="320"/>
                  </a:lnTo>
                  <a:lnTo>
                    <a:pt x="33" y="203"/>
                  </a:lnTo>
                  <a:cubicBezTo>
                    <a:pt x="16" y="134"/>
                    <a:pt x="16" y="86"/>
                    <a:pt x="3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1291154" y="1895415"/>
              <a:ext cx="5264" cy="102007"/>
            </a:xfrm>
            <a:custGeom>
              <a:avLst/>
              <a:gdLst/>
              <a:ahLst/>
              <a:cxnLst/>
              <a:rect l="l" t="t" r="r" b="b"/>
              <a:pathLst>
                <a:path w="53" h="1027" extrusionOk="0">
                  <a:moveTo>
                    <a:pt x="0" y="1"/>
                  </a:moveTo>
                  <a:cubicBezTo>
                    <a:pt x="16" y="170"/>
                    <a:pt x="16" y="336"/>
                    <a:pt x="0" y="490"/>
                  </a:cubicBezTo>
                  <a:lnTo>
                    <a:pt x="0" y="809"/>
                  </a:lnTo>
                  <a:lnTo>
                    <a:pt x="0" y="861"/>
                  </a:lnTo>
                  <a:cubicBezTo>
                    <a:pt x="0" y="926"/>
                    <a:pt x="0" y="978"/>
                    <a:pt x="33" y="1027"/>
                  </a:cubicBezTo>
                  <a:lnTo>
                    <a:pt x="53" y="1027"/>
                  </a:lnTo>
                  <a:lnTo>
                    <a:pt x="53" y="1011"/>
                  </a:lnTo>
                  <a:cubicBezTo>
                    <a:pt x="16" y="962"/>
                    <a:pt x="33" y="926"/>
                    <a:pt x="33" y="861"/>
                  </a:cubicBezTo>
                  <a:lnTo>
                    <a:pt x="33" y="809"/>
                  </a:lnTo>
                  <a:lnTo>
                    <a:pt x="33" y="490"/>
                  </a:lnTo>
                  <a:cubicBezTo>
                    <a:pt x="33" y="336"/>
                    <a:pt x="33" y="170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2010167" y="3420153"/>
              <a:ext cx="4867" cy="18574"/>
            </a:xfrm>
            <a:custGeom>
              <a:avLst/>
              <a:gdLst/>
              <a:ahLst/>
              <a:cxnLst/>
              <a:rect l="l" t="t" r="r" b="b"/>
              <a:pathLst>
                <a:path w="49" h="187" extrusionOk="0">
                  <a:moveTo>
                    <a:pt x="49" y="1"/>
                  </a:moveTo>
                  <a:cubicBezTo>
                    <a:pt x="33" y="1"/>
                    <a:pt x="33" y="1"/>
                    <a:pt x="33" y="17"/>
                  </a:cubicBezTo>
                  <a:cubicBezTo>
                    <a:pt x="0" y="53"/>
                    <a:pt x="0" y="85"/>
                    <a:pt x="17" y="118"/>
                  </a:cubicBezTo>
                  <a:lnTo>
                    <a:pt x="17" y="186"/>
                  </a:lnTo>
                  <a:lnTo>
                    <a:pt x="33" y="186"/>
                  </a:lnTo>
                  <a:lnTo>
                    <a:pt x="33" y="118"/>
                  </a:lnTo>
                  <a:cubicBezTo>
                    <a:pt x="33" y="85"/>
                    <a:pt x="33" y="53"/>
                    <a:pt x="49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1441631" y="3468723"/>
              <a:ext cx="3278" cy="78765"/>
            </a:xfrm>
            <a:custGeom>
              <a:avLst/>
              <a:gdLst/>
              <a:ahLst/>
              <a:cxnLst/>
              <a:rect l="l" t="t" r="r" b="b"/>
              <a:pathLst>
                <a:path w="33" h="793" extrusionOk="0">
                  <a:moveTo>
                    <a:pt x="16" y="0"/>
                  </a:moveTo>
                  <a:cubicBezTo>
                    <a:pt x="16" y="0"/>
                    <a:pt x="0" y="0"/>
                    <a:pt x="0" y="17"/>
                  </a:cubicBezTo>
                  <a:lnTo>
                    <a:pt x="0" y="776"/>
                  </a:lnTo>
                  <a:lnTo>
                    <a:pt x="16" y="792"/>
                  </a:lnTo>
                  <a:lnTo>
                    <a:pt x="33" y="776"/>
                  </a:lnTo>
                  <a:lnTo>
                    <a:pt x="33" y="17"/>
                  </a:lnTo>
                  <a:cubicBezTo>
                    <a:pt x="33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869817" y="3321424"/>
              <a:ext cx="332739" cy="199147"/>
            </a:xfrm>
            <a:custGeom>
              <a:avLst/>
              <a:gdLst/>
              <a:ahLst/>
              <a:cxnLst/>
              <a:rect l="l" t="t" r="r" b="b"/>
              <a:pathLst>
                <a:path w="3350" h="2005" extrusionOk="0">
                  <a:moveTo>
                    <a:pt x="3333" y="1"/>
                  </a:moveTo>
                  <a:cubicBezTo>
                    <a:pt x="3184" y="17"/>
                    <a:pt x="3014" y="86"/>
                    <a:pt x="2861" y="138"/>
                  </a:cubicBezTo>
                  <a:cubicBezTo>
                    <a:pt x="2828" y="138"/>
                    <a:pt x="2796" y="154"/>
                    <a:pt x="2780" y="170"/>
                  </a:cubicBezTo>
                  <a:lnTo>
                    <a:pt x="2643" y="203"/>
                  </a:lnTo>
                  <a:cubicBezTo>
                    <a:pt x="2053" y="405"/>
                    <a:pt x="1467" y="607"/>
                    <a:pt x="877" y="776"/>
                  </a:cubicBezTo>
                  <a:cubicBezTo>
                    <a:pt x="724" y="825"/>
                    <a:pt x="574" y="877"/>
                    <a:pt x="437" y="926"/>
                  </a:cubicBezTo>
                  <a:cubicBezTo>
                    <a:pt x="336" y="962"/>
                    <a:pt x="255" y="995"/>
                    <a:pt x="154" y="1027"/>
                  </a:cubicBezTo>
                  <a:cubicBezTo>
                    <a:pt x="33" y="1063"/>
                    <a:pt x="1" y="1112"/>
                    <a:pt x="1" y="1229"/>
                  </a:cubicBezTo>
                  <a:cubicBezTo>
                    <a:pt x="17" y="1350"/>
                    <a:pt x="1" y="1451"/>
                    <a:pt x="1" y="1568"/>
                  </a:cubicBezTo>
                  <a:cubicBezTo>
                    <a:pt x="1" y="1702"/>
                    <a:pt x="1" y="1855"/>
                    <a:pt x="17" y="2005"/>
                  </a:cubicBezTo>
                  <a:lnTo>
                    <a:pt x="53" y="2005"/>
                  </a:lnTo>
                  <a:cubicBezTo>
                    <a:pt x="33" y="1855"/>
                    <a:pt x="33" y="1702"/>
                    <a:pt x="33" y="1568"/>
                  </a:cubicBezTo>
                  <a:lnTo>
                    <a:pt x="33" y="1229"/>
                  </a:lnTo>
                  <a:cubicBezTo>
                    <a:pt x="17" y="1112"/>
                    <a:pt x="69" y="1079"/>
                    <a:pt x="154" y="1047"/>
                  </a:cubicBezTo>
                  <a:cubicBezTo>
                    <a:pt x="255" y="1011"/>
                    <a:pt x="356" y="995"/>
                    <a:pt x="437" y="962"/>
                  </a:cubicBezTo>
                  <a:lnTo>
                    <a:pt x="893" y="809"/>
                  </a:lnTo>
                  <a:cubicBezTo>
                    <a:pt x="1483" y="623"/>
                    <a:pt x="2073" y="421"/>
                    <a:pt x="2643" y="239"/>
                  </a:cubicBezTo>
                  <a:lnTo>
                    <a:pt x="2780" y="187"/>
                  </a:lnTo>
                  <a:cubicBezTo>
                    <a:pt x="2812" y="187"/>
                    <a:pt x="2845" y="170"/>
                    <a:pt x="2881" y="154"/>
                  </a:cubicBezTo>
                  <a:cubicBezTo>
                    <a:pt x="3030" y="102"/>
                    <a:pt x="3184" y="53"/>
                    <a:pt x="3350" y="17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921470" y="3575795"/>
              <a:ext cx="132102" cy="158622"/>
            </a:xfrm>
            <a:custGeom>
              <a:avLst/>
              <a:gdLst/>
              <a:ahLst/>
              <a:cxnLst/>
              <a:rect l="l" t="t" r="r" b="b"/>
              <a:pathLst>
                <a:path w="1330" h="1597" extrusionOk="0">
                  <a:moveTo>
                    <a:pt x="69" y="1"/>
                  </a:moveTo>
                  <a:cubicBezTo>
                    <a:pt x="69" y="1"/>
                    <a:pt x="49" y="1"/>
                    <a:pt x="49" y="17"/>
                  </a:cubicBezTo>
                  <a:cubicBezTo>
                    <a:pt x="1" y="134"/>
                    <a:pt x="33" y="219"/>
                    <a:pt x="134" y="304"/>
                  </a:cubicBezTo>
                  <a:cubicBezTo>
                    <a:pt x="372" y="522"/>
                    <a:pt x="590" y="756"/>
                    <a:pt x="809" y="975"/>
                  </a:cubicBezTo>
                  <a:cubicBezTo>
                    <a:pt x="893" y="1059"/>
                    <a:pt x="978" y="1144"/>
                    <a:pt x="1059" y="1229"/>
                  </a:cubicBezTo>
                  <a:cubicBezTo>
                    <a:pt x="1079" y="1245"/>
                    <a:pt x="1095" y="1261"/>
                    <a:pt x="1112" y="1278"/>
                  </a:cubicBezTo>
                  <a:cubicBezTo>
                    <a:pt x="1144" y="1314"/>
                    <a:pt x="1180" y="1346"/>
                    <a:pt x="1213" y="1379"/>
                  </a:cubicBezTo>
                  <a:cubicBezTo>
                    <a:pt x="1281" y="1431"/>
                    <a:pt x="1297" y="1479"/>
                    <a:pt x="1297" y="1580"/>
                  </a:cubicBezTo>
                  <a:cubicBezTo>
                    <a:pt x="1297" y="1597"/>
                    <a:pt x="1297" y="1597"/>
                    <a:pt x="1314" y="1597"/>
                  </a:cubicBezTo>
                  <a:lnTo>
                    <a:pt x="1314" y="1580"/>
                  </a:lnTo>
                  <a:cubicBezTo>
                    <a:pt x="1330" y="1516"/>
                    <a:pt x="1330" y="1431"/>
                    <a:pt x="1229" y="1362"/>
                  </a:cubicBezTo>
                  <a:cubicBezTo>
                    <a:pt x="1196" y="1330"/>
                    <a:pt x="1160" y="1294"/>
                    <a:pt x="1128" y="1261"/>
                  </a:cubicBezTo>
                  <a:cubicBezTo>
                    <a:pt x="1112" y="1245"/>
                    <a:pt x="1095" y="1229"/>
                    <a:pt x="1095" y="1213"/>
                  </a:cubicBezTo>
                  <a:cubicBezTo>
                    <a:pt x="994" y="1128"/>
                    <a:pt x="910" y="1043"/>
                    <a:pt x="825" y="958"/>
                  </a:cubicBezTo>
                  <a:cubicBezTo>
                    <a:pt x="607" y="724"/>
                    <a:pt x="388" y="506"/>
                    <a:pt x="150" y="284"/>
                  </a:cubicBezTo>
                  <a:cubicBezTo>
                    <a:pt x="69" y="203"/>
                    <a:pt x="17" y="134"/>
                    <a:pt x="85" y="17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936861" y="2246529"/>
              <a:ext cx="6456" cy="21752"/>
            </a:xfrm>
            <a:custGeom>
              <a:avLst/>
              <a:gdLst/>
              <a:ahLst/>
              <a:cxnLst/>
              <a:rect l="l" t="t" r="r" b="b"/>
              <a:pathLst>
                <a:path w="65" h="219" extrusionOk="0">
                  <a:moveTo>
                    <a:pt x="16" y="1"/>
                  </a:moveTo>
                  <a:cubicBezTo>
                    <a:pt x="0" y="1"/>
                    <a:pt x="0" y="17"/>
                    <a:pt x="16" y="17"/>
                  </a:cubicBezTo>
                  <a:cubicBezTo>
                    <a:pt x="33" y="69"/>
                    <a:pt x="33" y="118"/>
                    <a:pt x="33" y="170"/>
                  </a:cubicBezTo>
                  <a:lnTo>
                    <a:pt x="33" y="219"/>
                  </a:lnTo>
                  <a:lnTo>
                    <a:pt x="65" y="219"/>
                  </a:lnTo>
                  <a:lnTo>
                    <a:pt x="65" y="170"/>
                  </a:lnTo>
                  <a:cubicBezTo>
                    <a:pt x="65" y="118"/>
                    <a:pt x="65" y="53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511949" y="1562776"/>
              <a:ext cx="124057" cy="77176"/>
            </a:xfrm>
            <a:custGeom>
              <a:avLst/>
              <a:gdLst/>
              <a:ahLst/>
              <a:cxnLst/>
              <a:rect l="l" t="t" r="r" b="b"/>
              <a:pathLst>
                <a:path w="1249" h="777" extrusionOk="0">
                  <a:moveTo>
                    <a:pt x="1232" y="1"/>
                  </a:moveTo>
                  <a:cubicBezTo>
                    <a:pt x="1063" y="86"/>
                    <a:pt x="909" y="187"/>
                    <a:pt x="760" y="272"/>
                  </a:cubicBezTo>
                  <a:lnTo>
                    <a:pt x="558" y="421"/>
                  </a:lnTo>
                  <a:cubicBezTo>
                    <a:pt x="424" y="490"/>
                    <a:pt x="287" y="575"/>
                    <a:pt x="170" y="639"/>
                  </a:cubicBezTo>
                  <a:cubicBezTo>
                    <a:pt x="121" y="676"/>
                    <a:pt x="69" y="724"/>
                    <a:pt x="0" y="756"/>
                  </a:cubicBezTo>
                  <a:lnTo>
                    <a:pt x="0" y="777"/>
                  </a:lnTo>
                  <a:lnTo>
                    <a:pt x="20" y="777"/>
                  </a:lnTo>
                  <a:cubicBezTo>
                    <a:pt x="69" y="740"/>
                    <a:pt x="138" y="708"/>
                    <a:pt x="186" y="676"/>
                  </a:cubicBezTo>
                  <a:cubicBezTo>
                    <a:pt x="303" y="591"/>
                    <a:pt x="441" y="506"/>
                    <a:pt x="558" y="437"/>
                  </a:cubicBezTo>
                  <a:cubicBezTo>
                    <a:pt x="643" y="389"/>
                    <a:pt x="707" y="336"/>
                    <a:pt x="776" y="304"/>
                  </a:cubicBezTo>
                  <a:cubicBezTo>
                    <a:pt x="929" y="203"/>
                    <a:pt x="1079" y="102"/>
                    <a:pt x="1232" y="33"/>
                  </a:cubicBezTo>
                  <a:cubicBezTo>
                    <a:pt x="1249" y="33"/>
                    <a:pt x="1249" y="17"/>
                    <a:pt x="1249" y="17"/>
                  </a:cubicBezTo>
                  <a:cubicBezTo>
                    <a:pt x="1249" y="1"/>
                    <a:pt x="1232" y="1"/>
                    <a:pt x="1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742487" y="1965638"/>
              <a:ext cx="140545" cy="322707"/>
            </a:xfrm>
            <a:custGeom>
              <a:avLst/>
              <a:gdLst/>
              <a:ahLst/>
              <a:cxnLst/>
              <a:rect l="l" t="t" r="r" b="b"/>
              <a:pathLst>
                <a:path w="1415" h="3249" extrusionOk="0">
                  <a:moveTo>
                    <a:pt x="53" y="1"/>
                  </a:moveTo>
                  <a:cubicBezTo>
                    <a:pt x="17" y="33"/>
                    <a:pt x="1" y="69"/>
                    <a:pt x="1" y="118"/>
                  </a:cubicBezTo>
                  <a:cubicBezTo>
                    <a:pt x="17" y="288"/>
                    <a:pt x="17" y="473"/>
                    <a:pt x="1" y="639"/>
                  </a:cubicBezTo>
                  <a:lnTo>
                    <a:pt x="1" y="1011"/>
                  </a:lnTo>
                  <a:cubicBezTo>
                    <a:pt x="1" y="1079"/>
                    <a:pt x="17" y="1128"/>
                    <a:pt x="53" y="1180"/>
                  </a:cubicBezTo>
                  <a:cubicBezTo>
                    <a:pt x="538" y="1952"/>
                    <a:pt x="926" y="2558"/>
                    <a:pt x="1282" y="3132"/>
                  </a:cubicBezTo>
                  <a:cubicBezTo>
                    <a:pt x="1282" y="3132"/>
                    <a:pt x="1282" y="3148"/>
                    <a:pt x="1298" y="3164"/>
                  </a:cubicBezTo>
                  <a:cubicBezTo>
                    <a:pt x="1314" y="3200"/>
                    <a:pt x="1330" y="3233"/>
                    <a:pt x="1399" y="3249"/>
                  </a:cubicBezTo>
                  <a:cubicBezTo>
                    <a:pt x="1399" y="3249"/>
                    <a:pt x="1399" y="3233"/>
                    <a:pt x="1415" y="3233"/>
                  </a:cubicBezTo>
                  <a:lnTo>
                    <a:pt x="1399" y="3216"/>
                  </a:lnTo>
                  <a:cubicBezTo>
                    <a:pt x="1346" y="3216"/>
                    <a:pt x="1330" y="3184"/>
                    <a:pt x="1314" y="3148"/>
                  </a:cubicBezTo>
                  <a:cubicBezTo>
                    <a:pt x="1314" y="3132"/>
                    <a:pt x="1298" y="3132"/>
                    <a:pt x="1298" y="3115"/>
                  </a:cubicBezTo>
                  <a:cubicBezTo>
                    <a:pt x="942" y="2542"/>
                    <a:pt x="558" y="1952"/>
                    <a:pt x="70" y="1164"/>
                  </a:cubicBezTo>
                  <a:cubicBezTo>
                    <a:pt x="33" y="1112"/>
                    <a:pt x="33" y="1079"/>
                    <a:pt x="33" y="1011"/>
                  </a:cubicBezTo>
                  <a:cubicBezTo>
                    <a:pt x="17" y="894"/>
                    <a:pt x="33" y="760"/>
                    <a:pt x="33" y="639"/>
                  </a:cubicBezTo>
                  <a:cubicBezTo>
                    <a:pt x="33" y="473"/>
                    <a:pt x="53" y="288"/>
                    <a:pt x="33" y="102"/>
                  </a:cubicBezTo>
                  <a:cubicBezTo>
                    <a:pt x="17" y="86"/>
                    <a:pt x="33" y="53"/>
                    <a:pt x="70" y="1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1378162" y="3262922"/>
              <a:ext cx="3377" cy="103993"/>
            </a:xfrm>
            <a:custGeom>
              <a:avLst/>
              <a:gdLst/>
              <a:ahLst/>
              <a:cxnLst/>
              <a:rect l="l" t="t" r="r" b="b"/>
              <a:pathLst>
                <a:path w="34" h="1047" extrusionOk="0">
                  <a:moveTo>
                    <a:pt x="17" y="0"/>
                  </a:moveTo>
                  <a:cubicBezTo>
                    <a:pt x="1" y="0"/>
                    <a:pt x="1" y="20"/>
                    <a:pt x="1" y="20"/>
                  </a:cubicBezTo>
                  <a:lnTo>
                    <a:pt x="1" y="238"/>
                  </a:lnTo>
                  <a:lnTo>
                    <a:pt x="1" y="877"/>
                  </a:lnTo>
                  <a:lnTo>
                    <a:pt x="1" y="978"/>
                  </a:lnTo>
                  <a:cubicBezTo>
                    <a:pt x="1" y="994"/>
                    <a:pt x="1" y="1010"/>
                    <a:pt x="17" y="1030"/>
                  </a:cubicBezTo>
                  <a:lnTo>
                    <a:pt x="17" y="1046"/>
                  </a:lnTo>
                  <a:cubicBezTo>
                    <a:pt x="33" y="1046"/>
                    <a:pt x="33" y="1046"/>
                    <a:pt x="33" y="1030"/>
                  </a:cubicBezTo>
                  <a:lnTo>
                    <a:pt x="33" y="978"/>
                  </a:lnTo>
                  <a:cubicBezTo>
                    <a:pt x="33" y="945"/>
                    <a:pt x="17" y="909"/>
                    <a:pt x="17" y="877"/>
                  </a:cubicBezTo>
                  <a:lnTo>
                    <a:pt x="17" y="238"/>
                  </a:lnTo>
                  <a:lnTo>
                    <a:pt x="17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1033505" y="3716241"/>
              <a:ext cx="5364" cy="18176"/>
            </a:xfrm>
            <a:custGeom>
              <a:avLst/>
              <a:gdLst/>
              <a:ahLst/>
              <a:cxnLst/>
              <a:rect l="l" t="t" r="r" b="b"/>
              <a:pathLst>
                <a:path w="54" h="183" extrusionOk="0">
                  <a:moveTo>
                    <a:pt x="21" y="1"/>
                  </a:moveTo>
                  <a:cubicBezTo>
                    <a:pt x="1" y="1"/>
                    <a:pt x="1" y="1"/>
                    <a:pt x="1" y="17"/>
                  </a:cubicBezTo>
                  <a:lnTo>
                    <a:pt x="37" y="166"/>
                  </a:lnTo>
                  <a:cubicBezTo>
                    <a:pt x="37" y="183"/>
                    <a:pt x="37" y="183"/>
                    <a:pt x="53" y="183"/>
                  </a:cubicBezTo>
                  <a:lnTo>
                    <a:pt x="53" y="166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1735732" y="2925415"/>
              <a:ext cx="174216" cy="304232"/>
            </a:xfrm>
            <a:custGeom>
              <a:avLst/>
              <a:gdLst/>
              <a:ahLst/>
              <a:cxnLst/>
              <a:rect l="l" t="t" r="r" b="b"/>
              <a:pathLst>
                <a:path w="1754" h="3063" extrusionOk="0">
                  <a:moveTo>
                    <a:pt x="69" y="1"/>
                  </a:moveTo>
                  <a:cubicBezTo>
                    <a:pt x="37" y="33"/>
                    <a:pt x="37" y="65"/>
                    <a:pt x="37" y="102"/>
                  </a:cubicBezTo>
                  <a:lnTo>
                    <a:pt x="37" y="118"/>
                  </a:lnTo>
                  <a:cubicBezTo>
                    <a:pt x="37" y="186"/>
                    <a:pt x="53" y="251"/>
                    <a:pt x="53" y="320"/>
                  </a:cubicBezTo>
                  <a:cubicBezTo>
                    <a:pt x="53" y="469"/>
                    <a:pt x="69" y="639"/>
                    <a:pt x="37" y="772"/>
                  </a:cubicBezTo>
                  <a:cubicBezTo>
                    <a:pt x="0" y="994"/>
                    <a:pt x="101" y="1112"/>
                    <a:pt x="202" y="1229"/>
                  </a:cubicBezTo>
                  <a:lnTo>
                    <a:pt x="222" y="1245"/>
                  </a:lnTo>
                  <a:cubicBezTo>
                    <a:pt x="404" y="1447"/>
                    <a:pt x="574" y="1649"/>
                    <a:pt x="760" y="1851"/>
                  </a:cubicBezTo>
                  <a:cubicBezTo>
                    <a:pt x="861" y="1984"/>
                    <a:pt x="978" y="2121"/>
                    <a:pt x="1079" y="2255"/>
                  </a:cubicBezTo>
                  <a:cubicBezTo>
                    <a:pt x="1281" y="2473"/>
                    <a:pt x="1467" y="2691"/>
                    <a:pt x="1652" y="2893"/>
                  </a:cubicBezTo>
                  <a:cubicBezTo>
                    <a:pt x="1685" y="2929"/>
                    <a:pt x="1685" y="2962"/>
                    <a:pt x="1701" y="2994"/>
                  </a:cubicBezTo>
                  <a:cubicBezTo>
                    <a:pt x="1701" y="3014"/>
                    <a:pt x="1717" y="3047"/>
                    <a:pt x="1717" y="3063"/>
                  </a:cubicBezTo>
                  <a:lnTo>
                    <a:pt x="1737" y="3063"/>
                  </a:lnTo>
                  <a:cubicBezTo>
                    <a:pt x="1737" y="3063"/>
                    <a:pt x="1753" y="3063"/>
                    <a:pt x="1753" y="3047"/>
                  </a:cubicBezTo>
                  <a:cubicBezTo>
                    <a:pt x="1737" y="3030"/>
                    <a:pt x="1737" y="3014"/>
                    <a:pt x="1717" y="2994"/>
                  </a:cubicBezTo>
                  <a:cubicBezTo>
                    <a:pt x="1717" y="2962"/>
                    <a:pt x="1701" y="2913"/>
                    <a:pt x="1669" y="2877"/>
                  </a:cubicBezTo>
                  <a:cubicBezTo>
                    <a:pt x="1483" y="2675"/>
                    <a:pt x="1297" y="2457"/>
                    <a:pt x="1111" y="2239"/>
                  </a:cubicBezTo>
                  <a:cubicBezTo>
                    <a:pt x="994" y="2105"/>
                    <a:pt x="877" y="1968"/>
                    <a:pt x="776" y="1835"/>
                  </a:cubicBezTo>
                  <a:cubicBezTo>
                    <a:pt x="590" y="1633"/>
                    <a:pt x="424" y="1431"/>
                    <a:pt x="239" y="1229"/>
                  </a:cubicBezTo>
                  <a:lnTo>
                    <a:pt x="222" y="1213"/>
                  </a:lnTo>
                  <a:cubicBezTo>
                    <a:pt x="121" y="1075"/>
                    <a:pt x="37" y="974"/>
                    <a:pt x="69" y="792"/>
                  </a:cubicBezTo>
                  <a:cubicBezTo>
                    <a:pt x="85" y="639"/>
                    <a:pt x="85" y="469"/>
                    <a:pt x="69" y="320"/>
                  </a:cubicBezTo>
                  <a:lnTo>
                    <a:pt x="69" y="118"/>
                  </a:lnTo>
                  <a:lnTo>
                    <a:pt x="69" y="102"/>
                  </a:lnTo>
                  <a:cubicBezTo>
                    <a:pt x="69" y="65"/>
                    <a:pt x="69" y="49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1189246" y="1405544"/>
              <a:ext cx="4867" cy="78765"/>
            </a:xfrm>
            <a:custGeom>
              <a:avLst/>
              <a:gdLst/>
              <a:ahLst/>
              <a:cxnLst/>
              <a:rect l="l" t="t" r="r" b="b"/>
              <a:pathLst>
                <a:path w="49" h="793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154"/>
                    <a:pt x="16" y="271"/>
                    <a:pt x="0" y="404"/>
                  </a:cubicBezTo>
                  <a:lnTo>
                    <a:pt x="0" y="622"/>
                  </a:lnTo>
                  <a:lnTo>
                    <a:pt x="0" y="675"/>
                  </a:lnTo>
                  <a:cubicBezTo>
                    <a:pt x="0" y="707"/>
                    <a:pt x="0" y="744"/>
                    <a:pt x="16" y="776"/>
                  </a:cubicBezTo>
                  <a:lnTo>
                    <a:pt x="33" y="792"/>
                  </a:lnTo>
                  <a:cubicBezTo>
                    <a:pt x="49" y="792"/>
                    <a:pt x="49" y="776"/>
                    <a:pt x="49" y="776"/>
                  </a:cubicBezTo>
                  <a:cubicBezTo>
                    <a:pt x="33" y="744"/>
                    <a:pt x="33" y="707"/>
                    <a:pt x="33" y="675"/>
                  </a:cubicBezTo>
                  <a:lnTo>
                    <a:pt x="33" y="622"/>
                  </a:lnTo>
                  <a:lnTo>
                    <a:pt x="33" y="404"/>
                  </a:lnTo>
                  <a:cubicBezTo>
                    <a:pt x="33" y="271"/>
                    <a:pt x="33" y="154"/>
                    <a:pt x="16" y="17"/>
                  </a:cubicBezTo>
                  <a:cubicBezTo>
                    <a:pt x="16" y="17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2165412" y="2572712"/>
              <a:ext cx="5364" cy="26619"/>
            </a:xfrm>
            <a:custGeom>
              <a:avLst/>
              <a:gdLst/>
              <a:ahLst/>
              <a:cxnLst/>
              <a:rect l="l" t="t" r="r" b="b"/>
              <a:pathLst>
                <a:path w="54" h="268" extrusionOk="0">
                  <a:moveTo>
                    <a:pt x="37" y="1"/>
                  </a:moveTo>
                  <a:cubicBezTo>
                    <a:pt x="1" y="49"/>
                    <a:pt x="17" y="82"/>
                    <a:pt x="17" y="134"/>
                  </a:cubicBezTo>
                  <a:cubicBezTo>
                    <a:pt x="17" y="166"/>
                    <a:pt x="17" y="219"/>
                    <a:pt x="1" y="251"/>
                  </a:cubicBezTo>
                  <a:lnTo>
                    <a:pt x="1" y="267"/>
                  </a:lnTo>
                  <a:lnTo>
                    <a:pt x="17" y="267"/>
                  </a:lnTo>
                  <a:cubicBezTo>
                    <a:pt x="53" y="219"/>
                    <a:pt x="37" y="166"/>
                    <a:pt x="37" y="134"/>
                  </a:cubicBezTo>
                  <a:cubicBezTo>
                    <a:pt x="37" y="82"/>
                    <a:pt x="37" y="49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1409946" y="3055829"/>
              <a:ext cx="4867" cy="21752"/>
            </a:xfrm>
            <a:custGeom>
              <a:avLst/>
              <a:gdLst/>
              <a:ahLst/>
              <a:cxnLst/>
              <a:rect l="l" t="t" r="r" b="b"/>
              <a:pathLst>
                <a:path w="49" h="219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65"/>
                    <a:pt x="32" y="134"/>
                    <a:pt x="0" y="203"/>
                  </a:cubicBezTo>
                  <a:cubicBezTo>
                    <a:pt x="0" y="219"/>
                    <a:pt x="0" y="219"/>
                    <a:pt x="16" y="219"/>
                  </a:cubicBezTo>
                  <a:lnTo>
                    <a:pt x="32" y="219"/>
                  </a:lnTo>
                  <a:cubicBezTo>
                    <a:pt x="49" y="150"/>
                    <a:pt x="32" y="65"/>
                    <a:pt x="32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1737719" y="3080760"/>
              <a:ext cx="150577" cy="259238"/>
            </a:xfrm>
            <a:custGeom>
              <a:avLst/>
              <a:gdLst/>
              <a:ahLst/>
              <a:cxnLst/>
              <a:rect l="l" t="t" r="r" b="b"/>
              <a:pathLst>
                <a:path w="1516" h="2610" extrusionOk="0">
                  <a:moveTo>
                    <a:pt x="49" y="0"/>
                  </a:moveTo>
                  <a:cubicBezTo>
                    <a:pt x="33" y="0"/>
                    <a:pt x="33" y="0"/>
                    <a:pt x="33" y="16"/>
                  </a:cubicBezTo>
                  <a:cubicBezTo>
                    <a:pt x="17" y="117"/>
                    <a:pt x="0" y="202"/>
                    <a:pt x="101" y="319"/>
                  </a:cubicBezTo>
                  <a:cubicBezTo>
                    <a:pt x="384" y="606"/>
                    <a:pt x="639" y="925"/>
                    <a:pt x="909" y="1228"/>
                  </a:cubicBezTo>
                  <a:cubicBezTo>
                    <a:pt x="1010" y="1349"/>
                    <a:pt x="1111" y="1466"/>
                    <a:pt x="1192" y="1584"/>
                  </a:cubicBezTo>
                  <a:cubicBezTo>
                    <a:pt x="1229" y="1600"/>
                    <a:pt x="1245" y="1632"/>
                    <a:pt x="1277" y="1668"/>
                  </a:cubicBezTo>
                  <a:cubicBezTo>
                    <a:pt x="1330" y="1733"/>
                    <a:pt x="1394" y="1802"/>
                    <a:pt x="1463" y="1870"/>
                  </a:cubicBezTo>
                  <a:cubicBezTo>
                    <a:pt x="1495" y="1903"/>
                    <a:pt x="1495" y="1935"/>
                    <a:pt x="1479" y="1971"/>
                  </a:cubicBezTo>
                  <a:lnTo>
                    <a:pt x="1479" y="2339"/>
                  </a:lnTo>
                  <a:lnTo>
                    <a:pt x="1479" y="2440"/>
                  </a:lnTo>
                  <a:lnTo>
                    <a:pt x="1479" y="2460"/>
                  </a:lnTo>
                  <a:cubicBezTo>
                    <a:pt x="1479" y="2509"/>
                    <a:pt x="1479" y="2541"/>
                    <a:pt x="1463" y="2593"/>
                  </a:cubicBezTo>
                  <a:cubicBezTo>
                    <a:pt x="1447" y="2593"/>
                    <a:pt x="1463" y="2610"/>
                    <a:pt x="1463" y="2610"/>
                  </a:cubicBezTo>
                  <a:lnTo>
                    <a:pt x="1479" y="2610"/>
                  </a:lnTo>
                  <a:cubicBezTo>
                    <a:pt x="1515" y="2561"/>
                    <a:pt x="1515" y="2509"/>
                    <a:pt x="1515" y="2460"/>
                  </a:cubicBezTo>
                  <a:lnTo>
                    <a:pt x="1515" y="2440"/>
                  </a:lnTo>
                  <a:lnTo>
                    <a:pt x="1515" y="2339"/>
                  </a:lnTo>
                  <a:lnTo>
                    <a:pt x="1515" y="1971"/>
                  </a:lnTo>
                  <a:cubicBezTo>
                    <a:pt x="1515" y="1935"/>
                    <a:pt x="1515" y="1903"/>
                    <a:pt x="1479" y="1854"/>
                  </a:cubicBezTo>
                  <a:cubicBezTo>
                    <a:pt x="1414" y="1786"/>
                    <a:pt x="1346" y="1717"/>
                    <a:pt x="1293" y="1652"/>
                  </a:cubicBezTo>
                  <a:cubicBezTo>
                    <a:pt x="1261" y="1616"/>
                    <a:pt x="1245" y="1584"/>
                    <a:pt x="1229" y="1567"/>
                  </a:cubicBezTo>
                  <a:cubicBezTo>
                    <a:pt x="1128" y="1450"/>
                    <a:pt x="1027" y="1329"/>
                    <a:pt x="926" y="1212"/>
                  </a:cubicBezTo>
                  <a:cubicBezTo>
                    <a:pt x="671" y="909"/>
                    <a:pt x="404" y="590"/>
                    <a:pt x="118" y="303"/>
                  </a:cubicBezTo>
                  <a:cubicBezTo>
                    <a:pt x="33" y="202"/>
                    <a:pt x="33" y="117"/>
                    <a:pt x="49" y="16"/>
                  </a:cubicBezTo>
                  <a:cubicBezTo>
                    <a:pt x="65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1409946" y="2905352"/>
              <a:ext cx="91975" cy="187128"/>
            </a:xfrm>
            <a:custGeom>
              <a:avLst/>
              <a:gdLst/>
              <a:ahLst/>
              <a:cxnLst/>
              <a:rect l="l" t="t" r="r" b="b"/>
              <a:pathLst>
                <a:path w="926" h="1884" extrusionOk="0">
                  <a:moveTo>
                    <a:pt x="32" y="1"/>
                  </a:moveTo>
                  <a:lnTo>
                    <a:pt x="32" y="17"/>
                  </a:lnTo>
                  <a:cubicBezTo>
                    <a:pt x="0" y="336"/>
                    <a:pt x="0" y="639"/>
                    <a:pt x="32" y="942"/>
                  </a:cubicBezTo>
                  <a:lnTo>
                    <a:pt x="32" y="958"/>
                  </a:lnTo>
                  <a:cubicBezTo>
                    <a:pt x="32" y="994"/>
                    <a:pt x="32" y="1027"/>
                    <a:pt x="69" y="1043"/>
                  </a:cubicBezTo>
                  <a:cubicBezTo>
                    <a:pt x="251" y="1144"/>
                    <a:pt x="388" y="1297"/>
                    <a:pt x="521" y="1447"/>
                  </a:cubicBezTo>
                  <a:cubicBezTo>
                    <a:pt x="590" y="1532"/>
                    <a:pt x="675" y="1617"/>
                    <a:pt x="755" y="1701"/>
                  </a:cubicBezTo>
                  <a:cubicBezTo>
                    <a:pt x="776" y="1701"/>
                    <a:pt x="776" y="1718"/>
                    <a:pt x="792" y="1718"/>
                  </a:cubicBezTo>
                  <a:cubicBezTo>
                    <a:pt x="840" y="1766"/>
                    <a:pt x="893" y="1802"/>
                    <a:pt x="893" y="1883"/>
                  </a:cubicBezTo>
                  <a:lnTo>
                    <a:pt x="909" y="1883"/>
                  </a:lnTo>
                  <a:cubicBezTo>
                    <a:pt x="909" y="1883"/>
                    <a:pt x="925" y="1883"/>
                    <a:pt x="925" y="1867"/>
                  </a:cubicBezTo>
                  <a:cubicBezTo>
                    <a:pt x="909" y="1802"/>
                    <a:pt x="856" y="1750"/>
                    <a:pt x="808" y="1701"/>
                  </a:cubicBezTo>
                  <a:cubicBezTo>
                    <a:pt x="792" y="1701"/>
                    <a:pt x="792" y="1681"/>
                    <a:pt x="776" y="1681"/>
                  </a:cubicBezTo>
                  <a:cubicBezTo>
                    <a:pt x="691" y="1600"/>
                    <a:pt x="606" y="1516"/>
                    <a:pt x="537" y="1431"/>
                  </a:cubicBezTo>
                  <a:cubicBezTo>
                    <a:pt x="404" y="1277"/>
                    <a:pt x="271" y="1112"/>
                    <a:pt x="69" y="1011"/>
                  </a:cubicBezTo>
                  <a:cubicBezTo>
                    <a:pt x="49" y="1011"/>
                    <a:pt x="49" y="994"/>
                    <a:pt x="49" y="958"/>
                  </a:cubicBezTo>
                  <a:lnTo>
                    <a:pt x="49" y="942"/>
                  </a:lnTo>
                  <a:cubicBezTo>
                    <a:pt x="32" y="639"/>
                    <a:pt x="32" y="336"/>
                    <a:pt x="49" y="17"/>
                  </a:cubicBez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1256191" y="1192691"/>
              <a:ext cx="237287" cy="121077"/>
            </a:xfrm>
            <a:custGeom>
              <a:avLst/>
              <a:gdLst/>
              <a:ahLst/>
              <a:cxnLst/>
              <a:rect l="l" t="t" r="r" b="b"/>
              <a:pathLst>
                <a:path w="2389" h="1219" extrusionOk="0">
                  <a:moveTo>
                    <a:pt x="1589" y="0"/>
                  </a:moveTo>
                  <a:cubicBezTo>
                    <a:pt x="1547" y="0"/>
                    <a:pt x="1502" y="15"/>
                    <a:pt x="1463" y="39"/>
                  </a:cubicBezTo>
                  <a:lnTo>
                    <a:pt x="1144" y="241"/>
                  </a:lnTo>
                  <a:cubicBezTo>
                    <a:pt x="789" y="443"/>
                    <a:pt x="437" y="665"/>
                    <a:pt x="102" y="867"/>
                  </a:cubicBezTo>
                  <a:cubicBezTo>
                    <a:pt x="49" y="899"/>
                    <a:pt x="17" y="931"/>
                    <a:pt x="17" y="984"/>
                  </a:cubicBezTo>
                  <a:cubicBezTo>
                    <a:pt x="1" y="1000"/>
                    <a:pt x="17" y="1000"/>
                    <a:pt x="17" y="1000"/>
                  </a:cubicBezTo>
                  <a:lnTo>
                    <a:pt x="33" y="1000"/>
                  </a:lnTo>
                  <a:cubicBezTo>
                    <a:pt x="49" y="948"/>
                    <a:pt x="65" y="915"/>
                    <a:pt x="102" y="899"/>
                  </a:cubicBezTo>
                  <a:cubicBezTo>
                    <a:pt x="453" y="681"/>
                    <a:pt x="809" y="479"/>
                    <a:pt x="1160" y="261"/>
                  </a:cubicBezTo>
                  <a:lnTo>
                    <a:pt x="1479" y="75"/>
                  </a:lnTo>
                  <a:cubicBezTo>
                    <a:pt x="1518" y="48"/>
                    <a:pt x="1555" y="32"/>
                    <a:pt x="1586" y="32"/>
                  </a:cubicBezTo>
                  <a:cubicBezTo>
                    <a:pt x="1597" y="32"/>
                    <a:pt x="1607" y="34"/>
                    <a:pt x="1617" y="39"/>
                  </a:cubicBezTo>
                  <a:cubicBezTo>
                    <a:pt x="1665" y="39"/>
                    <a:pt x="1698" y="75"/>
                    <a:pt x="1734" y="124"/>
                  </a:cubicBezTo>
                  <a:cubicBezTo>
                    <a:pt x="1766" y="208"/>
                    <a:pt x="1819" y="293"/>
                    <a:pt x="1867" y="378"/>
                  </a:cubicBezTo>
                  <a:cubicBezTo>
                    <a:pt x="1952" y="544"/>
                    <a:pt x="2053" y="697"/>
                    <a:pt x="2154" y="867"/>
                  </a:cubicBezTo>
                  <a:cubicBezTo>
                    <a:pt x="2170" y="899"/>
                    <a:pt x="2186" y="931"/>
                    <a:pt x="2202" y="968"/>
                  </a:cubicBezTo>
                  <a:cubicBezTo>
                    <a:pt x="2239" y="1069"/>
                    <a:pt x="2287" y="1150"/>
                    <a:pt x="2372" y="1218"/>
                  </a:cubicBezTo>
                  <a:lnTo>
                    <a:pt x="2388" y="1218"/>
                  </a:lnTo>
                  <a:lnTo>
                    <a:pt x="2388" y="1202"/>
                  </a:lnTo>
                  <a:cubicBezTo>
                    <a:pt x="2303" y="1133"/>
                    <a:pt x="2271" y="1049"/>
                    <a:pt x="2223" y="968"/>
                  </a:cubicBezTo>
                  <a:cubicBezTo>
                    <a:pt x="2202" y="915"/>
                    <a:pt x="2186" y="883"/>
                    <a:pt x="2170" y="847"/>
                  </a:cubicBezTo>
                  <a:cubicBezTo>
                    <a:pt x="2069" y="681"/>
                    <a:pt x="1984" y="528"/>
                    <a:pt x="1883" y="362"/>
                  </a:cubicBezTo>
                  <a:cubicBezTo>
                    <a:pt x="1851" y="277"/>
                    <a:pt x="1799" y="208"/>
                    <a:pt x="1750" y="124"/>
                  </a:cubicBezTo>
                  <a:cubicBezTo>
                    <a:pt x="1718" y="59"/>
                    <a:pt x="1665" y="23"/>
                    <a:pt x="1633" y="6"/>
                  </a:cubicBezTo>
                  <a:cubicBezTo>
                    <a:pt x="1619" y="2"/>
                    <a:pt x="1604" y="0"/>
                    <a:pt x="1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928419" y="3577484"/>
              <a:ext cx="4867" cy="100418"/>
            </a:xfrm>
            <a:custGeom>
              <a:avLst/>
              <a:gdLst/>
              <a:ahLst/>
              <a:cxnLst/>
              <a:rect l="l" t="t" r="r" b="b"/>
              <a:pathLst>
                <a:path w="49" h="1011" extrusionOk="0">
                  <a:moveTo>
                    <a:pt x="0" y="0"/>
                  </a:moveTo>
                  <a:lnTo>
                    <a:pt x="0" y="16"/>
                  </a:lnTo>
                  <a:cubicBezTo>
                    <a:pt x="17" y="133"/>
                    <a:pt x="17" y="251"/>
                    <a:pt x="17" y="352"/>
                  </a:cubicBezTo>
                  <a:lnTo>
                    <a:pt x="17" y="521"/>
                  </a:lnTo>
                  <a:lnTo>
                    <a:pt x="17" y="857"/>
                  </a:lnTo>
                  <a:lnTo>
                    <a:pt x="17" y="1010"/>
                  </a:lnTo>
                  <a:lnTo>
                    <a:pt x="33" y="1010"/>
                  </a:lnTo>
                  <a:lnTo>
                    <a:pt x="33" y="857"/>
                  </a:lnTo>
                  <a:lnTo>
                    <a:pt x="33" y="521"/>
                  </a:lnTo>
                  <a:lnTo>
                    <a:pt x="33" y="352"/>
                  </a:lnTo>
                  <a:cubicBezTo>
                    <a:pt x="33" y="234"/>
                    <a:pt x="49" y="133"/>
                    <a:pt x="17" y="16"/>
                  </a:cubicBezTo>
                  <a:cubicBezTo>
                    <a:pt x="17" y="0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670770" y="1450836"/>
              <a:ext cx="145809" cy="192293"/>
            </a:xfrm>
            <a:custGeom>
              <a:avLst/>
              <a:gdLst/>
              <a:ahLst/>
              <a:cxnLst/>
              <a:rect l="l" t="t" r="r" b="b"/>
              <a:pathLst>
                <a:path w="1468" h="1936" extrusionOk="0">
                  <a:moveTo>
                    <a:pt x="1431" y="1"/>
                  </a:moveTo>
                  <a:cubicBezTo>
                    <a:pt x="1415" y="1"/>
                    <a:pt x="1415" y="1"/>
                    <a:pt x="1415" y="17"/>
                  </a:cubicBezTo>
                  <a:lnTo>
                    <a:pt x="1415" y="267"/>
                  </a:lnTo>
                  <a:cubicBezTo>
                    <a:pt x="1431" y="506"/>
                    <a:pt x="1431" y="756"/>
                    <a:pt x="1451" y="995"/>
                  </a:cubicBezTo>
                  <a:cubicBezTo>
                    <a:pt x="1451" y="1043"/>
                    <a:pt x="1415" y="1059"/>
                    <a:pt x="1383" y="1096"/>
                  </a:cubicBezTo>
                  <a:lnTo>
                    <a:pt x="1366" y="1096"/>
                  </a:lnTo>
                  <a:cubicBezTo>
                    <a:pt x="1181" y="1197"/>
                    <a:pt x="995" y="1314"/>
                    <a:pt x="809" y="1431"/>
                  </a:cubicBezTo>
                  <a:cubicBezTo>
                    <a:pt x="558" y="1580"/>
                    <a:pt x="288" y="1750"/>
                    <a:pt x="37" y="1883"/>
                  </a:cubicBezTo>
                  <a:cubicBezTo>
                    <a:pt x="17" y="1904"/>
                    <a:pt x="17" y="1904"/>
                    <a:pt x="17" y="1920"/>
                  </a:cubicBezTo>
                  <a:cubicBezTo>
                    <a:pt x="1" y="1936"/>
                    <a:pt x="17" y="1936"/>
                    <a:pt x="17" y="1936"/>
                  </a:cubicBezTo>
                  <a:lnTo>
                    <a:pt x="37" y="1936"/>
                  </a:lnTo>
                  <a:lnTo>
                    <a:pt x="37" y="1920"/>
                  </a:lnTo>
                  <a:lnTo>
                    <a:pt x="54" y="1920"/>
                  </a:lnTo>
                  <a:cubicBezTo>
                    <a:pt x="304" y="1766"/>
                    <a:pt x="575" y="1617"/>
                    <a:pt x="825" y="1447"/>
                  </a:cubicBezTo>
                  <a:cubicBezTo>
                    <a:pt x="995" y="1346"/>
                    <a:pt x="1197" y="1229"/>
                    <a:pt x="1383" y="1112"/>
                  </a:cubicBezTo>
                  <a:cubicBezTo>
                    <a:pt x="1431" y="1096"/>
                    <a:pt x="1467" y="1059"/>
                    <a:pt x="1467" y="995"/>
                  </a:cubicBezTo>
                  <a:cubicBezTo>
                    <a:pt x="1467" y="756"/>
                    <a:pt x="1451" y="506"/>
                    <a:pt x="1451" y="267"/>
                  </a:cubicBezTo>
                  <a:lnTo>
                    <a:pt x="1451" y="17"/>
                  </a:lnTo>
                  <a:cubicBezTo>
                    <a:pt x="1451" y="1"/>
                    <a:pt x="1431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1338035" y="1870584"/>
              <a:ext cx="6555" cy="103596"/>
            </a:xfrm>
            <a:custGeom>
              <a:avLst/>
              <a:gdLst/>
              <a:ahLst/>
              <a:cxnLst/>
              <a:rect l="l" t="t" r="r" b="b"/>
              <a:pathLst>
                <a:path w="66" h="1043" extrusionOk="0">
                  <a:moveTo>
                    <a:pt x="17" y="0"/>
                  </a:moveTo>
                  <a:lnTo>
                    <a:pt x="1" y="17"/>
                  </a:lnTo>
                  <a:cubicBezTo>
                    <a:pt x="33" y="182"/>
                    <a:pt x="17" y="336"/>
                    <a:pt x="17" y="505"/>
                  </a:cubicBezTo>
                  <a:lnTo>
                    <a:pt x="17" y="808"/>
                  </a:lnTo>
                  <a:lnTo>
                    <a:pt x="17" y="873"/>
                  </a:lnTo>
                  <a:cubicBezTo>
                    <a:pt x="17" y="925"/>
                    <a:pt x="17" y="974"/>
                    <a:pt x="49" y="1043"/>
                  </a:cubicBezTo>
                  <a:lnTo>
                    <a:pt x="66" y="1043"/>
                  </a:lnTo>
                  <a:lnTo>
                    <a:pt x="66" y="1026"/>
                  </a:lnTo>
                  <a:cubicBezTo>
                    <a:pt x="33" y="974"/>
                    <a:pt x="49" y="925"/>
                    <a:pt x="49" y="873"/>
                  </a:cubicBezTo>
                  <a:lnTo>
                    <a:pt x="49" y="808"/>
                  </a:lnTo>
                  <a:lnTo>
                    <a:pt x="49" y="505"/>
                  </a:lnTo>
                  <a:cubicBezTo>
                    <a:pt x="49" y="336"/>
                    <a:pt x="49" y="166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1643857" y="3318246"/>
              <a:ext cx="6853" cy="78765"/>
            </a:xfrm>
            <a:custGeom>
              <a:avLst/>
              <a:gdLst/>
              <a:ahLst/>
              <a:cxnLst/>
              <a:rect l="l" t="t" r="r" b="b"/>
              <a:pathLst>
                <a:path w="69" h="793" extrusionOk="0">
                  <a:moveTo>
                    <a:pt x="53" y="1"/>
                  </a:moveTo>
                  <a:cubicBezTo>
                    <a:pt x="53" y="1"/>
                    <a:pt x="37" y="1"/>
                    <a:pt x="37" y="17"/>
                  </a:cubicBezTo>
                  <a:cubicBezTo>
                    <a:pt x="16" y="134"/>
                    <a:pt x="16" y="271"/>
                    <a:pt x="16" y="388"/>
                  </a:cubicBezTo>
                  <a:lnTo>
                    <a:pt x="16" y="623"/>
                  </a:lnTo>
                  <a:lnTo>
                    <a:pt x="16" y="675"/>
                  </a:lnTo>
                  <a:cubicBezTo>
                    <a:pt x="16" y="707"/>
                    <a:pt x="37" y="740"/>
                    <a:pt x="16" y="776"/>
                  </a:cubicBezTo>
                  <a:cubicBezTo>
                    <a:pt x="0" y="776"/>
                    <a:pt x="0" y="776"/>
                    <a:pt x="16" y="792"/>
                  </a:cubicBezTo>
                  <a:lnTo>
                    <a:pt x="37" y="776"/>
                  </a:lnTo>
                  <a:cubicBezTo>
                    <a:pt x="53" y="740"/>
                    <a:pt x="53" y="707"/>
                    <a:pt x="53" y="675"/>
                  </a:cubicBezTo>
                  <a:lnTo>
                    <a:pt x="53" y="623"/>
                  </a:lnTo>
                  <a:lnTo>
                    <a:pt x="53" y="388"/>
                  </a:lnTo>
                  <a:cubicBezTo>
                    <a:pt x="53" y="271"/>
                    <a:pt x="53" y="134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2081979" y="2505767"/>
              <a:ext cx="105185" cy="199047"/>
            </a:xfrm>
            <a:custGeom>
              <a:avLst/>
              <a:gdLst/>
              <a:ahLst/>
              <a:cxnLst/>
              <a:rect l="l" t="t" r="r" b="b"/>
              <a:pathLst>
                <a:path w="1059" h="2004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cubicBezTo>
                    <a:pt x="1" y="133"/>
                    <a:pt x="69" y="218"/>
                    <a:pt x="118" y="303"/>
                  </a:cubicBezTo>
                  <a:cubicBezTo>
                    <a:pt x="150" y="335"/>
                    <a:pt x="170" y="372"/>
                    <a:pt x="202" y="404"/>
                  </a:cubicBezTo>
                  <a:cubicBezTo>
                    <a:pt x="372" y="707"/>
                    <a:pt x="554" y="994"/>
                    <a:pt x="724" y="1281"/>
                  </a:cubicBezTo>
                  <a:cubicBezTo>
                    <a:pt x="776" y="1345"/>
                    <a:pt x="825" y="1430"/>
                    <a:pt x="877" y="1499"/>
                  </a:cubicBezTo>
                  <a:cubicBezTo>
                    <a:pt x="893" y="1531"/>
                    <a:pt x="909" y="1547"/>
                    <a:pt x="909" y="1564"/>
                  </a:cubicBezTo>
                  <a:cubicBezTo>
                    <a:pt x="978" y="1648"/>
                    <a:pt x="1027" y="1733"/>
                    <a:pt x="1010" y="1850"/>
                  </a:cubicBezTo>
                  <a:lnTo>
                    <a:pt x="1010" y="1866"/>
                  </a:lnTo>
                  <a:cubicBezTo>
                    <a:pt x="1010" y="1903"/>
                    <a:pt x="1010" y="1951"/>
                    <a:pt x="994" y="1988"/>
                  </a:cubicBezTo>
                  <a:lnTo>
                    <a:pt x="994" y="2004"/>
                  </a:lnTo>
                  <a:lnTo>
                    <a:pt x="1010" y="2004"/>
                  </a:lnTo>
                  <a:lnTo>
                    <a:pt x="1010" y="1988"/>
                  </a:lnTo>
                  <a:cubicBezTo>
                    <a:pt x="1027" y="1951"/>
                    <a:pt x="1043" y="1903"/>
                    <a:pt x="1043" y="1866"/>
                  </a:cubicBezTo>
                  <a:lnTo>
                    <a:pt x="1043" y="1850"/>
                  </a:lnTo>
                  <a:cubicBezTo>
                    <a:pt x="1059" y="1733"/>
                    <a:pt x="994" y="1632"/>
                    <a:pt x="942" y="1547"/>
                  </a:cubicBezTo>
                  <a:cubicBezTo>
                    <a:pt x="926" y="1531"/>
                    <a:pt x="909" y="1515"/>
                    <a:pt x="893" y="1483"/>
                  </a:cubicBezTo>
                  <a:cubicBezTo>
                    <a:pt x="841" y="1414"/>
                    <a:pt x="808" y="1345"/>
                    <a:pt x="756" y="1261"/>
                  </a:cubicBezTo>
                  <a:cubicBezTo>
                    <a:pt x="574" y="978"/>
                    <a:pt x="388" y="691"/>
                    <a:pt x="219" y="388"/>
                  </a:cubicBezTo>
                  <a:cubicBezTo>
                    <a:pt x="202" y="352"/>
                    <a:pt x="170" y="319"/>
                    <a:pt x="150" y="287"/>
                  </a:cubicBezTo>
                  <a:cubicBezTo>
                    <a:pt x="85" y="202"/>
                    <a:pt x="17" y="117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1672363" y="3189421"/>
              <a:ext cx="5264" cy="13409"/>
            </a:xfrm>
            <a:custGeom>
              <a:avLst/>
              <a:gdLst/>
              <a:ahLst/>
              <a:cxnLst/>
              <a:rect l="l" t="t" r="r" b="b"/>
              <a:pathLst>
                <a:path w="53" h="135" extrusionOk="0">
                  <a:moveTo>
                    <a:pt x="16" y="1"/>
                  </a:moveTo>
                  <a:cubicBezTo>
                    <a:pt x="0" y="33"/>
                    <a:pt x="0" y="69"/>
                    <a:pt x="0" y="86"/>
                  </a:cubicBezTo>
                  <a:lnTo>
                    <a:pt x="0" y="118"/>
                  </a:lnTo>
                  <a:cubicBezTo>
                    <a:pt x="0" y="134"/>
                    <a:pt x="16" y="134"/>
                    <a:pt x="16" y="134"/>
                  </a:cubicBezTo>
                  <a:lnTo>
                    <a:pt x="32" y="134"/>
                  </a:lnTo>
                  <a:lnTo>
                    <a:pt x="32" y="86"/>
                  </a:lnTo>
                  <a:cubicBezTo>
                    <a:pt x="32" y="69"/>
                    <a:pt x="32" y="33"/>
                    <a:pt x="5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1409946" y="3590694"/>
              <a:ext cx="4867" cy="143723"/>
            </a:xfrm>
            <a:custGeom>
              <a:avLst/>
              <a:gdLst/>
              <a:ahLst/>
              <a:cxnLst/>
              <a:rect l="l" t="t" r="r" b="b"/>
              <a:pathLst>
                <a:path w="49" h="1447" extrusionOk="0">
                  <a:moveTo>
                    <a:pt x="16" y="0"/>
                  </a:moveTo>
                  <a:cubicBezTo>
                    <a:pt x="0" y="0"/>
                    <a:pt x="0" y="17"/>
                    <a:pt x="0" y="17"/>
                  </a:cubicBezTo>
                  <a:lnTo>
                    <a:pt x="0" y="271"/>
                  </a:lnTo>
                  <a:cubicBezTo>
                    <a:pt x="16" y="457"/>
                    <a:pt x="16" y="659"/>
                    <a:pt x="16" y="861"/>
                  </a:cubicBezTo>
                  <a:lnTo>
                    <a:pt x="16" y="1027"/>
                  </a:lnTo>
                  <a:cubicBezTo>
                    <a:pt x="16" y="1164"/>
                    <a:pt x="16" y="1297"/>
                    <a:pt x="0" y="1430"/>
                  </a:cubicBezTo>
                  <a:cubicBezTo>
                    <a:pt x="0" y="1447"/>
                    <a:pt x="0" y="1447"/>
                    <a:pt x="16" y="1447"/>
                  </a:cubicBezTo>
                  <a:cubicBezTo>
                    <a:pt x="16" y="1447"/>
                    <a:pt x="32" y="1447"/>
                    <a:pt x="32" y="1430"/>
                  </a:cubicBezTo>
                  <a:cubicBezTo>
                    <a:pt x="49" y="1297"/>
                    <a:pt x="49" y="1164"/>
                    <a:pt x="32" y="1027"/>
                  </a:cubicBezTo>
                  <a:lnTo>
                    <a:pt x="32" y="861"/>
                  </a:lnTo>
                  <a:lnTo>
                    <a:pt x="32" y="271"/>
                  </a:lnTo>
                  <a:lnTo>
                    <a:pt x="32" y="17"/>
                  </a:lnTo>
                  <a:cubicBezTo>
                    <a:pt x="32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1739308" y="2616117"/>
              <a:ext cx="148988" cy="277713"/>
            </a:xfrm>
            <a:custGeom>
              <a:avLst/>
              <a:gdLst/>
              <a:ahLst/>
              <a:cxnLst/>
              <a:rect l="l" t="t" r="r" b="b"/>
              <a:pathLst>
                <a:path w="1500" h="2796" extrusionOk="0">
                  <a:moveTo>
                    <a:pt x="49" y="0"/>
                  </a:moveTo>
                  <a:cubicBezTo>
                    <a:pt x="17" y="49"/>
                    <a:pt x="1" y="101"/>
                    <a:pt x="1" y="170"/>
                  </a:cubicBezTo>
                  <a:cubicBezTo>
                    <a:pt x="1" y="218"/>
                    <a:pt x="17" y="271"/>
                    <a:pt x="65" y="287"/>
                  </a:cubicBezTo>
                  <a:cubicBezTo>
                    <a:pt x="150" y="372"/>
                    <a:pt x="235" y="473"/>
                    <a:pt x="304" y="574"/>
                  </a:cubicBezTo>
                  <a:cubicBezTo>
                    <a:pt x="336" y="622"/>
                    <a:pt x="368" y="675"/>
                    <a:pt x="405" y="723"/>
                  </a:cubicBezTo>
                  <a:cubicBezTo>
                    <a:pt x="554" y="909"/>
                    <a:pt x="691" y="1111"/>
                    <a:pt x="825" y="1297"/>
                  </a:cubicBezTo>
                  <a:cubicBezTo>
                    <a:pt x="926" y="1430"/>
                    <a:pt x="1043" y="1584"/>
                    <a:pt x="1144" y="1717"/>
                  </a:cubicBezTo>
                  <a:lnTo>
                    <a:pt x="1160" y="1733"/>
                  </a:lnTo>
                  <a:cubicBezTo>
                    <a:pt x="1463" y="2137"/>
                    <a:pt x="1463" y="2137"/>
                    <a:pt x="1463" y="2626"/>
                  </a:cubicBezTo>
                  <a:cubicBezTo>
                    <a:pt x="1463" y="2695"/>
                    <a:pt x="1447" y="2727"/>
                    <a:pt x="1431" y="2759"/>
                  </a:cubicBezTo>
                  <a:lnTo>
                    <a:pt x="1431" y="2796"/>
                  </a:lnTo>
                  <a:lnTo>
                    <a:pt x="1447" y="2796"/>
                  </a:lnTo>
                  <a:lnTo>
                    <a:pt x="1447" y="2775"/>
                  </a:lnTo>
                  <a:cubicBezTo>
                    <a:pt x="1479" y="2743"/>
                    <a:pt x="1499" y="2695"/>
                    <a:pt x="1499" y="2626"/>
                  </a:cubicBezTo>
                  <a:cubicBezTo>
                    <a:pt x="1499" y="2137"/>
                    <a:pt x="1499" y="2137"/>
                    <a:pt x="1176" y="1717"/>
                  </a:cubicBezTo>
                  <a:lnTo>
                    <a:pt x="1160" y="1701"/>
                  </a:lnTo>
                  <a:cubicBezTo>
                    <a:pt x="1059" y="1563"/>
                    <a:pt x="958" y="1414"/>
                    <a:pt x="857" y="1281"/>
                  </a:cubicBezTo>
                  <a:cubicBezTo>
                    <a:pt x="708" y="1095"/>
                    <a:pt x="570" y="893"/>
                    <a:pt x="421" y="707"/>
                  </a:cubicBezTo>
                  <a:cubicBezTo>
                    <a:pt x="388" y="655"/>
                    <a:pt x="352" y="606"/>
                    <a:pt x="320" y="554"/>
                  </a:cubicBezTo>
                  <a:cubicBezTo>
                    <a:pt x="251" y="453"/>
                    <a:pt x="186" y="352"/>
                    <a:pt x="85" y="271"/>
                  </a:cubicBezTo>
                  <a:cubicBezTo>
                    <a:pt x="49" y="251"/>
                    <a:pt x="33" y="202"/>
                    <a:pt x="17" y="170"/>
                  </a:cubicBezTo>
                  <a:cubicBezTo>
                    <a:pt x="17" y="101"/>
                    <a:pt x="33" y="49"/>
                    <a:pt x="65" y="16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669181" y="3266497"/>
              <a:ext cx="148988" cy="159019"/>
            </a:xfrm>
            <a:custGeom>
              <a:avLst/>
              <a:gdLst/>
              <a:ahLst/>
              <a:cxnLst/>
              <a:rect l="l" t="t" r="r" b="b"/>
              <a:pathLst>
                <a:path w="1500" h="1601" extrusionOk="0">
                  <a:moveTo>
                    <a:pt x="1483" y="0"/>
                  </a:moveTo>
                  <a:cubicBezTo>
                    <a:pt x="1330" y="33"/>
                    <a:pt x="1180" y="85"/>
                    <a:pt x="1027" y="150"/>
                  </a:cubicBezTo>
                  <a:cubicBezTo>
                    <a:pt x="962" y="166"/>
                    <a:pt x="894" y="186"/>
                    <a:pt x="825" y="219"/>
                  </a:cubicBezTo>
                  <a:cubicBezTo>
                    <a:pt x="639" y="287"/>
                    <a:pt x="437" y="352"/>
                    <a:pt x="235" y="421"/>
                  </a:cubicBezTo>
                  <a:lnTo>
                    <a:pt x="102" y="469"/>
                  </a:lnTo>
                  <a:cubicBezTo>
                    <a:pt x="53" y="489"/>
                    <a:pt x="1" y="522"/>
                    <a:pt x="1" y="622"/>
                  </a:cubicBezTo>
                  <a:lnTo>
                    <a:pt x="1" y="1430"/>
                  </a:lnTo>
                  <a:lnTo>
                    <a:pt x="1" y="1499"/>
                  </a:lnTo>
                  <a:cubicBezTo>
                    <a:pt x="17" y="1531"/>
                    <a:pt x="33" y="1548"/>
                    <a:pt x="1" y="1580"/>
                  </a:cubicBezTo>
                  <a:lnTo>
                    <a:pt x="1" y="1600"/>
                  </a:lnTo>
                  <a:lnTo>
                    <a:pt x="17" y="1600"/>
                  </a:lnTo>
                  <a:cubicBezTo>
                    <a:pt x="53" y="1564"/>
                    <a:pt x="53" y="1515"/>
                    <a:pt x="33" y="1479"/>
                  </a:cubicBezTo>
                  <a:cubicBezTo>
                    <a:pt x="33" y="1463"/>
                    <a:pt x="17" y="1447"/>
                    <a:pt x="17" y="1430"/>
                  </a:cubicBezTo>
                  <a:cubicBezTo>
                    <a:pt x="33" y="1160"/>
                    <a:pt x="33" y="893"/>
                    <a:pt x="17" y="622"/>
                  </a:cubicBezTo>
                  <a:cubicBezTo>
                    <a:pt x="17" y="538"/>
                    <a:pt x="53" y="522"/>
                    <a:pt x="118" y="505"/>
                  </a:cubicBezTo>
                  <a:lnTo>
                    <a:pt x="255" y="453"/>
                  </a:lnTo>
                  <a:cubicBezTo>
                    <a:pt x="437" y="388"/>
                    <a:pt x="639" y="303"/>
                    <a:pt x="841" y="235"/>
                  </a:cubicBezTo>
                  <a:cubicBezTo>
                    <a:pt x="910" y="219"/>
                    <a:pt x="978" y="202"/>
                    <a:pt x="1027" y="166"/>
                  </a:cubicBezTo>
                  <a:lnTo>
                    <a:pt x="1483" y="17"/>
                  </a:lnTo>
                  <a:lnTo>
                    <a:pt x="1500" y="17"/>
                  </a:lnTo>
                  <a:cubicBezTo>
                    <a:pt x="1500" y="0"/>
                    <a:pt x="1483" y="0"/>
                    <a:pt x="1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2078801" y="3107577"/>
              <a:ext cx="108364" cy="212357"/>
            </a:xfrm>
            <a:custGeom>
              <a:avLst/>
              <a:gdLst/>
              <a:ahLst/>
              <a:cxnLst/>
              <a:rect l="l" t="t" r="r" b="b"/>
              <a:pathLst>
                <a:path w="1091" h="2138" extrusionOk="0">
                  <a:moveTo>
                    <a:pt x="81" y="1"/>
                  </a:moveTo>
                  <a:lnTo>
                    <a:pt x="81" y="17"/>
                  </a:lnTo>
                  <a:cubicBezTo>
                    <a:pt x="65" y="49"/>
                    <a:pt x="65" y="69"/>
                    <a:pt x="65" y="102"/>
                  </a:cubicBezTo>
                  <a:cubicBezTo>
                    <a:pt x="33" y="304"/>
                    <a:pt x="0" y="506"/>
                    <a:pt x="150" y="691"/>
                  </a:cubicBezTo>
                  <a:cubicBezTo>
                    <a:pt x="384" y="978"/>
                    <a:pt x="622" y="1281"/>
                    <a:pt x="840" y="1584"/>
                  </a:cubicBezTo>
                  <a:lnTo>
                    <a:pt x="958" y="1734"/>
                  </a:lnTo>
                  <a:cubicBezTo>
                    <a:pt x="974" y="1750"/>
                    <a:pt x="990" y="1750"/>
                    <a:pt x="990" y="1766"/>
                  </a:cubicBezTo>
                  <a:cubicBezTo>
                    <a:pt x="1026" y="1786"/>
                    <a:pt x="1059" y="1802"/>
                    <a:pt x="1042" y="1851"/>
                  </a:cubicBezTo>
                  <a:lnTo>
                    <a:pt x="1042" y="1952"/>
                  </a:lnTo>
                  <a:cubicBezTo>
                    <a:pt x="1042" y="2004"/>
                    <a:pt x="1042" y="2069"/>
                    <a:pt x="1010" y="2122"/>
                  </a:cubicBezTo>
                  <a:lnTo>
                    <a:pt x="1010" y="2138"/>
                  </a:lnTo>
                  <a:lnTo>
                    <a:pt x="1026" y="2138"/>
                  </a:lnTo>
                  <a:cubicBezTo>
                    <a:pt x="1075" y="2069"/>
                    <a:pt x="1075" y="2004"/>
                    <a:pt x="1075" y="1952"/>
                  </a:cubicBezTo>
                  <a:lnTo>
                    <a:pt x="1075" y="1851"/>
                  </a:lnTo>
                  <a:cubicBezTo>
                    <a:pt x="1091" y="1786"/>
                    <a:pt x="1042" y="1766"/>
                    <a:pt x="1010" y="1750"/>
                  </a:cubicBezTo>
                  <a:cubicBezTo>
                    <a:pt x="990" y="1734"/>
                    <a:pt x="990" y="1718"/>
                    <a:pt x="974" y="1718"/>
                  </a:cubicBezTo>
                  <a:lnTo>
                    <a:pt x="857" y="1564"/>
                  </a:lnTo>
                  <a:cubicBezTo>
                    <a:pt x="638" y="1261"/>
                    <a:pt x="420" y="958"/>
                    <a:pt x="182" y="675"/>
                  </a:cubicBezTo>
                  <a:cubicBezTo>
                    <a:pt x="33" y="489"/>
                    <a:pt x="65" y="304"/>
                    <a:pt x="81" y="102"/>
                  </a:cubicBezTo>
                  <a:cubicBezTo>
                    <a:pt x="101" y="86"/>
                    <a:pt x="101" y="49"/>
                    <a:pt x="101" y="17"/>
                  </a:cubicBezTo>
                  <a:cubicBezTo>
                    <a:pt x="101" y="17"/>
                    <a:pt x="101" y="1"/>
                    <a:pt x="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1518608" y="3518882"/>
              <a:ext cx="140545" cy="215535"/>
            </a:xfrm>
            <a:custGeom>
              <a:avLst/>
              <a:gdLst/>
              <a:ahLst/>
              <a:cxnLst/>
              <a:rect l="l" t="t" r="r" b="b"/>
              <a:pathLst>
                <a:path w="1415" h="2170" extrusionOk="0">
                  <a:moveTo>
                    <a:pt x="65" y="0"/>
                  </a:moveTo>
                  <a:cubicBezTo>
                    <a:pt x="1" y="49"/>
                    <a:pt x="17" y="134"/>
                    <a:pt x="33" y="186"/>
                  </a:cubicBezTo>
                  <a:lnTo>
                    <a:pt x="33" y="271"/>
                  </a:lnTo>
                  <a:cubicBezTo>
                    <a:pt x="17" y="437"/>
                    <a:pt x="17" y="606"/>
                    <a:pt x="33" y="776"/>
                  </a:cubicBezTo>
                  <a:lnTo>
                    <a:pt x="33" y="994"/>
                  </a:lnTo>
                  <a:cubicBezTo>
                    <a:pt x="33" y="1043"/>
                    <a:pt x="33" y="1079"/>
                    <a:pt x="65" y="1111"/>
                  </a:cubicBezTo>
                  <a:cubicBezTo>
                    <a:pt x="522" y="1499"/>
                    <a:pt x="942" y="1834"/>
                    <a:pt x="1330" y="2153"/>
                  </a:cubicBezTo>
                  <a:cubicBezTo>
                    <a:pt x="1346" y="2170"/>
                    <a:pt x="1362" y="2170"/>
                    <a:pt x="1378" y="2170"/>
                  </a:cubicBezTo>
                  <a:lnTo>
                    <a:pt x="1415" y="2170"/>
                  </a:lnTo>
                  <a:lnTo>
                    <a:pt x="1415" y="2137"/>
                  </a:lnTo>
                  <a:lnTo>
                    <a:pt x="1346" y="2137"/>
                  </a:lnTo>
                  <a:cubicBezTo>
                    <a:pt x="958" y="1818"/>
                    <a:pt x="538" y="1463"/>
                    <a:pt x="86" y="1095"/>
                  </a:cubicBezTo>
                  <a:cubicBezTo>
                    <a:pt x="49" y="1059"/>
                    <a:pt x="49" y="1043"/>
                    <a:pt x="49" y="994"/>
                  </a:cubicBezTo>
                  <a:lnTo>
                    <a:pt x="49" y="776"/>
                  </a:lnTo>
                  <a:cubicBezTo>
                    <a:pt x="49" y="606"/>
                    <a:pt x="49" y="437"/>
                    <a:pt x="65" y="271"/>
                  </a:cubicBezTo>
                  <a:cubicBezTo>
                    <a:pt x="65" y="235"/>
                    <a:pt x="49" y="218"/>
                    <a:pt x="49" y="186"/>
                  </a:cubicBezTo>
                  <a:cubicBezTo>
                    <a:pt x="49" y="117"/>
                    <a:pt x="33" y="69"/>
                    <a:pt x="86" y="17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978578" y="3560599"/>
              <a:ext cx="4867" cy="102007"/>
            </a:xfrm>
            <a:custGeom>
              <a:avLst/>
              <a:gdLst/>
              <a:ahLst/>
              <a:cxnLst/>
              <a:rect l="l" t="t" r="r" b="b"/>
              <a:pathLst>
                <a:path w="49" h="1027" extrusionOk="0">
                  <a:moveTo>
                    <a:pt x="17" y="0"/>
                  </a:moveTo>
                  <a:cubicBezTo>
                    <a:pt x="17" y="17"/>
                    <a:pt x="0" y="17"/>
                    <a:pt x="0" y="17"/>
                  </a:cubicBezTo>
                  <a:cubicBezTo>
                    <a:pt x="17" y="118"/>
                    <a:pt x="17" y="202"/>
                    <a:pt x="17" y="303"/>
                  </a:cubicBezTo>
                  <a:lnTo>
                    <a:pt x="17" y="388"/>
                  </a:lnTo>
                  <a:cubicBezTo>
                    <a:pt x="17" y="421"/>
                    <a:pt x="0" y="473"/>
                    <a:pt x="0" y="505"/>
                  </a:cubicBezTo>
                  <a:cubicBezTo>
                    <a:pt x="0" y="675"/>
                    <a:pt x="0" y="841"/>
                    <a:pt x="17" y="1010"/>
                  </a:cubicBezTo>
                  <a:lnTo>
                    <a:pt x="33" y="1027"/>
                  </a:lnTo>
                  <a:lnTo>
                    <a:pt x="49" y="1010"/>
                  </a:lnTo>
                  <a:cubicBezTo>
                    <a:pt x="17" y="841"/>
                    <a:pt x="33" y="675"/>
                    <a:pt x="33" y="522"/>
                  </a:cubicBezTo>
                  <a:lnTo>
                    <a:pt x="33" y="388"/>
                  </a:lnTo>
                  <a:lnTo>
                    <a:pt x="33" y="303"/>
                  </a:lnTo>
                  <a:cubicBezTo>
                    <a:pt x="49" y="202"/>
                    <a:pt x="49" y="118"/>
                    <a:pt x="33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2136906" y="2918562"/>
              <a:ext cx="3774" cy="13409"/>
            </a:xfrm>
            <a:custGeom>
              <a:avLst/>
              <a:gdLst/>
              <a:ahLst/>
              <a:cxnLst/>
              <a:rect l="l" t="t" r="r" b="b"/>
              <a:pathLst>
                <a:path w="38" h="135" extrusionOk="0">
                  <a:moveTo>
                    <a:pt x="21" y="1"/>
                  </a:moveTo>
                  <a:cubicBezTo>
                    <a:pt x="1" y="33"/>
                    <a:pt x="1" y="54"/>
                    <a:pt x="1" y="86"/>
                  </a:cubicBezTo>
                  <a:lnTo>
                    <a:pt x="1" y="118"/>
                  </a:lnTo>
                  <a:cubicBezTo>
                    <a:pt x="1" y="118"/>
                    <a:pt x="1" y="134"/>
                    <a:pt x="21" y="134"/>
                  </a:cubicBezTo>
                  <a:cubicBezTo>
                    <a:pt x="21" y="134"/>
                    <a:pt x="37" y="134"/>
                    <a:pt x="37" y="118"/>
                  </a:cubicBezTo>
                  <a:lnTo>
                    <a:pt x="37" y="86"/>
                  </a:lnTo>
                  <a:cubicBezTo>
                    <a:pt x="21" y="54"/>
                    <a:pt x="21" y="33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2078801" y="3244844"/>
              <a:ext cx="102007" cy="166965"/>
            </a:xfrm>
            <a:custGeom>
              <a:avLst/>
              <a:gdLst/>
              <a:ahLst/>
              <a:cxnLst/>
              <a:rect l="l" t="t" r="r" b="b"/>
              <a:pathLst>
                <a:path w="1027" h="1681" extrusionOk="0">
                  <a:moveTo>
                    <a:pt x="81" y="0"/>
                  </a:moveTo>
                  <a:lnTo>
                    <a:pt x="81" y="16"/>
                  </a:lnTo>
                  <a:cubicBezTo>
                    <a:pt x="33" y="267"/>
                    <a:pt x="0" y="505"/>
                    <a:pt x="218" y="723"/>
                  </a:cubicBezTo>
                  <a:cubicBezTo>
                    <a:pt x="384" y="925"/>
                    <a:pt x="537" y="1127"/>
                    <a:pt x="707" y="1329"/>
                  </a:cubicBezTo>
                  <a:cubicBezTo>
                    <a:pt x="772" y="1430"/>
                    <a:pt x="857" y="1515"/>
                    <a:pt x="925" y="1616"/>
                  </a:cubicBezTo>
                  <a:cubicBezTo>
                    <a:pt x="941" y="1632"/>
                    <a:pt x="958" y="1648"/>
                    <a:pt x="990" y="1665"/>
                  </a:cubicBezTo>
                  <a:lnTo>
                    <a:pt x="1010" y="1681"/>
                  </a:lnTo>
                  <a:lnTo>
                    <a:pt x="1026" y="1681"/>
                  </a:lnTo>
                  <a:lnTo>
                    <a:pt x="1026" y="1665"/>
                  </a:lnTo>
                  <a:lnTo>
                    <a:pt x="1010" y="1648"/>
                  </a:lnTo>
                  <a:cubicBezTo>
                    <a:pt x="974" y="1632"/>
                    <a:pt x="958" y="1616"/>
                    <a:pt x="958" y="1596"/>
                  </a:cubicBezTo>
                  <a:cubicBezTo>
                    <a:pt x="873" y="1495"/>
                    <a:pt x="788" y="1414"/>
                    <a:pt x="723" y="1313"/>
                  </a:cubicBezTo>
                  <a:cubicBezTo>
                    <a:pt x="570" y="1111"/>
                    <a:pt x="404" y="909"/>
                    <a:pt x="234" y="707"/>
                  </a:cubicBezTo>
                  <a:cubicBezTo>
                    <a:pt x="33" y="505"/>
                    <a:pt x="49" y="267"/>
                    <a:pt x="101" y="16"/>
                  </a:cubicBezTo>
                  <a:cubicBezTo>
                    <a:pt x="101" y="16"/>
                    <a:pt x="101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1408258" y="2880123"/>
              <a:ext cx="66746" cy="175805"/>
            </a:xfrm>
            <a:custGeom>
              <a:avLst/>
              <a:gdLst/>
              <a:ahLst/>
              <a:cxnLst/>
              <a:rect l="l" t="t" r="r" b="b"/>
              <a:pathLst>
                <a:path w="672" h="1770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33" y="69"/>
                    <a:pt x="33" y="117"/>
                    <a:pt x="1" y="202"/>
                  </a:cubicBezTo>
                  <a:lnTo>
                    <a:pt x="1" y="218"/>
                  </a:lnTo>
                  <a:cubicBezTo>
                    <a:pt x="150" y="340"/>
                    <a:pt x="288" y="489"/>
                    <a:pt x="405" y="622"/>
                  </a:cubicBezTo>
                  <a:cubicBezTo>
                    <a:pt x="469" y="691"/>
                    <a:pt x="538" y="760"/>
                    <a:pt x="607" y="824"/>
                  </a:cubicBezTo>
                  <a:cubicBezTo>
                    <a:pt x="623" y="861"/>
                    <a:pt x="639" y="893"/>
                    <a:pt x="639" y="925"/>
                  </a:cubicBezTo>
                  <a:lnTo>
                    <a:pt x="639" y="1329"/>
                  </a:lnTo>
                  <a:lnTo>
                    <a:pt x="639" y="1652"/>
                  </a:lnTo>
                  <a:cubicBezTo>
                    <a:pt x="639" y="1685"/>
                    <a:pt x="623" y="1701"/>
                    <a:pt x="623" y="1717"/>
                  </a:cubicBezTo>
                  <a:cubicBezTo>
                    <a:pt x="623" y="1733"/>
                    <a:pt x="623" y="1733"/>
                    <a:pt x="607" y="1753"/>
                  </a:cubicBezTo>
                  <a:cubicBezTo>
                    <a:pt x="607" y="1753"/>
                    <a:pt x="607" y="1770"/>
                    <a:pt x="623" y="1770"/>
                  </a:cubicBezTo>
                  <a:lnTo>
                    <a:pt x="639" y="1753"/>
                  </a:lnTo>
                  <a:lnTo>
                    <a:pt x="639" y="1733"/>
                  </a:lnTo>
                  <a:cubicBezTo>
                    <a:pt x="655" y="1701"/>
                    <a:pt x="655" y="1685"/>
                    <a:pt x="655" y="1652"/>
                  </a:cubicBezTo>
                  <a:lnTo>
                    <a:pt x="655" y="1329"/>
                  </a:lnTo>
                  <a:cubicBezTo>
                    <a:pt x="655" y="1196"/>
                    <a:pt x="655" y="1063"/>
                    <a:pt x="671" y="925"/>
                  </a:cubicBezTo>
                  <a:cubicBezTo>
                    <a:pt x="671" y="877"/>
                    <a:pt x="655" y="844"/>
                    <a:pt x="623" y="808"/>
                  </a:cubicBezTo>
                  <a:cubicBezTo>
                    <a:pt x="554" y="743"/>
                    <a:pt x="490" y="675"/>
                    <a:pt x="421" y="606"/>
                  </a:cubicBezTo>
                  <a:cubicBezTo>
                    <a:pt x="304" y="473"/>
                    <a:pt x="187" y="319"/>
                    <a:pt x="33" y="202"/>
                  </a:cubicBezTo>
                  <a:cubicBezTo>
                    <a:pt x="49" y="154"/>
                    <a:pt x="86" y="85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1332870" y="3632411"/>
              <a:ext cx="5264" cy="102007"/>
            </a:xfrm>
            <a:custGeom>
              <a:avLst/>
              <a:gdLst/>
              <a:ahLst/>
              <a:cxnLst/>
              <a:rect l="l" t="t" r="r" b="b"/>
              <a:pathLst>
                <a:path w="53" h="1027" extrusionOk="0">
                  <a:moveTo>
                    <a:pt x="17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37" y="102"/>
                    <a:pt x="17" y="186"/>
                    <a:pt x="17" y="271"/>
                  </a:cubicBezTo>
                  <a:cubicBezTo>
                    <a:pt x="17" y="320"/>
                    <a:pt x="0" y="356"/>
                    <a:pt x="0" y="388"/>
                  </a:cubicBezTo>
                  <a:lnTo>
                    <a:pt x="0" y="825"/>
                  </a:lnTo>
                  <a:lnTo>
                    <a:pt x="0" y="1010"/>
                  </a:lnTo>
                  <a:cubicBezTo>
                    <a:pt x="0" y="1027"/>
                    <a:pt x="17" y="1027"/>
                    <a:pt x="17" y="1027"/>
                  </a:cubicBezTo>
                  <a:cubicBezTo>
                    <a:pt x="17" y="1027"/>
                    <a:pt x="37" y="1027"/>
                    <a:pt x="37" y="1010"/>
                  </a:cubicBezTo>
                  <a:lnTo>
                    <a:pt x="37" y="825"/>
                  </a:lnTo>
                  <a:lnTo>
                    <a:pt x="37" y="388"/>
                  </a:lnTo>
                  <a:lnTo>
                    <a:pt x="37" y="287"/>
                  </a:lnTo>
                  <a:cubicBezTo>
                    <a:pt x="53" y="186"/>
                    <a:pt x="53" y="102"/>
                    <a:pt x="37" y="17"/>
                  </a:cubicBez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690833" y="1629820"/>
              <a:ext cx="122170" cy="70322"/>
            </a:xfrm>
            <a:custGeom>
              <a:avLst/>
              <a:gdLst/>
              <a:ahLst/>
              <a:cxnLst/>
              <a:rect l="l" t="t" r="r" b="b"/>
              <a:pathLst>
                <a:path w="1230" h="708" extrusionOk="0">
                  <a:moveTo>
                    <a:pt x="1213" y="1"/>
                  </a:moveTo>
                  <a:cubicBezTo>
                    <a:pt x="1080" y="33"/>
                    <a:pt x="979" y="118"/>
                    <a:pt x="861" y="182"/>
                  </a:cubicBezTo>
                  <a:cubicBezTo>
                    <a:pt x="809" y="203"/>
                    <a:pt x="777" y="235"/>
                    <a:pt x="744" y="251"/>
                  </a:cubicBezTo>
                  <a:cubicBezTo>
                    <a:pt x="558" y="352"/>
                    <a:pt x="389" y="453"/>
                    <a:pt x="219" y="554"/>
                  </a:cubicBezTo>
                  <a:cubicBezTo>
                    <a:pt x="154" y="607"/>
                    <a:pt x="70" y="639"/>
                    <a:pt x="1" y="687"/>
                  </a:cubicBezTo>
                  <a:lnTo>
                    <a:pt x="1" y="708"/>
                  </a:lnTo>
                  <a:lnTo>
                    <a:pt x="17" y="708"/>
                  </a:lnTo>
                  <a:cubicBezTo>
                    <a:pt x="86" y="655"/>
                    <a:pt x="171" y="623"/>
                    <a:pt x="239" y="570"/>
                  </a:cubicBezTo>
                  <a:lnTo>
                    <a:pt x="744" y="267"/>
                  </a:lnTo>
                  <a:cubicBezTo>
                    <a:pt x="793" y="251"/>
                    <a:pt x="825" y="219"/>
                    <a:pt x="878" y="203"/>
                  </a:cubicBezTo>
                  <a:cubicBezTo>
                    <a:pt x="979" y="134"/>
                    <a:pt x="1096" y="65"/>
                    <a:pt x="1213" y="17"/>
                  </a:cubicBezTo>
                  <a:cubicBezTo>
                    <a:pt x="1229" y="17"/>
                    <a:pt x="1229" y="17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1137498" y="1786753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6" y="186"/>
                    <a:pt x="16" y="356"/>
                    <a:pt x="16" y="521"/>
                  </a:cubicBezTo>
                  <a:lnTo>
                    <a:pt x="16" y="844"/>
                  </a:lnTo>
                  <a:lnTo>
                    <a:pt x="16" y="893"/>
                  </a:lnTo>
                  <a:cubicBezTo>
                    <a:pt x="16" y="925"/>
                    <a:pt x="0" y="978"/>
                    <a:pt x="49" y="1010"/>
                  </a:cubicBezTo>
                  <a:lnTo>
                    <a:pt x="49" y="1026"/>
                  </a:lnTo>
                  <a:lnTo>
                    <a:pt x="65" y="1010"/>
                  </a:lnTo>
                  <a:lnTo>
                    <a:pt x="65" y="994"/>
                  </a:lnTo>
                  <a:cubicBezTo>
                    <a:pt x="32" y="962"/>
                    <a:pt x="32" y="925"/>
                    <a:pt x="32" y="893"/>
                  </a:cubicBezTo>
                  <a:cubicBezTo>
                    <a:pt x="32" y="877"/>
                    <a:pt x="49" y="861"/>
                    <a:pt x="32" y="844"/>
                  </a:cubicBezTo>
                  <a:lnTo>
                    <a:pt x="32" y="521"/>
                  </a:lnTo>
                  <a:cubicBezTo>
                    <a:pt x="49" y="356"/>
                    <a:pt x="49" y="186"/>
                    <a:pt x="32" y="16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1261058" y="3608473"/>
              <a:ext cx="150577" cy="125944"/>
            </a:xfrm>
            <a:custGeom>
              <a:avLst/>
              <a:gdLst/>
              <a:ahLst/>
              <a:cxnLst/>
              <a:rect l="l" t="t" r="r" b="b"/>
              <a:pathLst>
                <a:path w="1516" h="1268" extrusionOk="0">
                  <a:moveTo>
                    <a:pt x="1503" y="0"/>
                  </a:moveTo>
                  <a:cubicBezTo>
                    <a:pt x="1501" y="0"/>
                    <a:pt x="1499" y="2"/>
                    <a:pt x="1499" y="7"/>
                  </a:cubicBezTo>
                  <a:cubicBezTo>
                    <a:pt x="1398" y="23"/>
                    <a:pt x="1297" y="56"/>
                    <a:pt x="1196" y="92"/>
                  </a:cubicBezTo>
                  <a:cubicBezTo>
                    <a:pt x="925" y="157"/>
                    <a:pt x="639" y="242"/>
                    <a:pt x="356" y="326"/>
                  </a:cubicBezTo>
                  <a:cubicBezTo>
                    <a:pt x="336" y="326"/>
                    <a:pt x="303" y="343"/>
                    <a:pt x="287" y="343"/>
                  </a:cubicBezTo>
                  <a:cubicBezTo>
                    <a:pt x="244" y="356"/>
                    <a:pt x="203" y="383"/>
                    <a:pt x="152" y="383"/>
                  </a:cubicBezTo>
                  <a:cubicBezTo>
                    <a:pt x="141" y="383"/>
                    <a:pt x="130" y="382"/>
                    <a:pt x="117" y="379"/>
                  </a:cubicBezTo>
                  <a:cubicBezTo>
                    <a:pt x="85" y="379"/>
                    <a:pt x="69" y="395"/>
                    <a:pt x="53" y="411"/>
                  </a:cubicBezTo>
                  <a:cubicBezTo>
                    <a:pt x="16" y="444"/>
                    <a:pt x="0" y="480"/>
                    <a:pt x="0" y="528"/>
                  </a:cubicBezTo>
                  <a:cubicBezTo>
                    <a:pt x="16" y="698"/>
                    <a:pt x="16" y="884"/>
                    <a:pt x="16" y="1050"/>
                  </a:cubicBezTo>
                  <a:lnTo>
                    <a:pt x="16" y="1251"/>
                  </a:lnTo>
                  <a:lnTo>
                    <a:pt x="16" y="1268"/>
                  </a:lnTo>
                  <a:cubicBezTo>
                    <a:pt x="33" y="1268"/>
                    <a:pt x="33" y="1268"/>
                    <a:pt x="33" y="1251"/>
                  </a:cubicBezTo>
                  <a:lnTo>
                    <a:pt x="33" y="1050"/>
                  </a:lnTo>
                  <a:cubicBezTo>
                    <a:pt x="33" y="884"/>
                    <a:pt x="53" y="698"/>
                    <a:pt x="33" y="528"/>
                  </a:cubicBezTo>
                  <a:cubicBezTo>
                    <a:pt x="33" y="480"/>
                    <a:pt x="53" y="444"/>
                    <a:pt x="69" y="427"/>
                  </a:cubicBezTo>
                  <a:cubicBezTo>
                    <a:pt x="85" y="411"/>
                    <a:pt x="101" y="411"/>
                    <a:pt x="117" y="411"/>
                  </a:cubicBezTo>
                  <a:cubicBezTo>
                    <a:pt x="186" y="411"/>
                    <a:pt x="235" y="395"/>
                    <a:pt x="287" y="379"/>
                  </a:cubicBezTo>
                  <a:cubicBezTo>
                    <a:pt x="319" y="359"/>
                    <a:pt x="336" y="359"/>
                    <a:pt x="372" y="343"/>
                  </a:cubicBezTo>
                  <a:cubicBezTo>
                    <a:pt x="639" y="278"/>
                    <a:pt x="925" y="193"/>
                    <a:pt x="1212" y="108"/>
                  </a:cubicBezTo>
                  <a:cubicBezTo>
                    <a:pt x="1297" y="92"/>
                    <a:pt x="1398" y="56"/>
                    <a:pt x="1499" y="23"/>
                  </a:cubicBezTo>
                  <a:cubicBezTo>
                    <a:pt x="1515" y="23"/>
                    <a:pt x="1515" y="23"/>
                    <a:pt x="1515" y="7"/>
                  </a:cubicBezTo>
                  <a:cubicBezTo>
                    <a:pt x="1515" y="7"/>
                    <a:pt x="1508" y="0"/>
                    <a:pt x="1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1582077" y="3259644"/>
              <a:ext cx="6853" cy="77176"/>
            </a:xfrm>
            <a:custGeom>
              <a:avLst/>
              <a:gdLst/>
              <a:ahLst/>
              <a:cxnLst/>
              <a:rect l="l" t="t" r="r" b="b"/>
              <a:pathLst>
                <a:path w="69" h="777" extrusionOk="0">
                  <a:moveTo>
                    <a:pt x="53" y="1"/>
                  </a:moveTo>
                  <a:cubicBezTo>
                    <a:pt x="53" y="1"/>
                    <a:pt x="32" y="1"/>
                    <a:pt x="32" y="17"/>
                  </a:cubicBezTo>
                  <a:cubicBezTo>
                    <a:pt x="16" y="134"/>
                    <a:pt x="16" y="271"/>
                    <a:pt x="16" y="389"/>
                  </a:cubicBezTo>
                  <a:cubicBezTo>
                    <a:pt x="16" y="473"/>
                    <a:pt x="32" y="558"/>
                    <a:pt x="16" y="639"/>
                  </a:cubicBezTo>
                  <a:lnTo>
                    <a:pt x="16" y="675"/>
                  </a:lnTo>
                  <a:cubicBezTo>
                    <a:pt x="32" y="708"/>
                    <a:pt x="32" y="740"/>
                    <a:pt x="16" y="760"/>
                  </a:cubicBezTo>
                  <a:cubicBezTo>
                    <a:pt x="0" y="776"/>
                    <a:pt x="16" y="776"/>
                    <a:pt x="16" y="776"/>
                  </a:cubicBezTo>
                  <a:lnTo>
                    <a:pt x="32" y="776"/>
                  </a:lnTo>
                  <a:cubicBezTo>
                    <a:pt x="53" y="740"/>
                    <a:pt x="53" y="708"/>
                    <a:pt x="53" y="675"/>
                  </a:cubicBezTo>
                  <a:lnTo>
                    <a:pt x="53" y="639"/>
                  </a:lnTo>
                  <a:lnTo>
                    <a:pt x="53" y="389"/>
                  </a:lnTo>
                  <a:cubicBezTo>
                    <a:pt x="53" y="271"/>
                    <a:pt x="53" y="134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1924649" y="3010537"/>
              <a:ext cx="127335" cy="235996"/>
            </a:xfrm>
            <a:custGeom>
              <a:avLst/>
              <a:gdLst/>
              <a:ahLst/>
              <a:cxnLst/>
              <a:rect l="l" t="t" r="r" b="b"/>
              <a:pathLst>
                <a:path w="1282" h="2376" extrusionOk="0">
                  <a:moveTo>
                    <a:pt x="17" y="0"/>
                  </a:moveTo>
                  <a:cubicBezTo>
                    <a:pt x="1" y="117"/>
                    <a:pt x="1" y="238"/>
                    <a:pt x="102" y="339"/>
                  </a:cubicBezTo>
                  <a:cubicBezTo>
                    <a:pt x="255" y="521"/>
                    <a:pt x="389" y="707"/>
                    <a:pt x="522" y="877"/>
                  </a:cubicBezTo>
                  <a:cubicBezTo>
                    <a:pt x="591" y="962"/>
                    <a:pt x="643" y="1026"/>
                    <a:pt x="692" y="1095"/>
                  </a:cubicBezTo>
                  <a:cubicBezTo>
                    <a:pt x="744" y="1164"/>
                    <a:pt x="793" y="1228"/>
                    <a:pt x="861" y="1297"/>
                  </a:cubicBezTo>
                  <a:cubicBezTo>
                    <a:pt x="962" y="1430"/>
                    <a:pt x="1080" y="1584"/>
                    <a:pt x="1181" y="1717"/>
                  </a:cubicBezTo>
                  <a:cubicBezTo>
                    <a:pt x="1229" y="1786"/>
                    <a:pt x="1265" y="1854"/>
                    <a:pt x="1249" y="1919"/>
                  </a:cubicBezTo>
                  <a:lnTo>
                    <a:pt x="1249" y="2089"/>
                  </a:lnTo>
                  <a:cubicBezTo>
                    <a:pt x="1249" y="2173"/>
                    <a:pt x="1265" y="2274"/>
                    <a:pt x="1229" y="2359"/>
                  </a:cubicBezTo>
                  <a:cubicBezTo>
                    <a:pt x="1213" y="2359"/>
                    <a:pt x="1229" y="2375"/>
                    <a:pt x="1229" y="2375"/>
                  </a:cubicBezTo>
                  <a:lnTo>
                    <a:pt x="1249" y="2359"/>
                  </a:lnTo>
                  <a:cubicBezTo>
                    <a:pt x="1282" y="2274"/>
                    <a:pt x="1282" y="2173"/>
                    <a:pt x="1282" y="2089"/>
                  </a:cubicBezTo>
                  <a:cubicBezTo>
                    <a:pt x="1282" y="2036"/>
                    <a:pt x="1265" y="1988"/>
                    <a:pt x="1282" y="1919"/>
                  </a:cubicBezTo>
                  <a:cubicBezTo>
                    <a:pt x="1282" y="1834"/>
                    <a:pt x="1265" y="1769"/>
                    <a:pt x="1213" y="1701"/>
                  </a:cubicBezTo>
                  <a:cubicBezTo>
                    <a:pt x="1096" y="1567"/>
                    <a:pt x="979" y="1414"/>
                    <a:pt x="878" y="1281"/>
                  </a:cubicBezTo>
                  <a:cubicBezTo>
                    <a:pt x="825" y="1212"/>
                    <a:pt x="777" y="1147"/>
                    <a:pt x="724" y="1079"/>
                  </a:cubicBezTo>
                  <a:cubicBezTo>
                    <a:pt x="659" y="1010"/>
                    <a:pt x="607" y="945"/>
                    <a:pt x="558" y="861"/>
                  </a:cubicBezTo>
                  <a:cubicBezTo>
                    <a:pt x="405" y="691"/>
                    <a:pt x="272" y="505"/>
                    <a:pt x="118" y="319"/>
                  </a:cubicBezTo>
                  <a:cubicBezTo>
                    <a:pt x="17" y="218"/>
                    <a:pt x="17" y="117"/>
                    <a:pt x="53" y="16"/>
                  </a:cubicBezTo>
                  <a:cubicBezTo>
                    <a:pt x="53" y="0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1735732" y="3570630"/>
              <a:ext cx="98828" cy="163787"/>
            </a:xfrm>
            <a:custGeom>
              <a:avLst/>
              <a:gdLst/>
              <a:ahLst/>
              <a:cxnLst/>
              <a:rect l="l" t="t" r="r" b="b"/>
              <a:pathLst>
                <a:path w="995" h="1649" extrusionOk="0">
                  <a:moveTo>
                    <a:pt x="53" y="0"/>
                  </a:moveTo>
                  <a:cubicBezTo>
                    <a:pt x="37" y="0"/>
                    <a:pt x="37" y="0"/>
                    <a:pt x="37" y="17"/>
                  </a:cubicBezTo>
                  <a:cubicBezTo>
                    <a:pt x="0" y="271"/>
                    <a:pt x="0" y="522"/>
                    <a:pt x="0" y="724"/>
                  </a:cubicBezTo>
                  <a:cubicBezTo>
                    <a:pt x="0" y="776"/>
                    <a:pt x="20" y="808"/>
                    <a:pt x="69" y="841"/>
                  </a:cubicBezTo>
                  <a:cubicBezTo>
                    <a:pt x="271" y="1027"/>
                    <a:pt x="489" y="1229"/>
                    <a:pt x="691" y="1414"/>
                  </a:cubicBezTo>
                  <a:cubicBezTo>
                    <a:pt x="776" y="1483"/>
                    <a:pt x="845" y="1548"/>
                    <a:pt x="893" y="1616"/>
                  </a:cubicBezTo>
                  <a:cubicBezTo>
                    <a:pt x="929" y="1649"/>
                    <a:pt x="946" y="1649"/>
                    <a:pt x="962" y="1649"/>
                  </a:cubicBezTo>
                  <a:lnTo>
                    <a:pt x="978" y="1649"/>
                  </a:lnTo>
                  <a:cubicBezTo>
                    <a:pt x="978" y="1649"/>
                    <a:pt x="994" y="1649"/>
                    <a:pt x="994" y="1632"/>
                  </a:cubicBezTo>
                  <a:lnTo>
                    <a:pt x="978" y="1616"/>
                  </a:lnTo>
                  <a:cubicBezTo>
                    <a:pt x="946" y="1616"/>
                    <a:pt x="929" y="1616"/>
                    <a:pt x="909" y="1600"/>
                  </a:cubicBezTo>
                  <a:cubicBezTo>
                    <a:pt x="861" y="1531"/>
                    <a:pt x="792" y="1467"/>
                    <a:pt x="707" y="1398"/>
                  </a:cubicBezTo>
                  <a:cubicBezTo>
                    <a:pt x="505" y="1212"/>
                    <a:pt x="287" y="1010"/>
                    <a:pt x="85" y="825"/>
                  </a:cubicBezTo>
                  <a:cubicBezTo>
                    <a:pt x="53" y="808"/>
                    <a:pt x="37" y="776"/>
                    <a:pt x="37" y="724"/>
                  </a:cubicBezTo>
                  <a:cubicBezTo>
                    <a:pt x="37" y="522"/>
                    <a:pt x="37" y="271"/>
                    <a:pt x="53" y="17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1416701" y="1611346"/>
              <a:ext cx="81943" cy="249306"/>
            </a:xfrm>
            <a:custGeom>
              <a:avLst/>
              <a:gdLst/>
              <a:ahLst/>
              <a:cxnLst/>
              <a:rect l="l" t="t" r="r" b="b"/>
              <a:pathLst>
                <a:path w="825" h="2510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" y="17"/>
                    <a:pt x="1" y="33"/>
                    <a:pt x="17" y="33"/>
                  </a:cubicBezTo>
                  <a:cubicBezTo>
                    <a:pt x="49" y="33"/>
                    <a:pt x="65" y="49"/>
                    <a:pt x="82" y="86"/>
                  </a:cubicBezTo>
                  <a:lnTo>
                    <a:pt x="102" y="102"/>
                  </a:lnTo>
                  <a:cubicBezTo>
                    <a:pt x="284" y="405"/>
                    <a:pt x="469" y="692"/>
                    <a:pt x="655" y="974"/>
                  </a:cubicBezTo>
                  <a:lnTo>
                    <a:pt x="788" y="1213"/>
                  </a:lnTo>
                  <a:lnTo>
                    <a:pt x="788" y="2340"/>
                  </a:lnTo>
                  <a:lnTo>
                    <a:pt x="788" y="2372"/>
                  </a:lnTo>
                  <a:cubicBezTo>
                    <a:pt x="788" y="2388"/>
                    <a:pt x="809" y="2408"/>
                    <a:pt x="788" y="2425"/>
                  </a:cubicBezTo>
                  <a:cubicBezTo>
                    <a:pt x="788" y="2441"/>
                    <a:pt x="788" y="2441"/>
                    <a:pt x="772" y="2457"/>
                  </a:cubicBezTo>
                  <a:lnTo>
                    <a:pt x="772" y="2489"/>
                  </a:lnTo>
                  <a:lnTo>
                    <a:pt x="772" y="2509"/>
                  </a:lnTo>
                  <a:lnTo>
                    <a:pt x="788" y="2509"/>
                  </a:lnTo>
                  <a:lnTo>
                    <a:pt x="788" y="2489"/>
                  </a:lnTo>
                  <a:lnTo>
                    <a:pt x="809" y="2473"/>
                  </a:lnTo>
                  <a:cubicBezTo>
                    <a:pt x="809" y="2457"/>
                    <a:pt x="825" y="2441"/>
                    <a:pt x="825" y="2425"/>
                  </a:cubicBezTo>
                  <a:lnTo>
                    <a:pt x="825" y="2356"/>
                  </a:lnTo>
                  <a:lnTo>
                    <a:pt x="825" y="2340"/>
                  </a:lnTo>
                  <a:lnTo>
                    <a:pt x="825" y="1213"/>
                  </a:lnTo>
                  <a:lnTo>
                    <a:pt x="825" y="1196"/>
                  </a:lnTo>
                  <a:lnTo>
                    <a:pt x="671" y="958"/>
                  </a:lnTo>
                  <a:cubicBezTo>
                    <a:pt x="485" y="671"/>
                    <a:pt x="304" y="389"/>
                    <a:pt x="118" y="86"/>
                  </a:cubicBezTo>
                  <a:lnTo>
                    <a:pt x="102" y="65"/>
                  </a:lnTo>
                  <a:cubicBezTo>
                    <a:pt x="82" y="33"/>
                    <a:pt x="65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941629" y="1711664"/>
              <a:ext cx="5364" cy="102007"/>
            </a:xfrm>
            <a:custGeom>
              <a:avLst/>
              <a:gdLst/>
              <a:ahLst/>
              <a:cxnLst/>
              <a:rect l="l" t="t" r="r" b="b"/>
              <a:pathLst>
                <a:path w="54" h="10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7" y="134"/>
                    <a:pt x="17" y="251"/>
                    <a:pt x="17" y="352"/>
                  </a:cubicBezTo>
                  <a:lnTo>
                    <a:pt x="17" y="538"/>
                  </a:lnTo>
                  <a:lnTo>
                    <a:pt x="17" y="857"/>
                  </a:lnTo>
                  <a:lnTo>
                    <a:pt x="17" y="1011"/>
                  </a:lnTo>
                  <a:lnTo>
                    <a:pt x="17" y="1027"/>
                  </a:lnTo>
                  <a:cubicBezTo>
                    <a:pt x="37" y="1027"/>
                    <a:pt x="37" y="1011"/>
                    <a:pt x="37" y="1011"/>
                  </a:cubicBezTo>
                  <a:lnTo>
                    <a:pt x="37" y="857"/>
                  </a:lnTo>
                  <a:lnTo>
                    <a:pt x="37" y="538"/>
                  </a:lnTo>
                  <a:lnTo>
                    <a:pt x="37" y="352"/>
                  </a:lnTo>
                  <a:cubicBezTo>
                    <a:pt x="37" y="251"/>
                    <a:pt x="53" y="134"/>
                    <a:pt x="17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1332870" y="3453427"/>
              <a:ext cx="5264" cy="100418"/>
            </a:xfrm>
            <a:custGeom>
              <a:avLst/>
              <a:gdLst/>
              <a:ahLst/>
              <a:cxnLst/>
              <a:rect l="l" t="t" r="r" b="b"/>
              <a:pathLst>
                <a:path w="53" h="1011" extrusionOk="0">
                  <a:moveTo>
                    <a:pt x="17" y="1"/>
                  </a:moveTo>
                  <a:cubicBezTo>
                    <a:pt x="0" y="1"/>
                    <a:pt x="0" y="21"/>
                    <a:pt x="0" y="21"/>
                  </a:cubicBezTo>
                  <a:cubicBezTo>
                    <a:pt x="17" y="138"/>
                    <a:pt x="17" y="255"/>
                    <a:pt x="17" y="356"/>
                  </a:cubicBezTo>
                  <a:lnTo>
                    <a:pt x="17" y="542"/>
                  </a:lnTo>
                  <a:lnTo>
                    <a:pt x="17" y="861"/>
                  </a:lnTo>
                  <a:lnTo>
                    <a:pt x="17" y="1011"/>
                  </a:lnTo>
                  <a:lnTo>
                    <a:pt x="53" y="1011"/>
                  </a:lnTo>
                  <a:lnTo>
                    <a:pt x="53" y="861"/>
                  </a:lnTo>
                  <a:lnTo>
                    <a:pt x="53" y="542"/>
                  </a:lnTo>
                  <a:cubicBezTo>
                    <a:pt x="37" y="474"/>
                    <a:pt x="53" y="425"/>
                    <a:pt x="53" y="356"/>
                  </a:cubicBezTo>
                  <a:cubicBezTo>
                    <a:pt x="53" y="255"/>
                    <a:pt x="53" y="138"/>
                    <a:pt x="37" y="21"/>
                  </a:cubicBez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669181" y="2450344"/>
              <a:ext cx="150577" cy="180672"/>
            </a:xfrm>
            <a:custGeom>
              <a:avLst/>
              <a:gdLst/>
              <a:ahLst/>
              <a:cxnLst/>
              <a:rect l="l" t="t" r="r" b="b"/>
              <a:pathLst>
                <a:path w="1516" h="1819" extrusionOk="0">
                  <a:moveTo>
                    <a:pt x="1467" y="1"/>
                  </a:moveTo>
                  <a:lnTo>
                    <a:pt x="1467" y="21"/>
                  </a:lnTo>
                  <a:cubicBezTo>
                    <a:pt x="1483" y="37"/>
                    <a:pt x="1483" y="69"/>
                    <a:pt x="1483" y="102"/>
                  </a:cubicBezTo>
                  <a:lnTo>
                    <a:pt x="1483" y="122"/>
                  </a:lnTo>
                  <a:lnTo>
                    <a:pt x="1483" y="388"/>
                  </a:lnTo>
                  <a:lnTo>
                    <a:pt x="1483" y="978"/>
                  </a:lnTo>
                  <a:cubicBezTo>
                    <a:pt x="1483" y="1079"/>
                    <a:pt x="1467" y="1112"/>
                    <a:pt x="1382" y="1148"/>
                  </a:cubicBezTo>
                  <a:cubicBezTo>
                    <a:pt x="1027" y="1297"/>
                    <a:pt x="692" y="1467"/>
                    <a:pt x="372" y="1617"/>
                  </a:cubicBezTo>
                  <a:cubicBezTo>
                    <a:pt x="255" y="1669"/>
                    <a:pt x="134" y="1738"/>
                    <a:pt x="17" y="1786"/>
                  </a:cubicBezTo>
                  <a:lnTo>
                    <a:pt x="1" y="1802"/>
                  </a:lnTo>
                  <a:lnTo>
                    <a:pt x="1" y="1819"/>
                  </a:lnTo>
                  <a:lnTo>
                    <a:pt x="33" y="1819"/>
                  </a:lnTo>
                  <a:lnTo>
                    <a:pt x="33" y="1802"/>
                  </a:lnTo>
                  <a:cubicBezTo>
                    <a:pt x="154" y="1754"/>
                    <a:pt x="271" y="1701"/>
                    <a:pt x="372" y="1653"/>
                  </a:cubicBezTo>
                  <a:cubicBezTo>
                    <a:pt x="708" y="1483"/>
                    <a:pt x="1043" y="1334"/>
                    <a:pt x="1382" y="1180"/>
                  </a:cubicBezTo>
                  <a:cubicBezTo>
                    <a:pt x="1483" y="1132"/>
                    <a:pt x="1516" y="1095"/>
                    <a:pt x="1516" y="978"/>
                  </a:cubicBezTo>
                  <a:lnTo>
                    <a:pt x="1516" y="388"/>
                  </a:lnTo>
                  <a:lnTo>
                    <a:pt x="1516" y="122"/>
                  </a:lnTo>
                  <a:lnTo>
                    <a:pt x="1516" y="102"/>
                  </a:lnTo>
                  <a:cubicBezTo>
                    <a:pt x="1516" y="69"/>
                    <a:pt x="1516" y="37"/>
                    <a:pt x="1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669181" y="1452922"/>
              <a:ext cx="142134" cy="187029"/>
            </a:xfrm>
            <a:custGeom>
              <a:avLst/>
              <a:gdLst/>
              <a:ahLst/>
              <a:cxnLst/>
              <a:rect l="l" t="t" r="r" b="b"/>
              <a:pathLst>
                <a:path w="1431" h="1883" extrusionOk="0">
                  <a:moveTo>
                    <a:pt x="1423" y="0"/>
                  </a:moveTo>
                  <a:cubicBezTo>
                    <a:pt x="1419" y="0"/>
                    <a:pt x="1415" y="4"/>
                    <a:pt x="1415" y="12"/>
                  </a:cubicBezTo>
                  <a:lnTo>
                    <a:pt x="1346" y="44"/>
                  </a:lnTo>
                  <a:cubicBezTo>
                    <a:pt x="1011" y="246"/>
                    <a:pt x="675" y="469"/>
                    <a:pt x="336" y="671"/>
                  </a:cubicBezTo>
                  <a:cubicBezTo>
                    <a:pt x="320" y="671"/>
                    <a:pt x="320" y="687"/>
                    <a:pt x="320" y="687"/>
                  </a:cubicBezTo>
                  <a:lnTo>
                    <a:pt x="304" y="687"/>
                  </a:lnTo>
                  <a:cubicBezTo>
                    <a:pt x="17" y="772"/>
                    <a:pt x="1" y="990"/>
                    <a:pt x="17" y="1192"/>
                  </a:cubicBezTo>
                  <a:cubicBezTo>
                    <a:pt x="33" y="1309"/>
                    <a:pt x="33" y="1442"/>
                    <a:pt x="33" y="1559"/>
                  </a:cubicBezTo>
                  <a:lnTo>
                    <a:pt x="33" y="1729"/>
                  </a:lnTo>
                  <a:lnTo>
                    <a:pt x="33" y="1761"/>
                  </a:lnTo>
                  <a:cubicBezTo>
                    <a:pt x="17" y="1798"/>
                    <a:pt x="17" y="1846"/>
                    <a:pt x="53" y="1883"/>
                  </a:cubicBezTo>
                  <a:lnTo>
                    <a:pt x="70" y="1883"/>
                  </a:lnTo>
                  <a:lnTo>
                    <a:pt x="70" y="1862"/>
                  </a:lnTo>
                  <a:cubicBezTo>
                    <a:pt x="53" y="1830"/>
                    <a:pt x="53" y="1798"/>
                    <a:pt x="53" y="1761"/>
                  </a:cubicBezTo>
                  <a:lnTo>
                    <a:pt x="53" y="1729"/>
                  </a:lnTo>
                  <a:lnTo>
                    <a:pt x="53" y="1559"/>
                  </a:lnTo>
                  <a:cubicBezTo>
                    <a:pt x="53" y="1442"/>
                    <a:pt x="70" y="1309"/>
                    <a:pt x="53" y="1192"/>
                  </a:cubicBezTo>
                  <a:cubicBezTo>
                    <a:pt x="17" y="921"/>
                    <a:pt x="102" y="788"/>
                    <a:pt x="320" y="719"/>
                  </a:cubicBezTo>
                  <a:lnTo>
                    <a:pt x="336" y="703"/>
                  </a:lnTo>
                  <a:lnTo>
                    <a:pt x="336" y="687"/>
                  </a:lnTo>
                  <a:cubicBezTo>
                    <a:pt x="692" y="485"/>
                    <a:pt x="1027" y="267"/>
                    <a:pt x="1366" y="65"/>
                  </a:cubicBezTo>
                  <a:lnTo>
                    <a:pt x="1431" y="28"/>
                  </a:lnTo>
                  <a:lnTo>
                    <a:pt x="1431" y="12"/>
                  </a:lnTo>
                  <a:cubicBezTo>
                    <a:pt x="1431" y="4"/>
                    <a:pt x="1427" y="0"/>
                    <a:pt x="1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1443220" y="2771362"/>
              <a:ext cx="5264" cy="77176"/>
            </a:xfrm>
            <a:custGeom>
              <a:avLst/>
              <a:gdLst/>
              <a:ahLst/>
              <a:cxnLst/>
              <a:rect l="l" t="t" r="r" b="b"/>
              <a:pathLst>
                <a:path w="53" h="777" extrusionOk="0">
                  <a:moveTo>
                    <a:pt x="37" y="0"/>
                  </a:moveTo>
                  <a:cubicBezTo>
                    <a:pt x="17" y="138"/>
                    <a:pt x="17" y="271"/>
                    <a:pt x="17" y="388"/>
                  </a:cubicBezTo>
                  <a:lnTo>
                    <a:pt x="17" y="627"/>
                  </a:lnTo>
                  <a:lnTo>
                    <a:pt x="17" y="675"/>
                  </a:lnTo>
                  <a:cubicBezTo>
                    <a:pt x="17" y="707"/>
                    <a:pt x="17" y="728"/>
                    <a:pt x="0" y="760"/>
                  </a:cubicBezTo>
                  <a:lnTo>
                    <a:pt x="0" y="776"/>
                  </a:lnTo>
                  <a:lnTo>
                    <a:pt x="37" y="776"/>
                  </a:lnTo>
                  <a:cubicBezTo>
                    <a:pt x="53" y="744"/>
                    <a:pt x="53" y="707"/>
                    <a:pt x="53" y="675"/>
                  </a:cubicBezTo>
                  <a:cubicBezTo>
                    <a:pt x="37" y="659"/>
                    <a:pt x="37" y="643"/>
                    <a:pt x="37" y="627"/>
                  </a:cubicBezTo>
                  <a:cubicBezTo>
                    <a:pt x="53" y="558"/>
                    <a:pt x="53" y="473"/>
                    <a:pt x="37" y="388"/>
                  </a:cubicBezTo>
                  <a:cubicBezTo>
                    <a:pt x="37" y="271"/>
                    <a:pt x="37" y="138"/>
                    <a:pt x="53" y="21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1735732" y="3385290"/>
              <a:ext cx="154152" cy="244042"/>
            </a:xfrm>
            <a:custGeom>
              <a:avLst/>
              <a:gdLst/>
              <a:ahLst/>
              <a:cxnLst/>
              <a:rect l="l" t="t" r="r" b="b"/>
              <a:pathLst>
                <a:path w="1552" h="2457" extrusionOk="0">
                  <a:moveTo>
                    <a:pt x="53" y="0"/>
                  </a:moveTo>
                  <a:cubicBezTo>
                    <a:pt x="0" y="133"/>
                    <a:pt x="0" y="218"/>
                    <a:pt x="121" y="335"/>
                  </a:cubicBezTo>
                  <a:cubicBezTo>
                    <a:pt x="457" y="638"/>
                    <a:pt x="776" y="974"/>
                    <a:pt x="1095" y="1293"/>
                  </a:cubicBezTo>
                  <a:cubicBezTo>
                    <a:pt x="1212" y="1430"/>
                    <a:pt x="1350" y="1547"/>
                    <a:pt x="1467" y="1681"/>
                  </a:cubicBezTo>
                  <a:cubicBezTo>
                    <a:pt x="1499" y="1697"/>
                    <a:pt x="1515" y="1733"/>
                    <a:pt x="1515" y="1765"/>
                  </a:cubicBezTo>
                  <a:lnTo>
                    <a:pt x="1515" y="2020"/>
                  </a:lnTo>
                  <a:lnTo>
                    <a:pt x="1515" y="2323"/>
                  </a:lnTo>
                  <a:cubicBezTo>
                    <a:pt x="1515" y="2355"/>
                    <a:pt x="1499" y="2371"/>
                    <a:pt x="1499" y="2388"/>
                  </a:cubicBezTo>
                  <a:cubicBezTo>
                    <a:pt x="1483" y="2404"/>
                    <a:pt x="1483" y="2424"/>
                    <a:pt x="1483" y="2440"/>
                  </a:cubicBezTo>
                  <a:cubicBezTo>
                    <a:pt x="1467" y="2440"/>
                    <a:pt x="1483" y="2440"/>
                    <a:pt x="1483" y="2456"/>
                  </a:cubicBezTo>
                  <a:lnTo>
                    <a:pt x="1499" y="2440"/>
                  </a:lnTo>
                  <a:cubicBezTo>
                    <a:pt x="1499" y="2424"/>
                    <a:pt x="1515" y="2424"/>
                    <a:pt x="1515" y="2404"/>
                  </a:cubicBezTo>
                  <a:cubicBezTo>
                    <a:pt x="1535" y="2388"/>
                    <a:pt x="1535" y="2355"/>
                    <a:pt x="1535" y="2323"/>
                  </a:cubicBezTo>
                  <a:cubicBezTo>
                    <a:pt x="1552" y="2222"/>
                    <a:pt x="1552" y="2121"/>
                    <a:pt x="1552" y="2020"/>
                  </a:cubicBezTo>
                  <a:lnTo>
                    <a:pt x="1552" y="1765"/>
                  </a:lnTo>
                  <a:cubicBezTo>
                    <a:pt x="1552" y="1717"/>
                    <a:pt x="1515" y="1681"/>
                    <a:pt x="1483" y="1648"/>
                  </a:cubicBezTo>
                  <a:cubicBezTo>
                    <a:pt x="1366" y="1531"/>
                    <a:pt x="1232" y="1414"/>
                    <a:pt x="1111" y="1277"/>
                  </a:cubicBezTo>
                  <a:cubicBezTo>
                    <a:pt x="792" y="958"/>
                    <a:pt x="473" y="622"/>
                    <a:pt x="138" y="319"/>
                  </a:cubicBezTo>
                  <a:cubicBezTo>
                    <a:pt x="37" y="202"/>
                    <a:pt x="37" y="133"/>
                    <a:pt x="69" y="16"/>
                  </a:cubicBezTo>
                  <a:cubicBezTo>
                    <a:pt x="69" y="0"/>
                    <a:pt x="69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1413125" y="1194876"/>
              <a:ext cx="88797" cy="306219"/>
            </a:xfrm>
            <a:custGeom>
              <a:avLst/>
              <a:gdLst/>
              <a:ahLst/>
              <a:cxnLst/>
              <a:rect l="l" t="t" r="r" b="b"/>
              <a:pathLst>
                <a:path w="894" h="3083" extrusionOk="0">
                  <a:moveTo>
                    <a:pt x="37" y="1"/>
                  </a:moveTo>
                  <a:lnTo>
                    <a:pt x="17" y="17"/>
                  </a:lnTo>
                  <a:cubicBezTo>
                    <a:pt x="0" y="287"/>
                    <a:pt x="53" y="506"/>
                    <a:pt x="202" y="707"/>
                  </a:cubicBezTo>
                  <a:cubicBezTo>
                    <a:pt x="356" y="909"/>
                    <a:pt x="473" y="1128"/>
                    <a:pt x="590" y="1350"/>
                  </a:cubicBezTo>
                  <a:cubicBezTo>
                    <a:pt x="643" y="1467"/>
                    <a:pt x="707" y="1584"/>
                    <a:pt x="776" y="1701"/>
                  </a:cubicBezTo>
                  <a:cubicBezTo>
                    <a:pt x="824" y="1770"/>
                    <a:pt x="824" y="1818"/>
                    <a:pt x="824" y="1887"/>
                  </a:cubicBezTo>
                  <a:lnTo>
                    <a:pt x="824" y="2174"/>
                  </a:lnTo>
                  <a:cubicBezTo>
                    <a:pt x="824" y="2360"/>
                    <a:pt x="845" y="2542"/>
                    <a:pt x="824" y="2727"/>
                  </a:cubicBezTo>
                  <a:lnTo>
                    <a:pt x="824" y="2796"/>
                  </a:lnTo>
                  <a:cubicBezTo>
                    <a:pt x="824" y="2897"/>
                    <a:pt x="808" y="2982"/>
                    <a:pt x="861" y="3083"/>
                  </a:cubicBezTo>
                  <a:lnTo>
                    <a:pt x="877" y="3083"/>
                  </a:lnTo>
                  <a:cubicBezTo>
                    <a:pt x="893" y="3083"/>
                    <a:pt x="893" y="3083"/>
                    <a:pt x="877" y="3067"/>
                  </a:cubicBezTo>
                  <a:cubicBezTo>
                    <a:pt x="845" y="2982"/>
                    <a:pt x="845" y="2897"/>
                    <a:pt x="861" y="2796"/>
                  </a:cubicBezTo>
                  <a:lnTo>
                    <a:pt x="861" y="2743"/>
                  </a:lnTo>
                  <a:lnTo>
                    <a:pt x="861" y="2174"/>
                  </a:lnTo>
                  <a:lnTo>
                    <a:pt x="861" y="1887"/>
                  </a:lnTo>
                  <a:cubicBezTo>
                    <a:pt x="861" y="1818"/>
                    <a:pt x="845" y="1754"/>
                    <a:pt x="808" y="1685"/>
                  </a:cubicBezTo>
                  <a:cubicBezTo>
                    <a:pt x="744" y="1568"/>
                    <a:pt x="675" y="1451"/>
                    <a:pt x="606" y="1330"/>
                  </a:cubicBezTo>
                  <a:cubicBezTo>
                    <a:pt x="489" y="1111"/>
                    <a:pt x="372" y="893"/>
                    <a:pt x="219" y="691"/>
                  </a:cubicBezTo>
                  <a:cubicBezTo>
                    <a:pt x="85" y="489"/>
                    <a:pt x="37" y="287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869817" y="2634492"/>
              <a:ext cx="336314" cy="224077"/>
            </a:xfrm>
            <a:custGeom>
              <a:avLst/>
              <a:gdLst/>
              <a:ahLst/>
              <a:cxnLst/>
              <a:rect l="l" t="t" r="r" b="b"/>
              <a:pathLst>
                <a:path w="3386" h="2256" extrusionOk="0">
                  <a:moveTo>
                    <a:pt x="3366" y="1"/>
                  </a:moveTo>
                  <a:cubicBezTo>
                    <a:pt x="3047" y="118"/>
                    <a:pt x="2711" y="268"/>
                    <a:pt x="2291" y="453"/>
                  </a:cubicBezTo>
                  <a:cubicBezTo>
                    <a:pt x="1952" y="607"/>
                    <a:pt x="1617" y="740"/>
                    <a:pt x="1281" y="873"/>
                  </a:cubicBezTo>
                  <a:lnTo>
                    <a:pt x="1128" y="942"/>
                  </a:lnTo>
                  <a:cubicBezTo>
                    <a:pt x="893" y="1043"/>
                    <a:pt x="659" y="1144"/>
                    <a:pt x="421" y="1229"/>
                  </a:cubicBezTo>
                  <a:cubicBezTo>
                    <a:pt x="320" y="1277"/>
                    <a:pt x="203" y="1330"/>
                    <a:pt x="85" y="1378"/>
                  </a:cubicBezTo>
                  <a:cubicBezTo>
                    <a:pt x="53" y="1399"/>
                    <a:pt x="1" y="1415"/>
                    <a:pt x="1" y="1479"/>
                  </a:cubicBezTo>
                  <a:lnTo>
                    <a:pt x="1" y="1867"/>
                  </a:lnTo>
                  <a:lnTo>
                    <a:pt x="1" y="2207"/>
                  </a:lnTo>
                  <a:cubicBezTo>
                    <a:pt x="1" y="2223"/>
                    <a:pt x="17" y="2223"/>
                    <a:pt x="33" y="2239"/>
                  </a:cubicBezTo>
                  <a:lnTo>
                    <a:pt x="33" y="2255"/>
                  </a:lnTo>
                  <a:lnTo>
                    <a:pt x="53" y="2255"/>
                  </a:lnTo>
                  <a:cubicBezTo>
                    <a:pt x="69" y="2239"/>
                    <a:pt x="69" y="2239"/>
                    <a:pt x="53" y="2239"/>
                  </a:cubicBezTo>
                  <a:lnTo>
                    <a:pt x="53" y="2223"/>
                  </a:lnTo>
                  <a:lnTo>
                    <a:pt x="33" y="2207"/>
                  </a:lnTo>
                  <a:lnTo>
                    <a:pt x="33" y="1867"/>
                  </a:lnTo>
                  <a:lnTo>
                    <a:pt x="33" y="1479"/>
                  </a:lnTo>
                  <a:cubicBezTo>
                    <a:pt x="33" y="1447"/>
                    <a:pt x="53" y="1415"/>
                    <a:pt x="85" y="1399"/>
                  </a:cubicBezTo>
                  <a:cubicBezTo>
                    <a:pt x="203" y="1346"/>
                    <a:pt x="320" y="1314"/>
                    <a:pt x="437" y="1261"/>
                  </a:cubicBezTo>
                  <a:cubicBezTo>
                    <a:pt x="675" y="1160"/>
                    <a:pt x="910" y="1059"/>
                    <a:pt x="1144" y="974"/>
                  </a:cubicBezTo>
                  <a:lnTo>
                    <a:pt x="1297" y="910"/>
                  </a:lnTo>
                  <a:cubicBezTo>
                    <a:pt x="1617" y="772"/>
                    <a:pt x="1972" y="623"/>
                    <a:pt x="2291" y="490"/>
                  </a:cubicBezTo>
                  <a:cubicBezTo>
                    <a:pt x="2727" y="288"/>
                    <a:pt x="3063" y="150"/>
                    <a:pt x="3366" y="17"/>
                  </a:cubicBezTo>
                  <a:cubicBezTo>
                    <a:pt x="3386" y="17"/>
                    <a:pt x="3386" y="17"/>
                    <a:pt x="3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1923059" y="3418564"/>
              <a:ext cx="147398" cy="245631"/>
            </a:xfrm>
            <a:custGeom>
              <a:avLst/>
              <a:gdLst/>
              <a:ahLst/>
              <a:cxnLst/>
              <a:rect l="l" t="t" r="r" b="b"/>
              <a:pathLst>
                <a:path w="1484" h="2473" extrusionOk="0">
                  <a:moveTo>
                    <a:pt x="1" y="0"/>
                  </a:moveTo>
                  <a:lnTo>
                    <a:pt x="1" y="17"/>
                  </a:lnTo>
                  <a:cubicBezTo>
                    <a:pt x="17" y="118"/>
                    <a:pt x="86" y="186"/>
                    <a:pt x="154" y="251"/>
                  </a:cubicBezTo>
                  <a:cubicBezTo>
                    <a:pt x="457" y="574"/>
                    <a:pt x="740" y="877"/>
                    <a:pt x="1027" y="1196"/>
                  </a:cubicBezTo>
                  <a:cubicBezTo>
                    <a:pt x="1128" y="1297"/>
                    <a:pt x="1229" y="1414"/>
                    <a:pt x="1330" y="1515"/>
                  </a:cubicBezTo>
                  <a:cubicBezTo>
                    <a:pt x="1415" y="1600"/>
                    <a:pt x="1447" y="1685"/>
                    <a:pt x="1447" y="1802"/>
                  </a:cubicBezTo>
                  <a:cubicBezTo>
                    <a:pt x="1431" y="1919"/>
                    <a:pt x="1431" y="2036"/>
                    <a:pt x="1431" y="2154"/>
                  </a:cubicBezTo>
                  <a:cubicBezTo>
                    <a:pt x="1431" y="2206"/>
                    <a:pt x="1447" y="2271"/>
                    <a:pt x="1431" y="2323"/>
                  </a:cubicBezTo>
                  <a:cubicBezTo>
                    <a:pt x="1431" y="2339"/>
                    <a:pt x="1447" y="2356"/>
                    <a:pt x="1447" y="2356"/>
                  </a:cubicBezTo>
                  <a:cubicBezTo>
                    <a:pt x="1447" y="2392"/>
                    <a:pt x="1447" y="2424"/>
                    <a:pt x="1415" y="2457"/>
                  </a:cubicBezTo>
                  <a:lnTo>
                    <a:pt x="1415" y="2473"/>
                  </a:lnTo>
                  <a:lnTo>
                    <a:pt x="1431" y="2473"/>
                  </a:lnTo>
                  <a:cubicBezTo>
                    <a:pt x="1467" y="2440"/>
                    <a:pt x="1467" y="2392"/>
                    <a:pt x="1467" y="2356"/>
                  </a:cubicBezTo>
                  <a:lnTo>
                    <a:pt x="1467" y="2323"/>
                  </a:lnTo>
                  <a:lnTo>
                    <a:pt x="1467" y="2154"/>
                  </a:lnTo>
                  <a:lnTo>
                    <a:pt x="1467" y="1802"/>
                  </a:lnTo>
                  <a:cubicBezTo>
                    <a:pt x="1483" y="1685"/>
                    <a:pt x="1431" y="1584"/>
                    <a:pt x="1346" y="1499"/>
                  </a:cubicBezTo>
                  <a:cubicBezTo>
                    <a:pt x="1245" y="1382"/>
                    <a:pt x="1144" y="1281"/>
                    <a:pt x="1043" y="1180"/>
                  </a:cubicBezTo>
                  <a:cubicBezTo>
                    <a:pt x="760" y="857"/>
                    <a:pt x="473" y="554"/>
                    <a:pt x="187" y="235"/>
                  </a:cubicBezTo>
                  <a:cubicBezTo>
                    <a:pt x="118" y="170"/>
                    <a:pt x="53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1732455" y="3231138"/>
              <a:ext cx="159019" cy="250895"/>
            </a:xfrm>
            <a:custGeom>
              <a:avLst/>
              <a:gdLst/>
              <a:ahLst/>
              <a:cxnLst/>
              <a:rect l="l" t="t" r="r" b="b"/>
              <a:pathLst>
                <a:path w="1601" h="2526" extrusionOk="0">
                  <a:moveTo>
                    <a:pt x="102" y="1"/>
                  </a:moveTo>
                  <a:cubicBezTo>
                    <a:pt x="86" y="1"/>
                    <a:pt x="86" y="1"/>
                    <a:pt x="86" y="17"/>
                  </a:cubicBezTo>
                  <a:cubicBezTo>
                    <a:pt x="53" y="86"/>
                    <a:pt x="1" y="203"/>
                    <a:pt x="102" y="288"/>
                  </a:cubicBezTo>
                  <a:cubicBezTo>
                    <a:pt x="288" y="474"/>
                    <a:pt x="474" y="676"/>
                    <a:pt x="639" y="861"/>
                  </a:cubicBezTo>
                  <a:cubicBezTo>
                    <a:pt x="861" y="1096"/>
                    <a:pt x="1063" y="1330"/>
                    <a:pt x="1282" y="1532"/>
                  </a:cubicBezTo>
                  <a:cubicBezTo>
                    <a:pt x="1500" y="1734"/>
                    <a:pt x="1568" y="1956"/>
                    <a:pt x="1532" y="2239"/>
                  </a:cubicBezTo>
                  <a:lnTo>
                    <a:pt x="1532" y="2259"/>
                  </a:lnTo>
                  <a:lnTo>
                    <a:pt x="1532" y="2360"/>
                  </a:lnTo>
                  <a:cubicBezTo>
                    <a:pt x="1548" y="2392"/>
                    <a:pt x="1532" y="2425"/>
                    <a:pt x="1532" y="2461"/>
                  </a:cubicBezTo>
                  <a:cubicBezTo>
                    <a:pt x="1516" y="2477"/>
                    <a:pt x="1516" y="2493"/>
                    <a:pt x="1516" y="2510"/>
                  </a:cubicBezTo>
                  <a:cubicBezTo>
                    <a:pt x="1500" y="2526"/>
                    <a:pt x="1516" y="2526"/>
                    <a:pt x="1516" y="2526"/>
                  </a:cubicBezTo>
                  <a:lnTo>
                    <a:pt x="1532" y="2526"/>
                  </a:lnTo>
                  <a:cubicBezTo>
                    <a:pt x="1532" y="2510"/>
                    <a:pt x="1548" y="2493"/>
                    <a:pt x="1548" y="2477"/>
                  </a:cubicBezTo>
                  <a:cubicBezTo>
                    <a:pt x="1568" y="2441"/>
                    <a:pt x="1585" y="2392"/>
                    <a:pt x="1568" y="2340"/>
                  </a:cubicBezTo>
                  <a:cubicBezTo>
                    <a:pt x="1548" y="2324"/>
                    <a:pt x="1548" y="2291"/>
                    <a:pt x="1568" y="2259"/>
                  </a:cubicBezTo>
                  <a:lnTo>
                    <a:pt x="1568" y="2239"/>
                  </a:lnTo>
                  <a:cubicBezTo>
                    <a:pt x="1601" y="1956"/>
                    <a:pt x="1516" y="1718"/>
                    <a:pt x="1298" y="1516"/>
                  </a:cubicBezTo>
                  <a:cubicBezTo>
                    <a:pt x="1080" y="1298"/>
                    <a:pt x="878" y="1079"/>
                    <a:pt x="676" y="845"/>
                  </a:cubicBezTo>
                  <a:cubicBezTo>
                    <a:pt x="490" y="659"/>
                    <a:pt x="304" y="457"/>
                    <a:pt x="118" y="255"/>
                  </a:cubicBezTo>
                  <a:cubicBezTo>
                    <a:pt x="53" y="203"/>
                    <a:pt x="53" y="138"/>
                    <a:pt x="102" y="17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687655" y="2111348"/>
              <a:ext cx="135380" cy="185440"/>
            </a:xfrm>
            <a:custGeom>
              <a:avLst/>
              <a:gdLst/>
              <a:ahLst/>
              <a:cxnLst/>
              <a:rect l="l" t="t" r="r" b="b"/>
              <a:pathLst>
                <a:path w="1363" h="1867" extrusionOk="0">
                  <a:moveTo>
                    <a:pt x="1281" y="0"/>
                  </a:moveTo>
                  <a:cubicBezTo>
                    <a:pt x="1261" y="16"/>
                    <a:pt x="1261" y="16"/>
                    <a:pt x="1261" y="32"/>
                  </a:cubicBezTo>
                  <a:cubicBezTo>
                    <a:pt x="1330" y="234"/>
                    <a:pt x="1180" y="303"/>
                    <a:pt x="1043" y="352"/>
                  </a:cubicBezTo>
                  <a:cubicBezTo>
                    <a:pt x="857" y="436"/>
                    <a:pt x="691" y="537"/>
                    <a:pt x="522" y="622"/>
                  </a:cubicBezTo>
                  <a:cubicBezTo>
                    <a:pt x="372" y="707"/>
                    <a:pt x="235" y="772"/>
                    <a:pt x="85" y="840"/>
                  </a:cubicBezTo>
                  <a:cubicBezTo>
                    <a:pt x="33" y="873"/>
                    <a:pt x="1" y="909"/>
                    <a:pt x="1" y="958"/>
                  </a:cubicBezTo>
                  <a:lnTo>
                    <a:pt x="1" y="1818"/>
                  </a:lnTo>
                  <a:cubicBezTo>
                    <a:pt x="1" y="1834"/>
                    <a:pt x="17" y="1850"/>
                    <a:pt x="17" y="1850"/>
                  </a:cubicBezTo>
                  <a:lnTo>
                    <a:pt x="33" y="1866"/>
                  </a:lnTo>
                  <a:lnTo>
                    <a:pt x="49" y="1866"/>
                  </a:lnTo>
                  <a:lnTo>
                    <a:pt x="49" y="1850"/>
                  </a:lnTo>
                  <a:lnTo>
                    <a:pt x="49" y="1834"/>
                  </a:lnTo>
                  <a:cubicBezTo>
                    <a:pt x="33" y="1834"/>
                    <a:pt x="33" y="1818"/>
                    <a:pt x="33" y="1818"/>
                  </a:cubicBezTo>
                  <a:lnTo>
                    <a:pt x="33" y="958"/>
                  </a:lnTo>
                  <a:cubicBezTo>
                    <a:pt x="33" y="925"/>
                    <a:pt x="49" y="889"/>
                    <a:pt x="85" y="873"/>
                  </a:cubicBezTo>
                  <a:cubicBezTo>
                    <a:pt x="235" y="808"/>
                    <a:pt x="388" y="723"/>
                    <a:pt x="538" y="638"/>
                  </a:cubicBezTo>
                  <a:cubicBezTo>
                    <a:pt x="708" y="554"/>
                    <a:pt x="877" y="453"/>
                    <a:pt x="1059" y="384"/>
                  </a:cubicBezTo>
                  <a:cubicBezTo>
                    <a:pt x="1196" y="319"/>
                    <a:pt x="1362" y="251"/>
                    <a:pt x="1297" y="32"/>
                  </a:cubicBezTo>
                  <a:lnTo>
                    <a:pt x="1297" y="16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1378162" y="3441806"/>
              <a:ext cx="4966" cy="98828"/>
            </a:xfrm>
            <a:custGeom>
              <a:avLst/>
              <a:gdLst/>
              <a:ahLst/>
              <a:cxnLst/>
              <a:rect l="l" t="t" r="r" b="b"/>
              <a:pathLst>
                <a:path w="50" h="995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lnTo>
                    <a:pt x="1" y="219"/>
                  </a:lnTo>
                  <a:lnTo>
                    <a:pt x="1" y="809"/>
                  </a:lnTo>
                  <a:cubicBezTo>
                    <a:pt x="1" y="877"/>
                    <a:pt x="1" y="946"/>
                    <a:pt x="17" y="994"/>
                  </a:cubicBezTo>
                  <a:lnTo>
                    <a:pt x="33" y="994"/>
                  </a:lnTo>
                  <a:cubicBezTo>
                    <a:pt x="49" y="994"/>
                    <a:pt x="49" y="994"/>
                    <a:pt x="49" y="978"/>
                  </a:cubicBezTo>
                  <a:cubicBezTo>
                    <a:pt x="33" y="926"/>
                    <a:pt x="17" y="877"/>
                    <a:pt x="17" y="809"/>
                  </a:cubicBezTo>
                  <a:lnTo>
                    <a:pt x="17" y="219"/>
                  </a:lnTo>
                  <a:lnTo>
                    <a:pt x="17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1744175" y="2950346"/>
              <a:ext cx="147299" cy="242452"/>
            </a:xfrm>
            <a:custGeom>
              <a:avLst/>
              <a:gdLst/>
              <a:ahLst/>
              <a:cxnLst/>
              <a:rect l="l" t="t" r="r" b="b"/>
              <a:pathLst>
                <a:path w="1483" h="2441" extrusionOk="0">
                  <a:moveTo>
                    <a:pt x="16" y="0"/>
                  </a:moveTo>
                  <a:lnTo>
                    <a:pt x="0" y="16"/>
                  </a:lnTo>
                  <a:lnTo>
                    <a:pt x="0" y="36"/>
                  </a:lnTo>
                  <a:cubicBezTo>
                    <a:pt x="16" y="36"/>
                    <a:pt x="16" y="53"/>
                    <a:pt x="36" y="53"/>
                  </a:cubicBezTo>
                  <a:cubicBezTo>
                    <a:pt x="53" y="69"/>
                    <a:pt x="85" y="85"/>
                    <a:pt x="101" y="101"/>
                  </a:cubicBezTo>
                  <a:cubicBezTo>
                    <a:pt x="218" y="255"/>
                    <a:pt x="339" y="404"/>
                    <a:pt x="457" y="558"/>
                  </a:cubicBezTo>
                  <a:lnTo>
                    <a:pt x="1212" y="1467"/>
                  </a:lnTo>
                  <a:cubicBezTo>
                    <a:pt x="1382" y="1669"/>
                    <a:pt x="1450" y="1854"/>
                    <a:pt x="1414" y="2056"/>
                  </a:cubicBezTo>
                  <a:lnTo>
                    <a:pt x="1414" y="2238"/>
                  </a:lnTo>
                  <a:lnTo>
                    <a:pt x="1414" y="2291"/>
                  </a:lnTo>
                  <a:cubicBezTo>
                    <a:pt x="1414" y="2323"/>
                    <a:pt x="1414" y="2375"/>
                    <a:pt x="1398" y="2424"/>
                  </a:cubicBezTo>
                  <a:cubicBezTo>
                    <a:pt x="1382" y="2424"/>
                    <a:pt x="1398" y="2424"/>
                    <a:pt x="1398" y="2440"/>
                  </a:cubicBezTo>
                  <a:lnTo>
                    <a:pt x="1414" y="2424"/>
                  </a:lnTo>
                  <a:cubicBezTo>
                    <a:pt x="1450" y="2392"/>
                    <a:pt x="1450" y="2339"/>
                    <a:pt x="1450" y="2291"/>
                  </a:cubicBezTo>
                  <a:lnTo>
                    <a:pt x="1450" y="2238"/>
                  </a:lnTo>
                  <a:cubicBezTo>
                    <a:pt x="1430" y="2173"/>
                    <a:pt x="1430" y="2121"/>
                    <a:pt x="1450" y="2056"/>
                  </a:cubicBezTo>
                  <a:cubicBezTo>
                    <a:pt x="1483" y="1834"/>
                    <a:pt x="1414" y="1652"/>
                    <a:pt x="1248" y="1450"/>
                  </a:cubicBezTo>
                  <a:cubicBezTo>
                    <a:pt x="978" y="1147"/>
                    <a:pt x="723" y="844"/>
                    <a:pt x="473" y="541"/>
                  </a:cubicBezTo>
                  <a:cubicBezTo>
                    <a:pt x="356" y="388"/>
                    <a:pt x="238" y="238"/>
                    <a:pt x="117" y="85"/>
                  </a:cubicBezTo>
                  <a:cubicBezTo>
                    <a:pt x="101" y="69"/>
                    <a:pt x="69" y="53"/>
                    <a:pt x="53" y="36"/>
                  </a:cubicBezTo>
                  <a:cubicBezTo>
                    <a:pt x="36" y="16"/>
                    <a:pt x="36" y="16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2083569" y="2283478"/>
              <a:ext cx="98828" cy="227156"/>
            </a:xfrm>
            <a:custGeom>
              <a:avLst/>
              <a:gdLst/>
              <a:ahLst/>
              <a:cxnLst/>
              <a:rect l="l" t="t" r="r" b="b"/>
              <a:pathLst>
                <a:path w="995" h="2287" extrusionOk="0">
                  <a:moveTo>
                    <a:pt x="53" y="0"/>
                  </a:moveTo>
                  <a:cubicBezTo>
                    <a:pt x="17" y="33"/>
                    <a:pt x="17" y="65"/>
                    <a:pt x="17" y="85"/>
                  </a:cubicBezTo>
                  <a:lnTo>
                    <a:pt x="17" y="267"/>
                  </a:lnTo>
                  <a:cubicBezTo>
                    <a:pt x="17" y="368"/>
                    <a:pt x="17" y="469"/>
                    <a:pt x="1" y="570"/>
                  </a:cubicBezTo>
                  <a:cubicBezTo>
                    <a:pt x="1" y="671"/>
                    <a:pt x="53" y="756"/>
                    <a:pt x="85" y="840"/>
                  </a:cubicBezTo>
                  <a:lnTo>
                    <a:pt x="102" y="840"/>
                  </a:lnTo>
                  <a:cubicBezTo>
                    <a:pt x="320" y="1244"/>
                    <a:pt x="590" y="1717"/>
                    <a:pt x="861" y="2186"/>
                  </a:cubicBezTo>
                  <a:cubicBezTo>
                    <a:pt x="877" y="2186"/>
                    <a:pt x="877" y="2206"/>
                    <a:pt x="877" y="2206"/>
                  </a:cubicBezTo>
                  <a:cubicBezTo>
                    <a:pt x="893" y="2238"/>
                    <a:pt x="910" y="2287"/>
                    <a:pt x="978" y="2287"/>
                  </a:cubicBezTo>
                  <a:cubicBezTo>
                    <a:pt x="978" y="2287"/>
                    <a:pt x="994" y="2287"/>
                    <a:pt x="994" y="2270"/>
                  </a:cubicBezTo>
                  <a:lnTo>
                    <a:pt x="978" y="2254"/>
                  </a:lnTo>
                  <a:cubicBezTo>
                    <a:pt x="926" y="2254"/>
                    <a:pt x="926" y="2238"/>
                    <a:pt x="910" y="2206"/>
                  </a:cubicBezTo>
                  <a:cubicBezTo>
                    <a:pt x="893" y="2186"/>
                    <a:pt x="893" y="2186"/>
                    <a:pt x="893" y="2169"/>
                  </a:cubicBezTo>
                  <a:cubicBezTo>
                    <a:pt x="607" y="1701"/>
                    <a:pt x="336" y="1228"/>
                    <a:pt x="118" y="840"/>
                  </a:cubicBezTo>
                  <a:lnTo>
                    <a:pt x="118" y="824"/>
                  </a:lnTo>
                  <a:cubicBezTo>
                    <a:pt x="69" y="739"/>
                    <a:pt x="17" y="655"/>
                    <a:pt x="33" y="570"/>
                  </a:cubicBezTo>
                  <a:lnTo>
                    <a:pt x="33" y="267"/>
                  </a:lnTo>
                  <a:lnTo>
                    <a:pt x="33" y="85"/>
                  </a:lnTo>
                  <a:cubicBezTo>
                    <a:pt x="33" y="49"/>
                    <a:pt x="53" y="33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1923059" y="2604397"/>
              <a:ext cx="147398" cy="282580"/>
            </a:xfrm>
            <a:custGeom>
              <a:avLst/>
              <a:gdLst/>
              <a:ahLst/>
              <a:cxnLst/>
              <a:rect l="l" t="t" r="r" b="b"/>
              <a:pathLst>
                <a:path w="1484" h="2845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7" y="86"/>
                    <a:pt x="17" y="167"/>
                    <a:pt x="17" y="235"/>
                  </a:cubicBezTo>
                  <a:cubicBezTo>
                    <a:pt x="17" y="288"/>
                    <a:pt x="33" y="352"/>
                    <a:pt x="17" y="405"/>
                  </a:cubicBezTo>
                  <a:cubicBezTo>
                    <a:pt x="1" y="591"/>
                    <a:pt x="53" y="756"/>
                    <a:pt x="187" y="926"/>
                  </a:cubicBezTo>
                  <a:cubicBezTo>
                    <a:pt x="336" y="1144"/>
                    <a:pt x="490" y="1362"/>
                    <a:pt x="639" y="1580"/>
                  </a:cubicBezTo>
                  <a:cubicBezTo>
                    <a:pt x="793" y="1803"/>
                    <a:pt x="942" y="2021"/>
                    <a:pt x="1096" y="2239"/>
                  </a:cubicBezTo>
                  <a:cubicBezTo>
                    <a:pt x="1128" y="2271"/>
                    <a:pt x="1144" y="2324"/>
                    <a:pt x="1180" y="2372"/>
                  </a:cubicBezTo>
                  <a:cubicBezTo>
                    <a:pt x="1229" y="2457"/>
                    <a:pt x="1298" y="2558"/>
                    <a:pt x="1399" y="2627"/>
                  </a:cubicBezTo>
                  <a:cubicBezTo>
                    <a:pt x="1415" y="2659"/>
                    <a:pt x="1431" y="2712"/>
                    <a:pt x="1431" y="2760"/>
                  </a:cubicBezTo>
                  <a:cubicBezTo>
                    <a:pt x="1447" y="2776"/>
                    <a:pt x="1447" y="2813"/>
                    <a:pt x="1447" y="2829"/>
                  </a:cubicBezTo>
                  <a:lnTo>
                    <a:pt x="1467" y="2845"/>
                  </a:lnTo>
                  <a:cubicBezTo>
                    <a:pt x="1483" y="2845"/>
                    <a:pt x="1483" y="2829"/>
                    <a:pt x="1483" y="2829"/>
                  </a:cubicBezTo>
                  <a:cubicBezTo>
                    <a:pt x="1467" y="2792"/>
                    <a:pt x="1467" y="2776"/>
                    <a:pt x="1467" y="2760"/>
                  </a:cubicBezTo>
                  <a:cubicBezTo>
                    <a:pt x="1447" y="2691"/>
                    <a:pt x="1447" y="2643"/>
                    <a:pt x="1415" y="2611"/>
                  </a:cubicBezTo>
                  <a:cubicBezTo>
                    <a:pt x="1314" y="2542"/>
                    <a:pt x="1265" y="2441"/>
                    <a:pt x="1197" y="2356"/>
                  </a:cubicBezTo>
                  <a:cubicBezTo>
                    <a:pt x="1180" y="2308"/>
                    <a:pt x="1144" y="2255"/>
                    <a:pt x="1112" y="2223"/>
                  </a:cubicBezTo>
                  <a:cubicBezTo>
                    <a:pt x="962" y="2005"/>
                    <a:pt x="809" y="1782"/>
                    <a:pt x="659" y="1564"/>
                  </a:cubicBezTo>
                  <a:cubicBezTo>
                    <a:pt x="506" y="1346"/>
                    <a:pt x="356" y="1128"/>
                    <a:pt x="203" y="910"/>
                  </a:cubicBezTo>
                  <a:cubicBezTo>
                    <a:pt x="69" y="740"/>
                    <a:pt x="33" y="591"/>
                    <a:pt x="53" y="405"/>
                  </a:cubicBezTo>
                  <a:lnTo>
                    <a:pt x="53" y="235"/>
                  </a:lnTo>
                  <a:cubicBezTo>
                    <a:pt x="53" y="167"/>
                    <a:pt x="53" y="86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1414714" y="1833635"/>
              <a:ext cx="82340" cy="212357"/>
            </a:xfrm>
            <a:custGeom>
              <a:avLst/>
              <a:gdLst/>
              <a:ahLst/>
              <a:cxnLst/>
              <a:rect l="l" t="t" r="r" b="b"/>
              <a:pathLst>
                <a:path w="829" h="2138" extrusionOk="0">
                  <a:moveTo>
                    <a:pt x="1" y="1"/>
                  </a:moveTo>
                  <a:lnTo>
                    <a:pt x="1" y="17"/>
                  </a:lnTo>
                  <a:cubicBezTo>
                    <a:pt x="85" y="102"/>
                    <a:pt x="154" y="203"/>
                    <a:pt x="203" y="304"/>
                  </a:cubicBezTo>
                  <a:cubicBezTo>
                    <a:pt x="255" y="372"/>
                    <a:pt x="287" y="437"/>
                    <a:pt x="340" y="490"/>
                  </a:cubicBezTo>
                  <a:cubicBezTo>
                    <a:pt x="372" y="538"/>
                    <a:pt x="404" y="591"/>
                    <a:pt x="425" y="639"/>
                  </a:cubicBezTo>
                  <a:cubicBezTo>
                    <a:pt x="473" y="708"/>
                    <a:pt x="505" y="776"/>
                    <a:pt x="558" y="825"/>
                  </a:cubicBezTo>
                  <a:cubicBezTo>
                    <a:pt x="590" y="877"/>
                    <a:pt x="606" y="926"/>
                    <a:pt x="606" y="978"/>
                  </a:cubicBezTo>
                  <a:lnTo>
                    <a:pt x="606" y="1196"/>
                  </a:lnTo>
                  <a:cubicBezTo>
                    <a:pt x="606" y="1346"/>
                    <a:pt x="606" y="1499"/>
                    <a:pt x="590" y="1649"/>
                  </a:cubicBezTo>
                  <a:cubicBezTo>
                    <a:pt x="558" y="1867"/>
                    <a:pt x="659" y="2004"/>
                    <a:pt x="808" y="2138"/>
                  </a:cubicBezTo>
                  <a:lnTo>
                    <a:pt x="829" y="2138"/>
                  </a:lnTo>
                  <a:lnTo>
                    <a:pt x="829" y="2122"/>
                  </a:lnTo>
                  <a:cubicBezTo>
                    <a:pt x="691" y="1988"/>
                    <a:pt x="590" y="1867"/>
                    <a:pt x="627" y="1649"/>
                  </a:cubicBezTo>
                  <a:cubicBezTo>
                    <a:pt x="643" y="1499"/>
                    <a:pt x="643" y="1346"/>
                    <a:pt x="627" y="1196"/>
                  </a:cubicBezTo>
                  <a:lnTo>
                    <a:pt x="627" y="978"/>
                  </a:lnTo>
                  <a:cubicBezTo>
                    <a:pt x="627" y="926"/>
                    <a:pt x="627" y="857"/>
                    <a:pt x="574" y="809"/>
                  </a:cubicBezTo>
                  <a:cubicBezTo>
                    <a:pt x="526" y="756"/>
                    <a:pt x="489" y="691"/>
                    <a:pt x="457" y="623"/>
                  </a:cubicBezTo>
                  <a:cubicBezTo>
                    <a:pt x="425" y="574"/>
                    <a:pt x="388" y="522"/>
                    <a:pt x="356" y="473"/>
                  </a:cubicBezTo>
                  <a:cubicBezTo>
                    <a:pt x="304" y="421"/>
                    <a:pt x="271" y="352"/>
                    <a:pt x="239" y="288"/>
                  </a:cubicBezTo>
                  <a:cubicBezTo>
                    <a:pt x="170" y="187"/>
                    <a:pt x="102" y="86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608990" y="1746626"/>
              <a:ext cx="5364" cy="77076"/>
            </a:xfrm>
            <a:custGeom>
              <a:avLst/>
              <a:gdLst/>
              <a:ahLst/>
              <a:cxnLst/>
              <a:rect l="l" t="t" r="r" b="b"/>
              <a:pathLst>
                <a:path w="54" h="776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137"/>
                    <a:pt x="17" y="255"/>
                    <a:pt x="17" y="372"/>
                  </a:cubicBezTo>
                  <a:cubicBezTo>
                    <a:pt x="17" y="440"/>
                    <a:pt x="1" y="505"/>
                    <a:pt x="17" y="590"/>
                  </a:cubicBezTo>
                  <a:lnTo>
                    <a:pt x="17" y="642"/>
                  </a:lnTo>
                  <a:cubicBezTo>
                    <a:pt x="1" y="691"/>
                    <a:pt x="1" y="723"/>
                    <a:pt x="33" y="776"/>
                  </a:cubicBezTo>
                  <a:lnTo>
                    <a:pt x="53" y="776"/>
                  </a:lnTo>
                  <a:lnTo>
                    <a:pt x="53" y="760"/>
                  </a:lnTo>
                  <a:cubicBezTo>
                    <a:pt x="33" y="723"/>
                    <a:pt x="33" y="691"/>
                    <a:pt x="33" y="642"/>
                  </a:cubicBezTo>
                  <a:lnTo>
                    <a:pt x="33" y="590"/>
                  </a:lnTo>
                  <a:lnTo>
                    <a:pt x="33" y="372"/>
                  </a:lnTo>
                  <a:cubicBezTo>
                    <a:pt x="33" y="255"/>
                    <a:pt x="33" y="137"/>
                    <a:pt x="17" y="16"/>
                  </a:cubicBezTo>
                  <a:cubicBezTo>
                    <a:pt x="17" y="16"/>
                    <a:pt x="1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1921470" y="2893731"/>
              <a:ext cx="148988" cy="255663"/>
            </a:xfrm>
            <a:custGeom>
              <a:avLst/>
              <a:gdLst/>
              <a:ahLst/>
              <a:cxnLst/>
              <a:rect l="l" t="t" r="r" b="b"/>
              <a:pathLst>
                <a:path w="1500" h="2574" extrusionOk="0">
                  <a:moveTo>
                    <a:pt x="69" y="1"/>
                  </a:moveTo>
                  <a:cubicBezTo>
                    <a:pt x="17" y="304"/>
                    <a:pt x="1" y="623"/>
                    <a:pt x="251" y="909"/>
                  </a:cubicBezTo>
                  <a:cubicBezTo>
                    <a:pt x="453" y="1144"/>
                    <a:pt x="655" y="1414"/>
                    <a:pt x="841" y="1665"/>
                  </a:cubicBezTo>
                  <a:cubicBezTo>
                    <a:pt x="926" y="1782"/>
                    <a:pt x="1011" y="1899"/>
                    <a:pt x="1112" y="2020"/>
                  </a:cubicBezTo>
                  <a:cubicBezTo>
                    <a:pt x="1196" y="2138"/>
                    <a:pt x="1281" y="2239"/>
                    <a:pt x="1398" y="2372"/>
                  </a:cubicBezTo>
                  <a:cubicBezTo>
                    <a:pt x="1431" y="2404"/>
                    <a:pt x="1431" y="2457"/>
                    <a:pt x="1447" y="2505"/>
                  </a:cubicBezTo>
                  <a:cubicBezTo>
                    <a:pt x="1463" y="2525"/>
                    <a:pt x="1463" y="2541"/>
                    <a:pt x="1463" y="2574"/>
                  </a:cubicBezTo>
                  <a:lnTo>
                    <a:pt x="1483" y="2574"/>
                  </a:lnTo>
                  <a:cubicBezTo>
                    <a:pt x="1499" y="2574"/>
                    <a:pt x="1499" y="2558"/>
                    <a:pt x="1499" y="2558"/>
                  </a:cubicBezTo>
                  <a:cubicBezTo>
                    <a:pt x="1483" y="2541"/>
                    <a:pt x="1483" y="2525"/>
                    <a:pt x="1483" y="2489"/>
                  </a:cubicBezTo>
                  <a:cubicBezTo>
                    <a:pt x="1463" y="2440"/>
                    <a:pt x="1447" y="2388"/>
                    <a:pt x="1415" y="2356"/>
                  </a:cubicBezTo>
                  <a:cubicBezTo>
                    <a:pt x="1314" y="2222"/>
                    <a:pt x="1213" y="2121"/>
                    <a:pt x="1128" y="2000"/>
                  </a:cubicBezTo>
                  <a:cubicBezTo>
                    <a:pt x="1043" y="1883"/>
                    <a:pt x="942" y="1766"/>
                    <a:pt x="857" y="1649"/>
                  </a:cubicBezTo>
                  <a:cubicBezTo>
                    <a:pt x="675" y="1394"/>
                    <a:pt x="473" y="1128"/>
                    <a:pt x="271" y="889"/>
                  </a:cubicBezTo>
                  <a:cubicBezTo>
                    <a:pt x="17" y="606"/>
                    <a:pt x="33" y="304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2086747" y="2696372"/>
              <a:ext cx="95650" cy="133691"/>
            </a:xfrm>
            <a:custGeom>
              <a:avLst/>
              <a:gdLst/>
              <a:ahLst/>
              <a:cxnLst/>
              <a:rect l="l" t="t" r="r" b="b"/>
              <a:pathLst>
                <a:path w="963" h="1346" extrusionOk="0">
                  <a:moveTo>
                    <a:pt x="1" y="0"/>
                  </a:moveTo>
                  <a:cubicBezTo>
                    <a:pt x="1" y="16"/>
                    <a:pt x="1" y="16"/>
                    <a:pt x="21" y="16"/>
                  </a:cubicBezTo>
                  <a:cubicBezTo>
                    <a:pt x="70" y="48"/>
                    <a:pt x="102" y="101"/>
                    <a:pt x="138" y="170"/>
                  </a:cubicBezTo>
                  <a:cubicBezTo>
                    <a:pt x="154" y="186"/>
                    <a:pt x="154" y="218"/>
                    <a:pt x="171" y="234"/>
                  </a:cubicBezTo>
                  <a:cubicBezTo>
                    <a:pt x="223" y="319"/>
                    <a:pt x="272" y="404"/>
                    <a:pt x="340" y="489"/>
                  </a:cubicBezTo>
                  <a:cubicBezTo>
                    <a:pt x="457" y="675"/>
                    <a:pt x="591" y="893"/>
                    <a:pt x="728" y="1079"/>
                  </a:cubicBezTo>
                  <a:cubicBezTo>
                    <a:pt x="744" y="1111"/>
                    <a:pt x="760" y="1127"/>
                    <a:pt x="777" y="1159"/>
                  </a:cubicBezTo>
                  <a:cubicBezTo>
                    <a:pt x="809" y="1228"/>
                    <a:pt x="845" y="1313"/>
                    <a:pt x="930" y="1345"/>
                  </a:cubicBezTo>
                  <a:lnTo>
                    <a:pt x="946" y="1345"/>
                  </a:lnTo>
                  <a:cubicBezTo>
                    <a:pt x="962" y="1329"/>
                    <a:pt x="946" y="1329"/>
                    <a:pt x="946" y="1313"/>
                  </a:cubicBezTo>
                  <a:cubicBezTo>
                    <a:pt x="861" y="1297"/>
                    <a:pt x="829" y="1228"/>
                    <a:pt x="793" y="1143"/>
                  </a:cubicBezTo>
                  <a:cubicBezTo>
                    <a:pt x="777" y="1127"/>
                    <a:pt x="777" y="1095"/>
                    <a:pt x="744" y="1058"/>
                  </a:cubicBezTo>
                  <a:cubicBezTo>
                    <a:pt x="607" y="877"/>
                    <a:pt x="490" y="675"/>
                    <a:pt x="356" y="473"/>
                  </a:cubicBezTo>
                  <a:cubicBezTo>
                    <a:pt x="304" y="388"/>
                    <a:pt x="255" y="303"/>
                    <a:pt x="187" y="218"/>
                  </a:cubicBezTo>
                  <a:cubicBezTo>
                    <a:pt x="187" y="202"/>
                    <a:pt x="171" y="170"/>
                    <a:pt x="154" y="149"/>
                  </a:cubicBezTo>
                  <a:cubicBezTo>
                    <a:pt x="122" y="101"/>
                    <a:pt x="102" y="32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515525" y="2375353"/>
              <a:ext cx="122070" cy="57013"/>
            </a:xfrm>
            <a:custGeom>
              <a:avLst/>
              <a:gdLst/>
              <a:ahLst/>
              <a:cxnLst/>
              <a:rect l="l" t="t" r="r" b="b"/>
              <a:pathLst>
                <a:path w="1229" h="574" extrusionOk="0">
                  <a:moveTo>
                    <a:pt x="1213" y="0"/>
                  </a:moveTo>
                  <a:cubicBezTo>
                    <a:pt x="958" y="101"/>
                    <a:pt x="724" y="218"/>
                    <a:pt x="489" y="336"/>
                  </a:cubicBezTo>
                  <a:cubicBezTo>
                    <a:pt x="421" y="372"/>
                    <a:pt x="352" y="404"/>
                    <a:pt x="287" y="437"/>
                  </a:cubicBezTo>
                  <a:cubicBezTo>
                    <a:pt x="251" y="453"/>
                    <a:pt x="235" y="473"/>
                    <a:pt x="219" y="489"/>
                  </a:cubicBezTo>
                  <a:cubicBezTo>
                    <a:pt x="163" y="515"/>
                    <a:pt x="120" y="542"/>
                    <a:pt x="60" y="542"/>
                  </a:cubicBezTo>
                  <a:cubicBezTo>
                    <a:pt x="47" y="542"/>
                    <a:pt x="32" y="541"/>
                    <a:pt x="17" y="538"/>
                  </a:cubicBezTo>
                  <a:lnTo>
                    <a:pt x="1" y="554"/>
                  </a:lnTo>
                  <a:cubicBezTo>
                    <a:pt x="1" y="554"/>
                    <a:pt x="17" y="554"/>
                    <a:pt x="17" y="574"/>
                  </a:cubicBezTo>
                  <a:lnTo>
                    <a:pt x="65" y="574"/>
                  </a:lnTo>
                  <a:cubicBezTo>
                    <a:pt x="134" y="574"/>
                    <a:pt x="186" y="538"/>
                    <a:pt x="235" y="505"/>
                  </a:cubicBezTo>
                  <a:cubicBezTo>
                    <a:pt x="251" y="489"/>
                    <a:pt x="267" y="473"/>
                    <a:pt x="287" y="473"/>
                  </a:cubicBezTo>
                  <a:cubicBezTo>
                    <a:pt x="368" y="437"/>
                    <a:pt x="437" y="404"/>
                    <a:pt x="506" y="352"/>
                  </a:cubicBezTo>
                  <a:cubicBezTo>
                    <a:pt x="740" y="251"/>
                    <a:pt x="974" y="117"/>
                    <a:pt x="1229" y="16"/>
                  </a:cubicBezTo>
                  <a:lnTo>
                    <a:pt x="12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1523475" y="3533682"/>
              <a:ext cx="178984" cy="200736"/>
            </a:xfrm>
            <a:custGeom>
              <a:avLst/>
              <a:gdLst/>
              <a:ahLst/>
              <a:cxnLst/>
              <a:rect l="l" t="t" r="r" b="b"/>
              <a:pathLst>
                <a:path w="1802" h="2021" extrusionOk="0">
                  <a:moveTo>
                    <a:pt x="16" y="1"/>
                  </a:moveTo>
                  <a:lnTo>
                    <a:pt x="0" y="21"/>
                  </a:lnTo>
                  <a:cubicBezTo>
                    <a:pt x="0" y="37"/>
                    <a:pt x="16" y="37"/>
                    <a:pt x="16" y="37"/>
                  </a:cubicBezTo>
                  <a:cubicBezTo>
                    <a:pt x="69" y="37"/>
                    <a:pt x="85" y="69"/>
                    <a:pt x="117" y="86"/>
                  </a:cubicBezTo>
                  <a:cubicBezTo>
                    <a:pt x="138" y="102"/>
                    <a:pt x="138" y="102"/>
                    <a:pt x="154" y="122"/>
                  </a:cubicBezTo>
                  <a:cubicBezTo>
                    <a:pt x="271" y="223"/>
                    <a:pt x="388" y="340"/>
                    <a:pt x="521" y="457"/>
                  </a:cubicBezTo>
                  <a:cubicBezTo>
                    <a:pt x="893" y="793"/>
                    <a:pt x="1265" y="1132"/>
                    <a:pt x="1653" y="1467"/>
                  </a:cubicBezTo>
                  <a:cubicBezTo>
                    <a:pt x="1753" y="1552"/>
                    <a:pt x="1770" y="1653"/>
                    <a:pt x="1753" y="1754"/>
                  </a:cubicBezTo>
                  <a:lnTo>
                    <a:pt x="1753" y="1920"/>
                  </a:lnTo>
                  <a:lnTo>
                    <a:pt x="1753" y="2004"/>
                  </a:lnTo>
                  <a:cubicBezTo>
                    <a:pt x="1753" y="2021"/>
                    <a:pt x="1753" y="2021"/>
                    <a:pt x="1770" y="2021"/>
                  </a:cubicBezTo>
                  <a:lnTo>
                    <a:pt x="1770" y="2004"/>
                  </a:lnTo>
                  <a:lnTo>
                    <a:pt x="1770" y="1920"/>
                  </a:lnTo>
                  <a:cubicBezTo>
                    <a:pt x="1786" y="1871"/>
                    <a:pt x="1786" y="1803"/>
                    <a:pt x="1786" y="1754"/>
                  </a:cubicBezTo>
                  <a:cubicBezTo>
                    <a:pt x="1802" y="1617"/>
                    <a:pt x="1770" y="1536"/>
                    <a:pt x="1669" y="1435"/>
                  </a:cubicBezTo>
                  <a:cubicBezTo>
                    <a:pt x="1281" y="1112"/>
                    <a:pt x="909" y="760"/>
                    <a:pt x="542" y="441"/>
                  </a:cubicBezTo>
                  <a:cubicBezTo>
                    <a:pt x="420" y="324"/>
                    <a:pt x="287" y="203"/>
                    <a:pt x="170" y="86"/>
                  </a:cubicBezTo>
                  <a:cubicBezTo>
                    <a:pt x="154" y="86"/>
                    <a:pt x="154" y="86"/>
                    <a:pt x="138" y="69"/>
                  </a:cubicBezTo>
                  <a:cubicBezTo>
                    <a:pt x="101" y="37"/>
                    <a:pt x="69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886702" y="3589105"/>
              <a:ext cx="3278" cy="98828"/>
            </a:xfrm>
            <a:custGeom>
              <a:avLst/>
              <a:gdLst/>
              <a:ahLst/>
              <a:cxnLst/>
              <a:rect l="l" t="t" r="r" b="b"/>
              <a:pathLst>
                <a:path w="33" h="995" extrusionOk="0">
                  <a:moveTo>
                    <a:pt x="0" y="0"/>
                  </a:moveTo>
                  <a:lnTo>
                    <a:pt x="0" y="218"/>
                  </a:lnTo>
                  <a:lnTo>
                    <a:pt x="0" y="841"/>
                  </a:lnTo>
                  <a:lnTo>
                    <a:pt x="0" y="877"/>
                  </a:lnTo>
                  <a:cubicBezTo>
                    <a:pt x="0" y="909"/>
                    <a:pt x="0" y="942"/>
                    <a:pt x="16" y="978"/>
                  </a:cubicBezTo>
                  <a:lnTo>
                    <a:pt x="33" y="994"/>
                  </a:lnTo>
                  <a:lnTo>
                    <a:pt x="33" y="978"/>
                  </a:lnTo>
                  <a:cubicBezTo>
                    <a:pt x="16" y="942"/>
                    <a:pt x="16" y="909"/>
                    <a:pt x="33" y="877"/>
                  </a:cubicBezTo>
                  <a:lnTo>
                    <a:pt x="33" y="841"/>
                  </a:lnTo>
                  <a:lnTo>
                    <a:pt x="33" y="2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1923059" y="3460280"/>
              <a:ext cx="147398" cy="217621"/>
            </a:xfrm>
            <a:custGeom>
              <a:avLst/>
              <a:gdLst/>
              <a:ahLst/>
              <a:cxnLst/>
              <a:rect l="l" t="t" r="r" b="b"/>
              <a:pathLst>
                <a:path w="1484" h="2191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" y="170"/>
                    <a:pt x="1" y="304"/>
                    <a:pt x="1" y="457"/>
                  </a:cubicBezTo>
                  <a:cubicBezTo>
                    <a:pt x="17" y="506"/>
                    <a:pt x="17" y="574"/>
                    <a:pt x="17" y="623"/>
                  </a:cubicBezTo>
                  <a:cubicBezTo>
                    <a:pt x="17" y="659"/>
                    <a:pt x="33" y="691"/>
                    <a:pt x="69" y="724"/>
                  </a:cubicBezTo>
                  <a:lnTo>
                    <a:pt x="86" y="724"/>
                  </a:lnTo>
                  <a:cubicBezTo>
                    <a:pt x="154" y="792"/>
                    <a:pt x="203" y="861"/>
                    <a:pt x="271" y="926"/>
                  </a:cubicBezTo>
                  <a:cubicBezTo>
                    <a:pt x="457" y="1128"/>
                    <a:pt x="639" y="1330"/>
                    <a:pt x="841" y="1515"/>
                  </a:cubicBezTo>
                  <a:cubicBezTo>
                    <a:pt x="910" y="1584"/>
                    <a:pt x="978" y="1669"/>
                    <a:pt x="1043" y="1734"/>
                  </a:cubicBezTo>
                  <a:cubicBezTo>
                    <a:pt x="1164" y="1851"/>
                    <a:pt x="1281" y="1972"/>
                    <a:pt x="1399" y="2089"/>
                  </a:cubicBezTo>
                  <a:cubicBezTo>
                    <a:pt x="1415" y="2105"/>
                    <a:pt x="1431" y="2121"/>
                    <a:pt x="1431" y="2154"/>
                  </a:cubicBezTo>
                  <a:cubicBezTo>
                    <a:pt x="1447" y="2154"/>
                    <a:pt x="1447" y="2174"/>
                    <a:pt x="1447" y="2190"/>
                  </a:cubicBezTo>
                  <a:lnTo>
                    <a:pt x="1467" y="2190"/>
                  </a:lnTo>
                  <a:cubicBezTo>
                    <a:pt x="1483" y="2190"/>
                    <a:pt x="1483" y="2190"/>
                    <a:pt x="1483" y="2174"/>
                  </a:cubicBezTo>
                  <a:cubicBezTo>
                    <a:pt x="1467" y="2154"/>
                    <a:pt x="1467" y="2154"/>
                    <a:pt x="1467" y="2138"/>
                  </a:cubicBezTo>
                  <a:cubicBezTo>
                    <a:pt x="1447" y="2105"/>
                    <a:pt x="1447" y="2089"/>
                    <a:pt x="1415" y="2073"/>
                  </a:cubicBezTo>
                  <a:cubicBezTo>
                    <a:pt x="1298" y="1952"/>
                    <a:pt x="1180" y="1835"/>
                    <a:pt x="1063" y="1717"/>
                  </a:cubicBezTo>
                  <a:cubicBezTo>
                    <a:pt x="995" y="1649"/>
                    <a:pt x="926" y="1568"/>
                    <a:pt x="861" y="1499"/>
                  </a:cubicBezTo>
                  <a:cubicBezTo>
                    <a:pt x="659" y="1297"/>
                    <a:pt x="473" y="1111"/>
                    <a:pt x="288" y="909"/>
                  </a:cubicBezTo>
                  <a:cubicBezTo>
                    <a:pt x="219" y="841"/>
                    <a:pt x="170" y="776"/>
                    <a:pt x="102" y="707"/>
                  </a:cubicBezTo>
                  <a:lnTo>
                    <a:pt x="86" y="707"/>
                  </a:lnTo>
                  <a:cubicBezTo>
                    <a:pt x="69" y="675"/>
                    <a:pt x="33" y="659"/>
                    <a:pt x="33" y="623"/>
                  </a:cubicBezTo>
                  <a:lnTo>
                    <a:pt x="33" y="457"/>
                  </a:lnTo>
                  <a:cubicBezTo>
                    <a:pt x="33" y="320"/>
                    <a:pt x="33" y="170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2080390" y="3480344"/>
              <a:ext cx="102007" cy="187526"/>
            </a:xfrm>
            <a:custGeom>
              <a:avLst/>
              <a:gdLst/>
              <a:ahLst/>
              <a:cxnLst/>
              <a:rect l="l" t="t" r="r" b="b"/>
              <a:pathLst>
                <a:path w="1027" h="1888" extrusionOk="0">
                  <a:moveTo>
                    <a:pt x="85" y="1"/>
                  </a:moveTo>
                  <a:cubicBezTo>
                    <a:pt x="65" y="1"/>
                    <a:pt x="65" y="1"/>
                    <a:pt x="65" y="17"/>
                  </a:cubicBezTo>
                  <a:cubicBezTo>
                    <a:pt x="17" y="69"/>
                    <a:pt x="33" y="134"/>
                    <a:pt x="33" y="203"/>
                  </a:cubicBezTo>
                  <a:cubicBezTo>
                    <a:pt x="49" y="255"/>
                    <a:pt x="49" y="304"/>
                    <a:pt x="33" y="356"/>
                  </a:cubicBezTo>
                  <a:lnTo>
                    <a:pt x="33" y="421"/>
                  </a:lnTo>
                  <a:lnTo>
                    <a:pt x="33" y="473"/>
                  </a:lnTo>
                  <a:cubicBezTo>
                    <a:pt x="0" y="740"/>
                    <a:pt x="65" y="926"/>
                    <a:pt x="251" y="1095"/>
                  </a:cubicBezTo>
                  <a:cubicBezTo>
                    <a:pt x="404" y="1245"/>
                    <a:pt x="554" y="1414"/>
                    <a:pt x="691" y="1568"/>
                  </a:cubicBezTo>
                  <a:cubicBezTo>
                    <a:pt x="756" y="1649"/>
                    <a:pt x="824" y="1717"/>
                    <a:pt x="909" y="1802"/>
                  </a:cubicBezTo>
                  <a:lnTo>
                    <a:pt x="909" y="1818"/>
                  </a:lnTo>
                  <a:cubicBezTo>
                    <a:pt x="942" y="1835"/>
                    <a:pt x="974" y="1871"/>
                    <a:pt x="1010" y="1887"/>
                  </a:cubicBezTo>
                  <a:lnTo>
                    <a:pt x="1026" y="1887"/>
                  </a:lnTo>
                  <a:lnTo>
                    <a:pt x="1026" y="1871"/>
                  </a:lnTo>
                  <a:lnTo>
                    <a:pt x="1026" y="1851"/>
                  </a:lnTo>
                  <a:cubicBezTo>
                    <a:pt x="974" y="1851"/>
                    <a:pt x="958" y="1818"/>
                    <a:pt x="942" y="1802"/>
                  </a:cubicBezTo>
                  <a:lnTo>
                    <a:pt x="925" y="1786"/>
                  </a:lnTo>
                  <a:cubicBezTo>
                    <a:pt x="857" y="1701"/>
                    <a:pt x="772" y="1633"/>
                    <a:pt x="707" y="1548"/>
                  </a:cubicBezTo>
                  <a:cubicBezTo>
                    <a:pt x="570" y="1398"/>
                    <a:pt x="420" y="1229"/>
                    <a:pt x="267" y="1079"/>
                  </a:cubicBezTo>
                  <a:cubicBezTo>
                    <a:pt x="101" y="926"/>
                    <a:pt x="33" y="724"/>
                    <a:pt x="49" y="473"/>
                  </a:cubicBezTo>
                  <a:cubicBezTo>
                    <a:pt x="65" y="457"/>
                    <a:pt x="65" y="437"/>
                    <a:pt x="49" y="421"/>
                  </a:cubicBezTo>
                  <a:cubicBezTo>
                    <a:pt x="49" y="405"/>
                    <a:pt x="49" y="388"/>
                    <a:pt x="65" y="356"/>
                  </a:cubicBezTo>
                  <a:cubicBezTo>
                    <a:pt x="85" y="304"/>
                    <a:pt x="65" y="255"/>
                    <a:pt x="65" y="203"/>
                  </a:cubicBezTo>
                  <a:cubicBezTo>
                    <a:pt x="49" y="134"/>
                    <a:pt x="49" y="85"/>
                    <a:pt x="85" y="33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575716" y="1770266"/>
              <a:ext cx="6555" cy="76778"/>
            </a:xfrm>
            <a:custGeom>
              <a:avLst/>
              <a:gdLst/>
              <a:ahLst/>
              <a:cxnLst/>
              <a:rect l="l" t="t" r="r" b="b"/>
              <a:pathLst>
                <a:path w="66" h="773" extrusionOk="0">
                  <a:moveTo>
                    <a:pt x="17" y="0"/>
                  </a:moveTo>
                  <a:cubicBezTo>
                    <a:pt x="17" y="0"/>
                    <a:pt x="1" y="0"/>
                    <a:pt x="17" y="17"/>
                  </a:cubicBezTo>
                  <a:cubicBezTo>
                    <a:pt x="33" y="134"/>
                    <a:pt x="33" y="251"/>
                    <a:pt x="17" y="384"/>
                  </a:cubicBezTo>
                  <a:lnTo>
                    <a:pt x="17" y="606"/>
                  </a:lnTo>
                  <a:lnTo>
                    <a:pt x="17" y="655"/>
                  </a:lnTo>
                  <a:cubicBezTo>
                    <a:pt x="17" y="687"/>
                    <a:pt x="17" y="724"/>
                    <a:pt x="33" y="756"/>
                  </a:cubicBezTo>
                  <a:lnTo>
                    <a:pt x="49" y="772"/>
                  </a:lnTo>
                  <a:lnTo>
                    <a:pt x="65" y="756"/>
                  </a:lnTo>
                  <a:cubicBezTo>
                    <a:pt x="49" y="724"/>
                    <a:pt x="49" y="687"/>
                    <a:pt x="49" y="655"/>
                  </a:cubicBezTo>
                  <a:lnTo>
                    <a:pt x="49" y="606"/>
                  </a:lnTo>
                  <a:lnTo>
                    <a:pt x="49" y="384"/>
                  </a:lnTo>
                  <a:cubicBezTo>
                    <a:pt x="49" y="251"/>
                    <a:pt x="49" y="134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1923059" y="3560599"/>
              <a:ext cx="148988" cy="173819"/>
            </a:xfrm>
            <a:custGeom>
              <a:avLst/>
              <a:gdLst/>
              <a:ahLst/>
              <a:cxnLst/>
              <a:rect l="l" t="t" r="r" b="b"/>
              <a:pathLst>
                <a:path w="1500" h="1750" extrusionOk="0">
                  <a:moveTo>
                    <a:pt x="1" y="0"/>
                  </a:moveTo>
                  <a:lnTo>
                    <a:pt x="1" y="17"/>
                  </a:lnTo>
                  <a:cubicBezTo>
                    <a:pt x="17" y="85"/>
                    <a:pt x="53" y="134"/>
                    <a:pt x="118" y="202"/>
                  </a:cubicBezTo>
                  <a:cubicBezTo>
                    <a:pt x="372" y="437"/>
                    <a:pt x="623" y="691"/>
                    <a:pt x="861" y="926"/>
                  </a:cubicBezTo>
                  <a:cubicBezTo>
                    <a:pt x="1027" y="1095"/>
                    <a:pt x="1180" y="1245"/>
                    <a:pt x="1330" y="1414"/>
                  </a:cubicBezTo>
                  <a:cubicBezTo>
                    <a:pt x="1431" y="1515"/>
                    <a:pt x="1483" y="1616"/>
                    <a:pt x="1447" y="1733"/>
                  </a:cubicBezTo>
                  <a:cubicBezTo>
                    <a:pt x="1447" y="1750"/>
                    <a:pt x="1467" y="1750"/>
                    <a:pt x="1467" y="1750"/>
                  </a:cubicBezTo>
                  <a:cubicBezTo>
                    <a:pt x="1467" y="1750"/>
                    <a:pt x="1483" y="1750"/>
                    <a:pt x="1483" y="1733"/>
                  </a:cubicBezTo>
                  <a:cubicBezTo>
                    <a:pt x="1500" y="1616"/>
                    <a:pt x="1467" y="1499"/>
                    <a:pt x="1346" y="1398"/>
                  </a:cubicBezTo>
                  <a:cubicBezTo>
                    <a:pt x="1197" y="1229"/>
                    <a:pt x="1043" y="1079"/>
                    <a:pt x="877" y="909"/>
                  </a:cubicBezTo>
                  <a:cubicBezTo>
                    <a:pt x="639" y="675"/>
                    <a:pt x="389" y="421"/>
                    <a:pt x="134" y="170"/>
                  </a:cubicBezTo>
                  <a:cubicBezTo>
                    <a:pt x="69" y="118"/>
                    <a:pt x="33" y="69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667591" y="3427007"/>
              <a:ext cx="155444" cy="155344"/>
            </a:xfrm>
            <a:custGeom>
              <a:avLst/>
              <a:gdLst/>
              <a:ahLst/>
              <a:cxnLst/>
              <a:rect l="l" t="t" r="r" b="b"/>
              <a:pathLst>
                <a:path w="1565" h="1564" extrusionOk="0">
                  <a:moveTo>
                    <a:pt x="1499" y="0"/>
                  </a:moveTo>
                  <a:cubicBezTo>
                    <a:pt x="1112" y="117"/>
                    <a:pt x="724" y="251"/>
                    <a:pt x="352" y="368"/>
                  </a:cubicBezTo>
                  <a:cubicBezTo>
                    <a:pt x="336" y="368"/>
                    <a:pt x="336" y="368"/>
                    <a:pt x="336" y="388"/>
                  </a:cubicBezTo>
                  <a:lnTo>
                    <a:pt x="287" y="388"/>
                  </a:lnTo>
                  <a:cubicBezTo>
                    <a:pt x="203" y="404"/>
                    <a:pt x="102" y="420"/>
                    <a:pt x="33" y="505"/>
                  </a:cubicBezTo>
                  <a:cubicBezTo>
                    <a:pt x="1" y="554"/>
                    <a:pt x="1" y="639"/>
                    <a:pt x="17" y="723"/>
                  </a:cubicBezTo>
                  <a:lnTo>
                    <a:pt x="17" y="808"/>
                  </a:lnTo>
                  <a:lnTo>
                    <a:pt x="17" y="1329"/>
                  </a:lnTo>
                  <a:lnTo>
                    <a:pt x="17" y="1564"/>
                  </a:lnTo>
                  <a:lnTo>
                    <a:pt x="33" y="1564"/>
                  </a:lnTo>
                  <a:cubicBezTo>
                    <a:pt x="134" y="1564"/>
                    <a:pt x="235" y="1531"/>
                    <a:pt x="336" y="1499"/>
                  </a:cubicBezTo>
                  <a:cubicBezTo>
                    <a:pt x="372" y="1499"/>
                    <a:pt x="405" y="1479"/>
                    <a:pt x="437" y="1463"/>
                  </a:cubicBezTo>
                  <a:cubicBezTo>
                    <a:pt x="607" y="1430"/>
                    <a:pt x="776" y="1378"/>
                    <a:pt x="926" y="1329"/>
                  </a:cubicBezTo>
                  <a:cubicBezTo>
                    <a:pt x="1095" y="1261"/>
                    <a:pt x="1261" y="1212"/>
                    <a:pt x="1431" y="1160"/>
                  </a:cubicBezTo>
                  <a:cubicBezTo>
                    <a:pt x="1548" y="1143"/>
                    <a:pt x="1564" y="1075"/>
                    <a:pt x="1548" y="994"/>
                  </a:cubicBezTo>
                  <a:lnTo>
                    <a:pt x="1548" y="691"/>
                  </a:lnTo>
                  <a:cubicBezTo>
                    <a:pt x="1564" y="538"/>
                    <a:pt x="1564" y="368"/>
                    <a:pt x="1548" y="218"/>
                  </a:cubicBezTo>
                  <a:lnTo>
                    <a:pt x="1532" y="202"/>
                  </a:lnTo>
                  <a:cubicBezTo>
                    <a:pt x="1516" y="202"/>
                    <a:pt x="1516" y="218"/>
                    <a:pt x="1516" y="218"/>
                  </a:cubicBezTo>
                  <a:cubicBezTo>
                    <a:pt x="1532" y="368"/>
                    <a:pt x="1532" y="538"/>
                    <a:pt x="1532" y="691"/>
                  </a:cubicBezTo>
                  <a:lnTo>
                    <a:pt x="1532" y="994"/>
                  </a:lnTo>
                  <a:cubicBezTo>
                    <a:pt x="1532" y="1075"/>
                    <a:pt x="1516" y="1111"/>
                    <a:pt x="1415" y="1143"/>
                  </a:cubicBezTo>
                  <a:cubicBezTo>
                    <a:pt x="1245" y="1196"/>
                    <a:pt x="1079" y="1244"/>
                    <a:pt x="926" y="1297"/>
                  </a:cubicBezTo>
                  <a:cubicBezTo>
                    <a:pt x="756" y="1345"/>
                    <a:pt x="590" y="1398"/>
                    <a:pt x="437" y="1446"/>
                  </a:cubicBezTo>
                  <a:cubicBezTo>
                    <a:pt x="388" y="1463"/>
                    <a:pt x="352" y="1463"/>
                    <a:pt x="320" y="1479"/>
                  </a:cubicBezTo>
                  <a:cubicBezTo>
                    <a:pt x="235" y="1515"/>
                    <a:pt x="150" y="1531"/>
                    <a:pt x="49" y="1547"/>
                  </a:cubicBezTo>
                  <a:cubicBezTo>
                    <a:pt x="49" y="1479"/>
                    <a:pt x="33" y="1398"/>
                    <a:pt x="33" y="1329"/>
                  </a:cubicBezTo>
                  <a:cubicBezTo>
                    <a:pt x="33" y="1160"/>
                    <a:pt x="33" y="994"/>
                    <a:pt x="49" y="808"/>
                  </a:cubicBezTo>
                  <a:cubicBezTo>
                    <a:pt x="49" y="772"/>
                    <a:pt x="33" y="740"/>
                    <a:pt x="33" y="723"/>
                  </a:cubicBezTo>
                  <a:cubicBezTo>
                    <a:pt x="33" y="639"/>
                    <a:pt x="17" y="570"/>
                    <a:pt x="69" y="521"/>
                  </a:cubicBezTo>
                  <a:cubicBezTo>
                    <a:pt x="102" y="453"/>
                    <a:pt x="203" y="437"/>
                    <a:pt x="304" y="420"/>
                  </a:cubicBezTo>
                  <a:cubicBezTo>
                    <a:pt x="320" y="420"/>
                    <a:pt x="320" y="404"/>
                    <a:pt x="336" y="404"/>
                  </a:cubicBezTo>
                  <a:lnTo>
                    <a:pt x="352" y="404"/>
                  </a:lnTo>
                  <a:lnTo>
                    <a:pt x="352" y="388"/>
                  </a:lnTo>
                  <a:cubicBezTo>
                    <a:pt x="740" y="267"/>
                    <a:pt x="1128" y="150"/>
                    <a:pt x="1499" y="33"/>
                  </a:cubicBezTo>
                  <a:cubicBezTo>
                    <a:pt x="1516" y="33"/>
                    <a:pt x="1516" y="16"/>
                    <a:pt x="1516" y="16"/>
                  </a:cubicBezTo>
                  <a:cubicBezTo>
                    <a:pt x="1516" y="0"/>
                    <a:pt x="1499" y="0"/>
                    <a:pt x="1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1735732" y="3107577"/>
              <a:ext cx="174216" cy="267780"/>
            </a:xfrm>
            <a:custGeom>
              <a:avLst/>
              <a:gdLst/>
              <a:ahLst/>
              <a:cxnLst/>
              <a:rect l="l" t="t" r="r" b="b"/>
              <a:pathLst>
                <a:path w="1754" h="2696" extrusionOk="0">
                  <a:moveTo>
                    <a:pt x="69" y="1"/>
                  </a:moveTo>
                  <a:cubicBezTo>
                    <a:pt x="53" y="1"/>
                    <a:pt x="53" y="1"/>
                    <a:pt x="53" y="17"/>
                  </a:cubicBezTo>
                  <a:cubicBezTo>
                    <a:pt x="20" y="118"/>
                    <a:pt x="37" y="203"/>
                    <a:pt x="37" y="304"/>
                  </a:cubicBezTo>
                  <a:lnTo>
                    <a:pt x="37" y="522"/>
                  </a:lnTo>
                  <a:cubicBezTo>
                    <a:pt x="0" y="675"/>
                    <a:pt x="53" y="809"/>
                    <a:pt x="186" y="942"/>
                  </a:cubicBezTo>
                  <a:cubicBezTo>
                    <a:pt x="473" y="1245"/>
                    <a:pt x="744" y="1548"/>
                    <a:pt x="994" y="1835"/>
                  </a:cubicBezTo>
                  <a:cubicBezTo>
                    <a:pt x="1131" y="1968"/>
                    <a:pt x="1249" y="2122"/>
                    <a:pt x="1382" y="2271"/>
                  </a:cubicBezTo>
                  <a:cubicBezTo>
                    <a:pt x="1414" y="2307"/>
                    <a:pt x="1451" y="2340"/>
                    <a:pt x="1483" y="2372"/>
                  </a:cubicBezTo>
                  <a:cubicBezTo>
                    <a:pt x="1584" y="2473"/>
                    <a:pt x="1669" y="2558"/>
                    <a:pt x="1737" y="2675"/>
                  </a:cubicBezTo>
                  <a:lnTo>
                    <a:pt x="1753" y="2695"/>
                  </a:lnTo>
                  <a:lnTo>
                    <a:pt x="1753" y="2675"/>
                  </a:lnTo>
                  <a:cubicBezTo>
                    <a:pt x="1701" y="2542"/>
                    <a:pt x="1600" y="2457"/>
                    <a:pt x="1515" y="2356"/>
                  </a:cubicBezTo>
                  <a:cubicBezTo>
                    <a:pt x="1467" y="2323"/>
                    <a:pt x="1434" y="2291"/>
                    <a:pt x="1398" y="2255"/>
                  </a:cubicBezTo>
                  <a:cubicBezTo>
                    <a:pt x="1281" y="2105"/>
                    <a:pt x="1148" y="1952"/>
                    <a:pt x="1010" y="1819"/>
                  </a:cubicBezTo>
                  <a:cubicBezTo>
                    <a:pt x="760" y="1516"/>
                    <a:pt x="489" y="1213"/>
                    <a:pt x="202" y="926"/>
                  </a:cubicBezTo>
                  <a:cubicBezTo>
                    <a:pt x="85" y="792"/>
                    <a:pt x="37" y="675"/>
                    <a:pt x="53" y="522"/>
                  </a:cubicBezTo>
                  <a:cubicBezTo>
                    <a:pt x="69" y="453"/>
                    <a:pt x="53" y="372"/>
                    <a:pt x="53" y="304"/>
                  </a:cubicBezTo>
                  <a:cubicBezTo>
                    <a:pt x="53" y="219"/>
                    <a:pt x="53" y="118"/>
                    <a:pt x="69" y="17"/>
                  </a:cubicBezTo>
                  <a:cubicBezTo>
                    <a:pt x="85" y="17"/>
                    <a:pt x="69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869817" y="2116115"/>
              <a:ext cx="339592" cy="247717"/>
            </a:xfrm>
            <a:custGeom>
              <a:avLst/>
              <a:gdLst/>
              <a:ahLst/>
              <a:cxnLst/>
              <a:rect l="l" t="t" r="r" b="b"/>
              <a:pathLst>
                <a:path w="3419" h="2494" extrusionOk="0">
                  <a:moveTo>
                    <a:pt x="3402" y="1"/>
                  </a:moveTo>
                  <a:cubicBezTo>
                    <a:pt x="3232" y="69"/>
                    <a:pt x="3063" y="134"/>
                    <a:pt x="2913" y="219"/>
                  </a:cubicBezTo>
                  <a:cubicBezTo>
                    <a:pt x="2861" y="255"/>
                    <a:pt x="2812" y="271"/>
                    <a:pt x="2760" y="304"/>
                  </a:cubicBezTo>
                  <a:cubicBezTo>
                    <a:pt x="2558" y="405"/>
                    <a:pt x="2340" y="489"/>
                    <a:pt x="2138" y="590"/>
                  </a:cubicBezTo>
                  <a:cubicBezTo>
                    <a:pt x="1936" y="691"/>
                    <a:pt x="1718" y="792"/>
                    <a:pt x="1516" y="893"/>
                  </a:cubicBezTo>
                  <a:cubicBezTo>
                    <a:pt x="1095" y="1095"/>
                    <a:pt x="675" y="1297"/>
                    <a:pt x="271" y="1499"/>
                  </a:cubicBezTo>
                  <a:lnTo>
                    <a:pt x="33" y="1617"/>
                  </a:lnTo>
                  <a:cubicBezTo>
                    <a:pt x="33" y="1617"/>
                    <a:pt x="17" y="1617"/>
                    <a:pt x="17" y="1633"/>
                  </a:cubicBezTo>
                  <a:lnTo>
                    <a:pt x="1" y="1649"/>
                  </a:lnTo>
                  <a:cubicBezTo>
                    <a:pt x="17" y="1786"/>
                    <a:pt x="17" y="1919"/>
                    <a:pt x="17" y="2053"/>
                  </a:cubicBezTo>
                  <a:cubicBezTo>
                    <a:pt x="17" y="2206"/>
                    <a:pt x="17" y="2340"/>
                    <a:pt x="33" y="2493"/>
                  </a:cubicBezTo>
                  <a:lnTo>
                    <a:pt x="69" y="2493"/>
                  </a:lnTo>
                  <a:cubicBezTo>
                    <a:pt x="33" y="2340"/>
                    <a:pt x="53" y="2206"/>
                    <a:pt x="53" y="2053"/>
                  </a:cubicBezTo>
                  <a:cubicBezTo>
                    <a:pt x="53" y="1919"/>
                    <a:pt x="53" y="1786"/>
                    <a:pt x="33" y="1649"/>
                  </a:cubicBezTo>
                  <a:lnTo>
                    <a:pt x="53" y="1633"/>
                  </a:lnTo>
                  <a:lnTo>
                    <a:pt x="287" y="1516"/>
                  </a:lnTo>
                  <a:cubicBezTo>
                    <a:pt x="691" y="1330"/>
                    <a:pt x="1112" y="1112"/>
                    <a:pt x="1532" y="926"/>
                  </a:cubicBezTo>
                  <a:cubicBezTo>
                    <a:pt x="1734" y="825"/>
                    <a:pt x="1936" y="724"/>
                    <a:pt x="2154" y="623"/>
                  </a:cubicBezTo>
                  <a:lnTo>
                    <a:pt x="2760" y="320"/>
                  </a:lnTo>
                  <a:cubicBezTo>
                    <a:pt x="2828" y="304"/>
                    <a:pt x="2881" y="271"/>
                    <a:pt x="2929" y="235"/>
                  </a:cubicBezTo>
                  <a:cubicBezTo>
                    <a:pt x="3083" y="170"/>
                    <a:pt x="3232" y="85"/>
                    <a:pt x="3402" y="33"/>
                  </a:cubicBezTo>
                  <a:cubicBezTo>
                    <a:pt x="3402" y="17"/>
                    <a:pt x="3418" y="17"/>
                    <a:pt x="3418" y="17"/>
                  </a:cubicBezTo>
                  <a:lnTo>
                    <a:pt x="3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1923059" y="2418659"/>
              <a:ext cx="147398" cy="322707"/>
            </a:xfrm>
            <a:custGeom>
              <a:avLst/>
              <a:gdLst/>
              <a:ahLst/>
              <a:cxnLst/>
              <a:rect l="l" t="t" r="r" b="b"/>
              <a:pathLst>
                <a:path w="1484" h="3249" extrusionOk="0">
                  <a:moveTo>
                    <a:pt x="53" y="1"/>
                  </a:moveTo>
                  <a:lnTo>
                    <a:pt x="33" y="17"/>
                  </a:lnTo>
                  <a:cubicBezTo>
                    <a:pt x="1" y="154"/>
                    <a:pt x="33" y="255"/>
                    <a:pt x="134" y="405"/>
                  </a:cubicBezTo>
                  <a:cubicBezTo>
                    <a:pt x="271" y="590"/>
                    <a:pt x="389" y="792"/>
                    <a:pt x="522" y="994"/>
                  </a:cubicBezTo>
                  <a:cubicBezTo>
                    <a:pt x="574" y="1063"/>
                    <a:pt x="623" y="1148"/>
                    <a:pt x="675" y="1229"/>
                  </a:cubicBezTo>
                  <a:cubicBezTo>
                    <a:pt x="724" y="1297"/>
                    <a:pt x="776" y="1382"/>
                    <a:pt x="809" y="1451"/>
                  </a:cubicBezTo>
                  <a:cubicBezTo>
                    <a:pt x="942" y="1653"/>
                    <a:pt x="1079" y="1871"/>
                    <a:pt x="1213" y="2073"/>
                  </a:cubicBezTo>
                  <a:cubicBezTo>
                    <a:pt x="1245" y="2121"/>
                    <a:pt x="1265" y="2174"/>
                    <a:pt x="1265" y="2239"/>
                  </a:cubicBezTo>
                  <a:lnTo>
                    <a:pt x="1265" y="2441"/>
                  </a:lnTo>
                  <a:cubicBezTo>
                    <a:pt x="1265" y="2562"/>
                    <a:pt x="1265" y="2679"/>
                    <a:pt x="1245" y="2796"/>
                  </a:cubicBezTo>
                  <a:cubicBezTo>
                    <a:pt x="1229" y="2844"/>
                    <a:pt x="1245" y="2913"/>
                    <a:pt x="1330" y="2982"/>
                  </a:cubicBezTo>
                  <a:cubicBezTo>
                    <a:pt x="1399" y="3046"/>
                    <a:pt x="1431" y="3131"/>
                    <a:pt x="1447" y="3232"/>
                  </a:cubicBezTo>
                  <a:cubicBezTo>
                    <a:pt x="1447" y="3248"/>
                    <a:pt x="1467" y="3248"/>
                    <a:pt x="1467" y="3248"/>
                  </a:cubicBezTo>
                  <a:cubicBezTo>
                    <a:pt x="1483" y="3248"/>
                    <a:pt x="1483" y="3248"/>
                    <a:pt x="1483" y="3232"/>
                  </a:cubicBezTo>
                  <a:cubicBezTo>
                    <a:pt x="1467" y="3131"/>
                    <a:pt x="1415" y="3046"/>
                    <a:pt x="1346" y="2966"/>
                  </a:cubicBezTo>
                  <a:cubicBezTo>
                    <a:pt x="1298" y="2929"/>
                    <a:pt x="1245" y="2865"/>
                    <a:pt x="1265" y="2796"/>
                  </a:cubicBezTo>
                  <a:cubicBezTo>
                    <a:pt x="1298" y="2679"/>
                    <a:pt x="1298" y="2562"/>
                    <a:pt x="1298" y="2441"/>
                  </a:cubicBezTo>
                  <a:cubicBezTo>
                    <a:pt x="1281" y="2376"/>
                    <a:pt x="1281" y="2307"/>
                    <a:pt x="1298" y="2239"/>
                  </a:cubicBezTo>
                  <a:cubicBezTo>
                    <a:pt x="1298" y="2174"/>
                    <a:pt x="1281" y="2105"/>
                    <a:pt x="1229" y="2057"/>
                  </a:cubicBezTo>
                  <a:cubicBezTo>
                    <a:pt x="1096" y="1855"/>
                    <a:pt x="962" y="1633"/>
                    <a:pt x="841" y="1431"/>
                  </a:cubicBezTo>
                  <a:cubicBezTo>
                    <a:pt x="793" y="1366"/>
                    <a:pt x="740" y="1297"/>
                    <a:pt x="692" y="1212"/>
                  </a:cubicBezTo>
                  <a:cubicBezTo>
                    <a:pt x="639" y="1128"/>
                    <a:pt x="591" y="1063"/>
                    <a:pt x="538" y="978"/>
                  </a:cubicBezTo>
                  <a:cubicBezTo>
                    <a:pt x="421" y="776"/>
                    <a:pt x="288" y="574"/>
                    <a:pt x="154" y="388"/>
                  </a:cubicBezTo>
                  <a:cubicBezTo>
                    <a:pt x="53" y="255"/>
                    <a:pt x="33" y="154"/>
                    <a:pt x="69" y="17"/>
                  </a:cubicBezTo>
                  <a:cubicBezTo>
                    <a:pt x="69" y="17"/>
                    <a:pt x="53" y="17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2080390" y="3065861"/>
              <a:ext cx="105185" cy="162198"/>
            </a:xfrm>
            <a:custGeom>
              <a:avLst/>
              <a:gdLst/>
              <a:ahLst/>
              <a:cxnLst/>
              <a:rect l="l" t="t" r="r" b="b"/>
              <a:pathLst>
                <a:path w="1059" h="1633" extrusionOk="0">
                  <a:moveTo>
                    <a:pt x="17" y="1"/>
                  </a:moveTo>
                  <a:lnTo>
                    <a:pt x="0" y="17"/>
                  </a:lnTo>
                  <a:cubicBezTo>
                    <a:pt x="33" y="166"/>
                    <a:pt x="134" y="287"/>
                    <a:pt x="218" y="388"/>
                  </a:cubicBezTo>
                  <a:cubicBezTo>
                    <a:pt x="267" y="437"/>
                    <a:pt x="319" y="506"/>
                    <a:pt x="368" y="554"/>
                  </a:cubicBezTo>
                  <a:cubicBezTo>
                    <a:pt x="437" y="691"/>
                    <a:pt x="538" y="825"/>
                    <a:pt x="639" y="942"/>
                  </a:cubicBezTo>
                  <a:cubicBezTo>
                    <a:pt x="707" y="1027"/>
                    <a:pt x="772" y="1128"/>
                    <a:pt x="841" y="1229"/>
                  </a:cubicBezTo>
                  <a:cubicBezTo>
                    <a:pt x="857" y="1261"/>
                    <a:pt x="893" y="1277"/>
                    <a:pt x="909" y="1313"/>
                  </a:cubicBezTo>
                  <a:cubicBezTo>
                    <a:pt x="958" y="1346"/>
                    <a:pt x="994" y="1378"/>
                    <a:pt x="1010" y="1447"/>
                  </a:cubicBezTo>
                  <a:cubicBezTo>
                    <a:pt x="1026" y="1499"/>
                    <a:pt x="1026" y="1548"/>
                    <a:pt x="1010" y="1600"/>
                  </a:cubicBezTo>
                  <a:lnTo>
                    <a:pt x="1010" y="1633"/>
                  </a:lnTo>
                  <a:lnTo>
                    <a:pt x="1026" y="1633"/>
                  </a:lnTo>
                  <a:lnTo>
                    <a:pt x="1026" y="1616"/>
                  </a:lnTo>
                  <a:cubicBezTo>
                    <a:pt x="1059" y="1548"/>
                    <a:pt x="1059" y="1499"/>
                    <a:pt x="1043" y="1431"/>
                  </a:cubicBezTo>
                  <a:cubicBezTo>
                    <a:pt x="1010" y="1362"/>
                    <a:pt x="974" y="1330"/>
                    <a:pt x="925" y="1297"/>
                  </a:cubicBezTo>
                  <a:cubicBezTo>
                    <a:pt x="909" y="1261"/>
                    <a:pt x="893" y="1245"/>
                    <a:pt x="857" y="1212"/>
                  </a:cubicBezTo>
                  <a:cubicBezTo>
                    <a:pt x="792" y="1111"/>
                    <a:pt x="723" y="1027"/>
                    <a:pt x="655" y="926"/>
                  </a:cubicBezTo>
                  <a:cubicBezTo>
                    <a:pt x="554" y="808"/>
                    <a:pt x="469" y="671"/>
                    <a:pt x="388" y="554"/>
                  </a:cubicBezTo>
                  <a:cubicBezTo>
                    <a:pt x="336" y="489"/>
                    <a:pt x="287" y="421"/>
                    <a:pt x="251" y="368"/>
                  </a:cubicBezTo>
                  <a:cubicBezTo>
                    <a:pt x="150" y="267"/>
                    <a:pt x="65" y="166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1923059" y="2724779"/>
              <a:ext cx="128924" cy="252484"/>
            </a:xfrm>
            <a:custGeom>
              <a:avLst/>
              <a:gdLst/>
              <a:ahLst/>
              <a:cxnLst/>
              <a:rect l="l" t="t" r="r" b="b"/>
              <a:pathLst>
                <a:path w="1298" h="2542" extrusionOk="0">
                  <a:moveTo>
                    <a:pt x="53" y="1"/>
                  </a:moveTo>
                  <a:cubicBezTo>
                    <a:pt x="1" y="118"/>
                    <a:pt x="17" y="219"/>
                    <a:pt x="118" y="336"/>
                  </a:cubicBezTo>
                  <a:cubicBezTo>
                    <a:pt x="235" y="469"/>
                    <a:pt x="320" y="623"/>
                    <a:pt x="421" y="756"/>
                  </a:cubicBezTo>
                  <a:cubicBezTo>
                    <a:pt x="437" y="793"/>
                    <a:pt x="473" y="809"/>
                    <a:pt x="490" y="841"/>
                  </a:cubicBezTo>
                  <a:cubicBezTo>
                    <a:pt x="574" y="958"/>
                    <a:pt x="659" y="1096"/>
                    <a:pt x="740" y="1213"/>
                  </a:cubicBezTo>
                  <a:cubicBezTo>
                    <a:pt x="894" y="1431"/>
                    <a:pt x="1063" y="1665"/>
                    <a:pt x="1213" y="1883"/>
                  </a:cubicBezTo>
                  <a:cubicBezTo>
                    <a:pt x="1265" y="1952"/>
                    <a:pt x="1265" y="1984"/>
                    <a:pt x="1265" y="2053"/>
                  </a:cubicBezTo>
                  <a:lnTo>
                    <a:pt x="1265" y="2255"/>
                  </a:lnTo>
                  <a:lnTo>
                    <a:pt x="1265" y="2388"/>
                  </a:lnTo>
                  <a:lnTo>
                    <a:pt x="1265" y="2425"/>
                  </a:lnTo>
                  <a:cubicBezTo>
                    <a:pt x="1265" y="2457"/>
                    <a:pt x="1265" y="2489"/>
                    <a:pt x="1229" y="2526"/>
                  </a:cubicBezTo>
                  <a:lnTo>
                    <a:pt x="1229" y="2542"/>
                  </a:lnTo>
                  <a:lnTo>
                    <a:pt x="1245" y="2542"/>
                  </a:lnTo>
                  <a:cubicBezTo>
                    <a:pt x="1298" y="2509"/>
                    <a:pt x="1298" y="2457"/>
                    <a:pt x="1298" y="2425"/>
                  </a:cubicBezTo>
                  <a:lnTo>
                    <a:pt x="1298" y="2388"/>
                  </a:lnTo>
                  <a:lnTo>
                    <a:pt x="1298" y="2255"/>
                  </a:lnTo>
                  <a:lnTo>
                    <a:pt x="1298" y="2053"/>
                  </a:lnTo>
                  <a:cubicBezTo>
                    <a:pt x="1298" y="1984"/>
                    <a:pt x="1281" y="1936"/>
                    <a:pt x="1245" y="1867"/>
                  </a:cubicBezTo>
                  <a:cubicBezTo>
                    <a:pt x="1079" y="1649"/>
                    <a:pt x="926" y="1431"/>
                    <a:pt x="760" y="1197"/>
                  </a:cubicBezTo>
                  <a:cubicBezTo>
                    <a:pt x="675" y="1075"/>
                    <a:pt x="591" y="942"/>
                    <a:pt x="506" y="825"/>
                  </a:cubicBezTo>
                  <a:cubicBezTo>
                    <a:pt x="490" y="793"/>
                    <a:pt x="473" y="772"/>
                    <a:pt x="457" y="740"/>
                  </a:cubicBezTo>
                  <a:cubicBezTo>
                    <a:pt x="356" y="607"/>
                    <a:pt x="255" y="453"/>
                    <a:pt x="134" y="320"/>
                  </a:cubicBezTo>
                  <a:cubicBezTo>
                    <a:pt x="53" y="219"/>
                    <a:pt x="17" y="118"/>
                    <a:pt x="69" y="17"/>
                  </a:cubicBezTo>
                  <a:cubicBezTo>
                    <a:pt x="86" y="1"/>
                    <a:pt x="69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669181" y="2440312"/>
              <a:ext cx="152166" cy="187526"/>
            </a:xfrm>
            <a:custGeom>
              <a:avLst/>
              <a:gdLst/>
              <a:ahLst/>
              <a:cxnLst/>
              <a:rect l="l" t="t" r="r" b="b"/>
              <a:pathLst>
                <a:path w="1532" h="1888" extrusionOk="0">
                  <a:moveTo>
                    <a:pt x="1516" y="1"/>
                  </a:moveTo>
                  <a:cubicBezTo>
                    <a:pt x="1516" y="1"/>
                    <a:pt x="1500" y="1"/>
                    <a:pt x="1500" y="21"/>
                  </a:cubicBezTo>
                  <a:cubicBezTo>
                    <a:pt x="1483" y="53"/>
                    <a:pt x="1467" y="86"/>
                    <a:pt x="1431" y="102"/>
                  </a:cubicBezTo>
                  <a:cubicBezTo>
                    <a:pt x="1164" y="203"/>
                    <a:pt x="910" y="324"/>
                    <a:pt x="659" y="441"/>
                  </a:cubicBezTo>
                  <a:cubicBezTo>
                    <a:pt x="490" y="526"/>
                    <a:pt x="304" y="627"/>
                    <a:pt x="134" y="691"/>
                  </a:cubicBezTo>
                  <a:cubicBezTo>
                    <a:pt x="53" y="728"/>
                    <a:pt x="17" y="792"/>
                    <a:pt x="17" y="877"/>
                  </a:cubicBezTo>
                  <a:lnTo>
                    <a:pt x="17" y="1435"/>
                  </a:lnTo>
                  <a:cubicBezTo>
                    <a:pt x="1" y="1568"/>
                    <a:pt x="1" y="1685"/>
                    <a:pt x="1" y="1802"/>
                  </a:cubicBezTo>
                  <a:cubicBezTo>
                    <a:pt x="1" y="1819"/>
                    <a:pt x="17" y="1839"/>
                    <a:pt x="17" y="1855"/>
                  </a:cubicBezTo>
                  <a:cubicBezTo>
                    <a:pt x="17" y="1871"/>
                    <a:pt x="17" y="1871"/>
                    <a:pt x="33" y="1871"/>
                  </a:cubicBezTo>
                  <a:lnTo>
                    <a:pt x="33" y="1887"/>
                  </a:lnTo>
                  <a:lnTo>
                    <a:pt x="53" y="1887"/>
                  </a:lnTo>
                  <a:lnTo>
                    <a:pt x="53" y="1871"/>
                  </a:lnTo>
                  <a:cubicBezTo>
                    <a:pt x="53" y="1855"/>
                    <a:pt x="53" y="1855"/>
                    <a:pt x="33" y="1839"/>
                  </a:cubicBezTo>
                  <a:lnTo>
                    <a:pt x="33" y="1802"/>
                  </a:lnTo>
                  <a:lnTo>
                    <a:pt x="33" y="1451"/>
                  </a:lnTo>
                  <a:cubicBezTo>
                    <a:pt x="53" y="1249"/>
                    <a:pt x="53" y="1063"/>
                    <a:pt x="53" y="877"/>
                  </a:cubicBezTo>
                  <a:cubicBezTo>
                    <a:pt x="53" y="792"/>
                    <a:pt x="70" y="744"/>
                    <a:pt x="134" y="728"/>
                  </a:cubicBezTo>
                  <a:cubicBezTo>
                    <a:pt x="320" y="643"/>
                    <a:pt x="506" y="558"/>
                    <a:pt x="675" y="473"/>
                  </a:cubicBezTo>
                  <a:cubicBezTo>
                    <a:pt x="926" y="356"/>
                    <a:pt x="1180" y="223"/>
                    <a:pt x="1431" y="122"/>
                  </a:cubicBezTo>
                  <a:cubicBezTo>
                    <a:pt x="1500" y="102"/>
                    <a:pt x="1516" y="69"/>
                    <a:pt x="1532" y="21"/>
                  </a:cubicBezTo>
                  <a:cubicBezTo>
                    <a:pt x="1532" y="21"/>
                    <a:pt x="1532" y="1"/>
                    <a:pt x="15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687655" y="3124463"/>
              <a:ext cx="128924" cy="140545"/>
            </a:xfrm>
            <a:custGeom>
              <a:avLst/>
              <a:gdLst/>
              <a:ahLst/>
              <a:cxnLst/>
              <a:rect l="l" t="t" r="r" b="b"/>
              <a:pathLst>
                <a:path w="1298" h="1415" extrusionOk="0">
                  <a:moveTo>
                    <a:pt x="1281" y="0"/>
                  </a:moveTo>
                  <a:lnTo>
                    <a:pt x="1027" y="101"/>
                  </a:lnTo>
                  <a:cubicBezTo>
                    <a:pt x="708" y="218"/>
                    <a:pt x="388" y="336"/>
                    <a:pt x="85" y="453"/>
                  </a:cubicBezTo>
                  <a:cubicBezTo>
                    <a:pt x="33" y="469"/>
                    <a:pt x="1" y="485"/>
                    <a:pt x="1" y="538"/>
                  </a:cubicBezTo>
                  <a:lnTo>
                    <a:pt x="1" y="857"/>
                  </a:lnTo>
                  <a:cubicBezTo>
                    <a:pt x="1" y="1043"/>
                    <a:pt x="1" y="1228"/>
                    <a:pt x="17" y="1394"/>
                  </a:cubicBezTo>
                  <a:cubicBezTo>
                    <a:pt x="17" y="1414"/>
                    <a:pt x="17" y="1414"/>
                    <a:pt x="33" y="1414"/>
                  </a:cubicBezTo>
                  <a:cubicBezTo>
                    <a:pt x="33" y="1414"/>
                    <a:pt x="49" y="1414"/>
                    <a:pt x="49" y="1394"/>
                  </a:cubicBezTo>
                  <a:cubicBezTo>
                    <a:pt x="17" y="1212"/>
                    <a:pt x="33" y="1043"/>
                    <a:pt x="33" y="857"/>
                  </a:cubicBezTo>
                  <a:lnTo>
                    <a:pt x="33" y="538"/>
                  </a:lnTo>
                  <a:cubicBezTo>
                    <a:pt x="33" y="505"/>
                    <a:pt x="49" y="485"/>
                    <a:pt x="85" y="485"/>
                  </a:cubicBezTo>
                  <a:cubicBezTo>
                    <a:pt x="405" y="368"/>
                    <a:pt x="724" y="235"/>
                    <a:pt x="1027" y="117"/>
                  </a:cubicBezTo>
                  <a:lnTo>
                    <a:pt x="1297" y="17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669181" y="2288543"/>
              <a:ext cx="150577" cy="177196"/>
            </a:xfrm>
            <a:custGeom>
              <a:avLst/>
              <a:gdLst/>
              <a:ahLst/>
              <a:cxnLst/>
              <a:rect l="l" t="t" r="r" b="b"/>
              <a:pathLst>
                <a:path w="1516" h="1784" extrusionOk="0">
                  <a:moveTo>
                    <a:pt x="1426" y="1"/>
                  </a:moveTo>
                  <a:cubicBezTo>
                    <a:pt x="1400" y="1"/>
                    <a:pt x="1354" y="28"/>
                    <a:pt x="1281" y="66"/>
                  </a:cubicBezTo>
                  <a:cubicBezTo>
                    <a:pt x="926" y="236"/>
                    <a:pt x="558" y="418"/>
                    <a:pt x="134" y="620"/>
                  </a:cubicBezTo>
                  <a:cubicBezTo>
                    <a:pt x="53" y="656"/>
                    <a:pt x="17" y="705"/>
                    <a:pt x="17" y="789"/>
                  </a:cubicBezTo>
                  <a:cubicBezTo>
                    <a:pt x="33" y="943"/>
                    <a:pt x="33" y="1076"/>
                    <a:pt x="33" y="1226"/>
                  </a:cubicBezTo>
                  <a:lnTo>
                    <a:pt x="33" y="1682"/>
                  </a:lnTo>
                  <a:cubicBezTo>
                    <a:pt x="33" y="1698"/>
                    <a:pt x="17" y="1715"/>
                    <a:pt x="17" y="1731"/>
                  </a:cubicBezTo>
                  <a:cubicBezTo>
                    <a:pt x="1" y="1731"/>
                    <a:pt x="1" y="1751"/>
                    <a:pt x="1" y="1767"/>
                  </a:cubicBezTo>
                  <a:cubicBezTo>
                    <a:pt x="1" y="1767"/>
                    <a:pt x="1" y="1783"/>
                    <a:pt x="17" y="1783"/>
                  </a:cubicBezTo>
                  <a:cubicBezTo>
                    <a:pt x="17" y="1783"/>
                    <a:pt x="17" y="1767"/>
                    <a:pt x="33" y="1767"/>
                  </a:cubicBezTo>
                  <a:lnTo>
                    <a:pt x="33" y="1731"/>
                  </a:lnTo>
                  <a:cubicBezTo>
                    <a:pt x="53" y="1731"/>
                    <a:pt x="53" y="1715"/>
                    <a:pt x="53" y="1682"/>
                  </a:cubicBezTo>
                  <a:lnTo>
                    <a:pt x="53" y="1226"/>
                  </a:lnTo>
                  <a:lnTo>
                    <a:pt x="53" y="789"/>
                  </a:lnTo>
                  <a:cubicBezTo>
                    <a:pt x="53" y="705"/>
                    <a:pt x="70" y="672"/>
                    <a:pt x="134" y="640"/>
                  </a:cubicBezTo>
                  <a:cubicBezTo>
                    <a:pt x="558" y="438"/>
                    <a:pt x="942" y="252"/>
                    <a:pt x="1281" y="82"/>
                  </a:cubicBezTo>
                  <a:lnTo>
                    <a:pt x="1298" y="82"/>
                  </a:lnTo>
                  <a:cubicBezTo>
                    <a:pt x="1365" y="57"/>
                    <a:pt x="1410" y="28"/>
                    <a:pt x="1433" y="28"/>
                  </a:cubicBezTo>
                  <a:cubicBezTo>
                    <a:pt x="1439" y="28"/>
                    <a:pt x="1444" y="30"/>
                    <a:pt x="1447" y="34"/>
                  </a:cubicBezTo>
                  <a:cubicBezTo>
                    <a:pt x="1467" y="34"/>
                    <a:pt x="1467" y="99"/>
                    <a:pt x="1467" y="183"/>
                  </a:cubicBezTo>
                  <a:lnTo>
                    <a:pt x="1467" y="200"/>
                  </a:lnTo>
                  <a:lnTo>
                    <a:pt x="1467" y="216"/>
                  </a:lnTo>
                  <a:cubicBezTo>
                    <a:pt x="1500" y="369"/>
                    <a:pt x="1500" y="519"/>
                    <a:pt x="1483" y="672"/>
                  </a:cubicBezTo>
                  <a:lnTo>
                    <a:pt x="1483" y="959"/>
                  </a:lnTo>
                  <a:cubicBezTo>
                    <a:pt x="1483" y="1008"/>
                    <a:pt x="1467" y="1024"/>
                    <a:pt x="1431" y="1060"/>
                  </a:cubicBezTo>
                  <a:cubicBezTo>
                    <a:pt x="1366" y="1109"/>
                    <a:pt x="1314" y="1125"/>
                    <a:pt x="1245" y="1161"/>
                  </a:cubicBezTo>
                  <a:cubicBezTo>
                    <a:pt x="1213" y="1177"/>
                    <a:pt x="1180" y="1177"/>
                    <a:pt x="1164" y="1193"/>
                  </a:cubicBezTo>
                  <a:cubicBezTo>
                    <a:pt x="894" y="1327"/>
                    <a:pt x="623" y="1448"/>
                    <a:pt x="356" y="1565"/>
                  </a:cubicBezTo>
                  <a:cubicBezTo>
                    <a:pt x="255" y="1614"/>
                    <a:pt x="154" y="1666"/>
                    <a:pt x="70" y="1715"/>
                  </a:cubicBezTo>
                  <a:cubicBezTo>
                    <a:pt x="53" y="1715"/>
                    <a:pt x="53" y="1715"/>
                    <a:pt x="53" y="1731"/>
                  </a:cubicBezTo>
                  <a:lnTo>
                    <a:pt x="70" y="1731"/>
                  </a:lnTo>
                  <a:cubicBezTo>
                    <a:pt x="170" y="1682"/>
                    <a:pt x="271" y="1650"/>
                    <a:pt x="372" y="1597"/>
                  </a:cubicBezTo>
                  <a:cubicBezTo>
                    <a:pt x="623" y="1480"/>
                    <a:pt x="910" y="1347"/>
                    <a:pt x="1164" y="1226"/>
                  </a:cubicBezTo>
                  <a:cubicBezTo>
                    <a:pt x="1197" y="1210"/>
                    <a:pt x="1229" y="1193"/>
                    <a:pt x="1265" y="1177"/>
                  </a:cubicBezTo>
                  <a:cubicBezTo>
                    <a:pt x="1314" y="1161"/>
                    <a:pt x="1382" y="1125"/>
                    <a:pt x="1447" y="1092"/>
                  </a:cubicBezTo>
                  <a:cubicBezTo>
                    <a:pt x="1500" y="1044"/>
                    <a:pt x="1516" y="1008"/>
                    <a:pt x="1516" y="959"/>
                  </a:cubicBezTo>
                  <a:cubicBezTo>
                    <a:pt x="1500" y="858"/>
                    <a:pt x="1516" y="773"/>
                    <a:pt x="1516" y="672"/>
                  </a:cubicBezTo>
                  <a:cubicBezTo>
                    <a:pt x="1516" y="519"/>
                    <a:pt x="1516" y="369"/>
                    <a:pt x="1483" y="200"/>
                  </a:cubicBezTo>
                  <a:lnTo>
                    <a:pt x="1483" y="183"/>
                  </a:lnTo>
                  <a:cubicBezTo>
                    <a:pt x="1483" y="82"/>
                    <a:pt x="1483" y="34"/>
                    <a:pt x="1447" y="14"/>
                  </a:cubicBezTo>
                  <a:cubicBezTo>
                    <a:pt x="1443" y="5"/>
                    <a:pt x="1436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515525" y="3323609"/>
              <a:ext cx="125348" cy="149981"/>
            </a:xfrm>
            <a:custGeom>
              <a:avLst/>
              <a:gdLst/>
              <a:ahLst/>
              <a:cxnLst/>
              <a:rect l="l" t="t" r="r" b="b"/>
              <a:pathLst>
                <a:path w="1262" h="1510" extrusionOk="0">
                  <a:moveTo>
                    <a:pt x="1247" y="0"/>
                  </a:moveTo>
                  <a:cubicBezTo>
                    <a:pt x="1245" y="0"/>
                    <a:pt x="1245" y="5"/>
                    <a:pt x="1245" y="15"/>
                  </a:cubicBezTo>
                  <a:cubicBezTo>
                    <a:pt x="1176" y="96"/>
                    <a:pt x="1196" y="217"/>
                    <a:pt x="1213" y="298"/>
                  </a:cubicBezTo>
                  <a:cubicBezTo>
                    <a:pt x="1229" y="435"/>
                    <a:pt x="1229" y="569"/>
                    <a:pt x="1213" y="702"/>
                  </a:cubicBezTo>
                  <a:cubicBezTo>
                    <a:pt x="1213" y="803"/>
                    <a:pt x="1213" y="904"/>
                    <a:pt x="1229" y="1025"/>
                  </a:cubicBezTo>
                  <a:cubicBezTo>
                    <a:pt x="1229" y="1074"/>
                    <a:pt x="1213" y="1106"/>
                    <a:pt x="1144" y="1126"/>
                  </a:cubicBezTo>
                  <a:cubicBezTo>
                    <a:pt x="772" y="1227"/>
                    <a:pt x="405" y="1360"/>
                    <a:pt x="102" y="1478"/>
                  </a:cubicBezTo>
                  <a:lnTo>
                    <a:pt x="17" y="1478"/>
                  </a:lnTo>
                  <a:cubicBezTo>
                    <a:pt x="17" y="1478"/>
                    <a:pt x="1" y="1478"/>
                    <a:pt x="1" y="1494"/>
                  </a:cubicBezTo>
                  <a:lnTo>
                    <a:pt x="17" y="1494"/>
                  </a:lnTo>
                  <a:cubicBezTo>
                    <a:pt x="33" y="1494"/>
                    <a:pt x="33" y="1510"/>
                    <a:pt x="49" y="1510"/>
                  </a:cubicBezTo>
                  <a:lnTo>
                    <a:pt x="65" y="1510"/>
                  </a:lnTo>
                  <a:cubicBezTo>
                    <a:pt x="85" y="1510"/>
                    <a:pt x="102" y="1510"/>
                    <a:pt x="102" y="1494"/>
                  </a:cubicBezTo>
                  <a:cubicBezTo>
                    <a:pt x="421" y="1393"/>
                    <a:pt x="772" y="1259"/>
                    <a:pt x="1160" y="1158"/>
                  </a:cubicBezTo>
                  <a:cubicBezTo>
                    <a:pt x="1229" y="1126"/>
                    <a:pt x="1261" y="1090"/>
                    <a:pt x="1245" y="1025"/>
                  </a:cubicBezTo>
                  <a:lnTo>
                    <a:pt x="1245" y="702"/>
                  </a:lnTo>
                  <a:cubicBezTo>
                    <a:pt x="1245" y="569"/>
                    <a:pt x="1245" y="435"/>
                    <a:pt x="1229" y="298"/>
                  </a:cubicBezTo>
                  <a:lnTo>
                    <a:pt x="1229" y="282"/>
                  </a:lnTo>
                  <a:cubicBezTo>
                    <a:pt x="1229" y="217"/>
                    <a:pt x="1213" y="116"/>
                    <a:pt x="1261" y="31"/>
                  </a:cubicBezTo>
                  <a:lnTo>
                    <a:pt x="1261" y="15"/>
                  </a:lnTo>
                  <a:cubicBezTo>
                    <a:pt x="1253" y="5"/>
                    <a:pt x="1249" y="0"/>
                    <a:pt x="1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497050" y="2693094"/>
              <a:ext cx="147398" cy="88399"/>
            </a:xfrm>
            <a:custGeom>
              <a:avLst/>
              <a:gdLst/>
              <a:ahLst/>
              <a:cxnLst/>
              <a:rect l="l" t="t" r="r" b="b"/>
              <a:pathLst>
                <a:path w="1484" h="890" extrusionOk="0">
                  <a:moveTo>
                    <a:pt x="1447" y="1"/>
                  </a:moveTo>
                  <a:cubicBezTo>
                    <a:pt x="1431" y="1"/>
                    <a:pt x="1431" y="1"/>
                    <a:pt x="1431" y="17"/>
                  </a:cubicBezTo>
                  <a:cubicBezTo>
                    <a:pt x="1415" y="17"/>
                    <a:pt x="1415" y="33"/>
                    <a:pt x="1415" y="33"/>
                  </a:cubicBezTo>
                  <a:cubicBezTo>
                    <a:pt x="1399" y="49"/>
                    <a:pt x="1399" y="65"/>
                    <a:pt x="1399" y="102"/>
                  </a:cubicBezTo>
                  <a:cubicBezTo>
                    <a:pt x="1447" y="219"/>
                    <a:pt x="1382" y="267"/>
                    <a:pt x="1261" y="320"/>
                  </a:cubicBezTo>
                  <a:cubicBezTo>
                    <a:pt x="958" y="453"/>
                    <a:pt x="639" y="586"/>
                    <a:pt x="352" y="724"/>
                  </a:cubicBezTo>
                  <a:cubicBezTo>
                    <a:pt x="235" y="772"/>
                    <a:pt x="118" y="825"/>
                    <a:pt x="17" y="873"/>
                  </a:cubicBezTo>
                  <a:cubicBezTo>
                    <a:pt x="1" y="873"/>
                    <a:pt x="1" y="873"/>
                    <a:pt x="1" y="889"/>
                  </a:cubicBezTo>
                  <a:lnTo>
                    <a:pt x="17" y="889"/>
                  </a:lnTo>
                  <a:lnTo>
                    <a:pt x="372" y="740"/>
                  </a:lnTo>
                  <a:cubicBezTo>
                    <a:pt x="655" y="607"/>
                    <a:pt x="958" y="469"/>
                    <a:pt x="1261" y="336"/>
                  </a:cubicBezTo>
                  <a:cubicBezTo>
                    <a:pt x="1362" y="283"/>
                    <a:pt x="1483" y="251"/>
                    <a:pt x="1431" y="81"/>
                  </a:cubicBezTo>
                  <a:cubicBezTo>
                    <a:pt x="1415" y="81"/>
                    <a:pt x="1431" y="65"/>
                    <a:pt x="1431" y="49"/>
                  </a:cubicBezTo>
                  <a:cubicBezTo>
                    <a:pt x="1447" y="33"/>
                    <a:pt x="1447" y="33"/>
                    <a:pt x="1447" y="17"/>
                  </a:cubicBezTo>
                  <a:lnTo>
                    <a:pt x="1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735732" y="2801458"/>
              <a:ext cx="147299" cy="237585"/>
            </a:xfrm>
            <a:custGeom>
              <a:avLst/>
              <a:gdLst/>
              <a:ahLst/>
              <a:cxnLst/>
              <a:rect l="l" t="t" r="r" b="b"/>
              <a:pathLst>
                <a:path w="1483" h="2392" extrusionOk="0">
                  <a:moveTo>
                    <a:pt x="85" y="0"/>
                  </a:moveTo>
                  <a:cubicBezTo>
                    <a:pt x="69" y="21"/>
                    <a:pt x="37" y="37"/>
                    <a:pt x="37" y="85"/>
                  </a:cubicBezTo>
                  <a:cubicBezTo>
                    <a:pt x="37" y="101"/>
                    <a:pt x="37" y="101"/>
                    <a:pt x="53" y="122"/>
                  </a:cubicBezTo>
                  <a:cubicBezTo>
                    <a:pt x="53" y="138"/>
                    <a:pt x="53" y="170"/>
                    <a:pt x="37" y="186"/>
                  </a:cubicBezTo>
                  <a:cubicBezTo>
                    <a:pt x="0" y="505"/>
                    <a:pt x="85" y="760"/>
                    <a:pt x="303" y="1010"/>
                  </a:cubicBezTo>
                  <a:cubicBezTo>
                    <a:pt x="590" y="1313"/>
                    <a:pt x="845" y="1653"/>
                    <a:pt x="1095" y="1972"/>
                  </a:cubicBezTo>
                  <a:cubicBezTo>
                    <a:pt x="1196" y="2089"/>
                    <a:pt x="1297" y="2222"/>
                    <a:pt x="1398" y="2360"/>
                  </a:cubicBezTo>
                  <a:cubicBezTo>
                    <a:pt x="1414" y="2376"/>
                    <a:pt x="1434" y="2392"/>
                    <a:pt x="1467" y="2392"/>
                  </a:cubicBezTo>
                  <a:lnTo>
                    <a:pt x="1483" y="2392"/>
                  </a:lnTo>
                  <a:lnTo>
                    <a:pt x="1483" y="2376"/>
                  </a:lnTo>
                  <a:lnTo>
                    <a:pt x="1467" y="2376"/>
                  </a:lnTo>
                  <a:cubicBezTo>
                    <a:pt x="1451" y="2376"/>
                    <a:pt x="1434" y="2360"/>
                    <a:pt x="1414" y="2343"/>
                  </a:cubicBezTo>
                  <a:cubicBezTo>
                    <a:pt x="1313" y="2206"/>
                    <a:pt x="1212" y="2073"/>
                    <a:pt x="1111" y="1956"/>
                  </a:cubicBezTo>
                  <a:cubicBezTo>
                    <a:pt x="861" y="1636"/>
                    <a:pt x="606" y="1297"/>
                    <a:pt x="323" y="994"/>
                  </a:cubicBezTo>
                  <a:cubicBezTo>
                    <a:pt x="121" y="744"/>
                    <a:pt x="37" y="505"/>
                    <a:pt x="69" y="186"/>
                  </a:cubicBezTo>
                  <a:lnTo>
                    <a:pt x="69" y="122"/>
                  </a:lnTo>
                  <a:lnTo>
                    <a:pt x="69" y="85"/>
                  </a:lnTo>
                  <a:cubicBezTo>
                    <a:pt x="69" y="53"/>
                    <a:pt x="85" y="37"/>
                    <a:pt x="101" y="21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460201" y="2206402"/>
              <a:ext cx="177394" cy="90386"/>
            </a:xfrm>
            <a:custGeom>
              <a:avLst/>
              <a:gdLst/>
              <a:ahLst/>
              <a:cxnLst/>
              <a:rect l="l" t="t" r="r" b="b"/>
              <a:pathLst>
                <a:path w="1786" h="910" extrusionOk="0">
                  <a:moveTo>
                    <a:pt x="1770" y="1"/>
                  </a:moveTo>
                  <a:cubicBezTo>
                    <a:pt x="1584" y="69"/>
                    <a:pt x="1414" y="154"/>
                    <a:pt x="1248" y="255"/>
                  </a:cubicBezTo>
                  <a:cubicBezTo>
                    <a:pt x="1180" y="287"/>
                    <a:pt x="1111" y="320"/>
                    <a:pt x="1026" y="372"/>
                  </a:cubicBezTo>
                  <a:cubicBezTo>
                    <a:pt x="792" y="489"/>
                    <a:pt x="541" y="607"/>
                    <a:pt x="303" y="740"/>
                  </a:cubicBezTo>
                  <a:lnTo>
                    <a:pt x="0" y="893"/>
                  </a:lnTo>
                  <a:lnTo>
                    <a:pt x="0" y="909"/>
                  </a:lnTo>
                  <a:lnTo>
                    <a:pt x="16" y="909"/>
                  </a:lnTo>
                  <a:lnTo>
                    <a:pt x="319" y="760"/>
                  </a:lnTo>
                  <a:cubicBezTo>
                    <a:pt x="558" y="639"/>
                    <a:pt x="792" y="506"/>
                    <a:pt x="1046" y="388"/>
                  </a:cubicBezTo>
                  <a:cubicBezTo>
                    <a:pt x="1111" y="356"/>
                    <a:pt x="1196" y="304"/>
                    <a:pt x="1265" y="271"/>
                  </a:cubicBezTo>
                  <a:cubicBezTo>
                    <a:pt x="1430" y="186"/>
                    <a:pt x="1600" y="85"/>
                    <a:pt x="1786" y="17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1257880" y="1074494"/>
              <a:ext cx="158920" cy="209178"/>
            </a:xfrm>
            <a:custGeom>
              <a:avLst/>
              <a:gdLst/>
              <a:ahLst/>
              <a:cxnLst/>
              <a:rect l="l" t="t" r="r" b="b"/>
              <a:pathLst>
                <a:path w="1600" h="2106" extrusionOk="0">
                  <a:moveTo>
                    <a:pt x="1580" y="1"/>
                  </a:moveTo>
                  <a:lnTo>
                    <a:pt x="1244" y="203"/>
                  </a:lnTo>
                  <a:cubicBezTo>
                    <a:pt x="957" y="388"/>
                    <a:pt x="671" y="574"/>
                    <a:pt x="368" y="760"/>
                  </a:cubicBezTo>
                  <a:cubicBezTo>
                    <a:pt x="303" y="809"/>
                    <a:pt x="202" y="861"/>
                    <a:pt x="101" y="926"/>
                  </a:cubicBezTo>
                  <a:cubicBezTo>
                    <a:pt x="32" y="962"/>
                    <a:pt x="16" y="1011"/>
                    <a:pt x="16" y="1095"/>
                  </a:cubicBezTo>
                  <a:cubicBezTo>
                    <a:pt x="0" y="1229"/>
                    <a:pt x="0" y="1366"/>
                    <a:pt x="16" y="1499"/>
                  </a:cubicBezTo>
                  <a:cubicBezTo>
                    <a:pt x="16" y="1669"/>
                    <a:pt x="32" y="1835"/>
                    <a:pt x="0" y="1988"/>
                  </a:cubicBezTo>
                  <a:cubicBezTo>
                    <a:pt x="0" y="2020"/>
                    <a:pt x="16" y="2057"/>
                    <a:pt x="32" y="2073"/>
                  </a:cubicBezTo>
                  <a:lnTo>
                    <a:pt x="32" y="2089"/>
                  </a:lnTo>
                  <a:lnTo>
                    <a:pt x="48" y="2105"/>
                  </a:lnTo>
                  <a:lnTo>
                    <a:pt x="48" y="2089"/>
                  </a:lnTo>
                  <a:cubicBezTo>
                    <a:pt x="65" y="2089"/>
                    <a:pt x="65" y="2089"/>
                    <a:pt x="65" y="2073"/>
                  </a:cubicBezTo>
                  <a:cubicBezTo>
                    <a:pt x="65" y="2073"/>
                    <a:pt x="48" y="2073"/>
                    <a:pt x="48" y="2057"/>
                  </a:cubicBezTo>
                  <a:cubicBezTo>
                    <a:pt x="32" y="2037"/>
                    <a:pt x="32" y="2020"/>
                    <a:pt x="32" y="1988"/>
                  </a:cubicBezTo>
                  <a:cubicBezTo>
                    <a:pt x="48" y="1835"/>
                    <a:pt x="48" y="1669"/>
                    <a:pt x="32" y="1499"/>
                  </a:cubicBezTo>
                  <a:lnTo>
                    <a:pt x="32" y="1095"/>
                  </a:lnTo>
                  <a:cubicBezTo>
                    <a:pt x="48" y="1027"/>
                    <a:pt x="65" y="978"/>
                    <a:pt x="117" y="946"/>
                  </a:cubicBezTo>
                  <a:cubicBezTo>
                    <a:pt x="218" y="893"/>
                    <a:pt x="303" y="845"/>
                    <a:pt x="388" y="792"/>
                  </a:cubicBezTo>
                  <a:cubicBezTo>
                    <a:pt x="691" y="607"/>
                    <a:pt x="974" y="421"/>
                    <a:pt x="1260" y="239"/>
                  </a:cubicBezTo>
                  <a:lnTo>
                    <a:pt x="1600" y="37"/>
                  </a:lnTo>
                  <a:lnTo>
                    <a:pt x="1600" y="17"/>
                  </a:lnTo>
                  <a:cubicBezTo>
                    <a:pt x="1600" y="1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1919881" y="3154558"/>
              <a:ext cx="143723" cy="248809"/>
            </a:xfrm>
            <a:custGeom>
              <a:avLst/>
              <a:gdLst/>
              <a:ahLst/>
              <a:cxnLst/>
              <a:rect l="l" t="t" r="r" b="b"/>
              <a:pathLst>
                <a:path w="1447" h="2505" extrusionOk="0">
                  <a:moveTo>
                    <a:pt x="85" y="0"/>
                  </a:moveTo>
                  <a:lnTo>
                    <a:pt x="65" y="16"/>
                  </a:lnTo>
                  <a:cubicBezTo>
                    <a:pt x="0" y="101"/>
                    <a:pt x="49" y="202"/>
                    <a:pt x="85" y="235"/>
                  </a:cubicBezTo>
                  <a:cubicBezTo>
                    <a:pt x="235" y="384"/>
                    <a:pt x="368" y="538"/>
                    <a:pt x="489" y="707"/>
                  </a:cubicBezTo>
                  <a:cubicBezTo>
                    <a:pt x="554" y="788"/>
                    <a:pt x="639" y="889"/>
                    <a:pt x="724" y="990"/>
                  </a:cubicBezTo>
                  <a:cubicBezTo>
                    <a:pt x="808" y="1091"/>
                    <a:pt x="909" y="1212"/>
                    <a:pt x="994" y="1329"/>
                  </a:cubicBezTo>
                  <a:cubicBezTo>
                    <a:pt x="1075" y="1414"/>
                    <a:pt x="1160" y="1515"/>
                    <a:pt x="1229" y="1596"/>
                  </a:cubicBezTo>
                  <a:cubicBezTo>
                    <a:pt x="1277" y="1665"/>
                    <a:pt x="1297" y="1717"/>
                    <a:pt x="1297" y="1798"/>
                  </a:cubicBezTo>
                  <a:lnTo>
                    <a:pt x="1297" y="2036"/>
                  </a:lnTo>
                  <a:cubicBezTo>
                    <a:pt x="1297" y="2121"/>
                    <a:pt x="1297" y="2222"/>
                    <a:pt x="1277" y="2303"/>
                  </a:cubicBezTo>
                  <a:cubicBezTo>
                    <a:pt x="1277" y="2388"/>
                    <a:pt x="1346" y="2440"/>
                    <a:pt x="1398" y="2473"/>
                  </a:cubicBezTo>
                  <a:cubicBezTo>
                    <a:pt x="1398" y="2489"/>
                    <a:pt x="1414" y="2489"/>
                    <a:pt x="1431" y="2505"/>
                  </a:cubicBezTo>
                  <a:lnTo>
                    <a:pt x="1447" y="2489"/>
                  </a:lnTo>
                  <a:lnTo>
                    <a:pt x="1447" y="2473"/>
                  </a:lnTo>
                  <a:cubicBezTo>
                    <a:pt x="1431" y="2473"/>
                    <a:pt x="1414" y="2456"/>
                    <a:pt x="1414" y="2456"/>
                  </a:cubicBezTo>
                  <a:cubicBezTo>
                    <a:pt x="1362" y="2404"/>
                    <a:pt x="1313" y="2372"/>
                    <a:pt x="1313" y="2323"/>
                  </a:cubicBezTo>
                  <a:cubicBezTo>
                    <a:pt x="1330" y="2222"/>
                    <a:pt x="1330" y="2121"/>
                    <a:pt x="1330" y="2036"/>
                  </a:cubicBezTo>
                  <a:cubicBezTo>
                    <a:pt x="1313" y="1951"/>
                    <a:pt x="1313" y="1883"/>
                    <a:pt x="1330" y="1798"/>
                  </a:cubicBezTo>
                  <a:cubicBezTo>
                    <a:pt x="1330" y="1717"/>
                    <a:pt x="1313" y="1649"/>
                    <a:pt x="1261" y="1580"/>
                  </a:cubicBezTo>
                  <a:cubicBezTo>
                    <a:pt x="1176" y="1495"/>
                    <a:pt x="1095" y="1394"/>
                    <a:pt x="1027" y="1313"/>
                  </a:cubicBezTo>
                  <a:cubicBezTo>
                    <a:pt x="926" y="1192"/>
                    <a:pt x="841" y="1075"/>
                    <a:pt x="740" y="974"/>
                  </a:cubicBezTo>
                  <a:cubicBezTo>
                    <a:pt x="655" y="873"/>
                    <a:pt x="590" y="772"/>
                    <a:pt x="505" y="687"/>
                  </a:cubicBezTo>
                  <a:cubicBezTo>
                    <a:pt x="388" y="521"/>
                    <a:pt x="251" y="368"/>
                    <a:pt x="101" y="218"/>
                  </a:cubicBezTo>
                  <a:cubicBezTo>
                    <a:pt x="65" y="182"/>
                    <a:pt x="33" y="101"/>
                    <a:pt x="85" y="3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1416701" y="2114526"/>
              <a:ext cx="56715" cy="67144"/>
            </a:xfrm>
            <a:custGeom>
              <a:avLst/>
              <a:gdLst/>
              <a:ahLst/>
              <a:cxnLst/>
              <a:rect l="l" t="t" r="r" b="b"/>
              <a:pathLst>
                <a:path w="571" h="676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1" y="17"/>
                    <a:pt x="1" y="33"/>
                    <a:pt x="17" y="33"/>
                  </a:cubicBezTo>
                  <a:cubicBezTo>
                    <a:pt x="102" y="69"/>
                    <a:pt x="150" y="134"/>
                    <a:pt x="183" y="202"/>
                  </a:cubicBezTo>
                  <a:cubicBezTo>
                    <a:pt x="219" y="235"/>
                    <a:pt x="235" y="271"/>
                    <a:pt x="251" y="303"/>
                  </a:cubicBezTo>
                  <a:cubicBezTo>
                    <a:pt x="304" y="352"/>
                    <a:pt x="336" y="404"/>
                    <a:pt x="368" y="453"/>
                  </a:cubicBezTo>
                  <a:cubicBezTo>
                    <a:pt x="421" y="538"/>
                    <a:pt x="469" y="606"/>
                    <a:pt x="538" y="675"/>
                  </a:cubicBezTo>
                  <a:lnTo>
                    <a:pt x="570" y="675"/>
                  </a:lnTo>
                  <a:lnTo>
                    <a:pt x="554" y="655"/>
                  </a:lnTo>
                  <a:cubicBezTo>
                    <a:pt x="485" y="590"/>
                    <a:pt x="437" y="522"/>
                    <a:pt x="384" y="437"/>
                  </a:cubicBezTo>
                  <a:cubicBezTo>
                    <a:pt x="352" y="388"/>
                    <a:pt x="320" y="336"/>
                    <a:pt x="284" y="287"/>
                  </a:cubicBezTo>
                  <a:cubicBezTo>
                    <a:pt x="251" y="271"/>
                    <a:pt x="235" y="235"/>
                    <a:pt x="219" y="202"/>
                  </a:cubicBezTo>
                  <a:cubicBezTo>
                    <a:pt x="166" y="118"/>
                    <a:pt x="118" y="33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1414714" y="3082349"/>
              <a:ext cx="60290" cy="150577"/>
            </a:xfrm>
            <a:custGeom>
              <a:avLst/>
              <a:gdLst/>
              <a:ahLst/>
              <a:cxnLst/>
              <a:rect l="l" t="t" r="r" b="b"/>
              <a:pathLst>
                <a:path w="607" h="1516" extrusionOk="0">
                  <a:moveTo>
                    <a:pt x="1" y="0"/>
                  </a:moveTo>
                  <a:lnTo>
                    <a:pt x="1" y="20"/>
                  </a:lnTo>
                  <a:lnTo>
                    <a:pt x="138" y="154"/>
                  </a:lnTo>
                  <a:cubicBezTo>
                    <a:pt x="271" y="287"/>
                    <a:pt x="404" y="424"/>
                    <a:pt x="542" y="558"/>
                  </a:cubicBezTo>
                  <a:cubicBezTo>
                    <a:pt x="558" y="574"/>
                    <a:pt x="574" y="606"/>
                    <a:pt x="574" y="642"/>
                  </a:cubicBezTo>
                  <a:lnTo>
                    <a:pt x="574" y="1046"/>
                  </a:lnTo>
                  <a:lnTo>
                    <a:pt x="574" y="1398"/>
                  </a:lnTo>
                  <a:cubicBezTo>
                    <a:pt x="574" y="1434"/>
                    <a:pt x="558" y="1450"/>
                    <a:pt x="558" y="1467"/>
                  </a:cubicBezTo>
                  <a:cubicBezTo>
                    <a:pt x="558" y="1483"/>
                    <a:pt x="558" y="1483"/>
                    <a:pt x="542" y="1499"/>
                  </a:cubicBezTo>
                  <a:cubicBezTo>
                    <a:pt x="542" y="1499"/>
                    <a:pt x="542" y="1515"/>
                    <a:pt x="558" y="1515"/>
                  </a:cubicBezTo>
                  <a:lnTo>
                    <a:pt x="574" y="1499"/>
                  </a:lnTo>
                  <a:lnTo>
                    <a:pt x="574" y="1483"/>
                  </a:lnTo>
                  <a:cubicBezTo>
                    <a:pt x="590" y="1450"/>
                    <a:pt x="590" y="1434"/>
                    <a:pt x="590" y="1398"/>
                  </a:cubicBezTo>
                  <a:lnTo>
                    <a:pt x="590" y="1046"/>
                  </a:lnTo>
                  <a:cubicBezTo>
                    <a:pt x="590" y="909"/>
                    <a:pt x="606" y="776"/>
                    <a:pt x="606" y="642"/>
                  </a:cubicBezTo>
                  <a:cubicBezTo>
                    <a:pt x="606" y="590"/>
                    <a:pt x="590" y="558"/>
                    <a:pt x="558" y="525"/>
                  </a:cubicBezTo>
                  <a:cubicBezTo>
                    <a:pt x="425" y="404"/>
                    <a:pt x="287" y="271"/>
                    <a:pt x="154" y="1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985431" y="2398595"/>
              <a:ext cx="4867" cy="81943"/>
            </a:xfrm>
            <a:custGeom>
              <a:avLst/>
              <a:gdLst/>
              <a:ahLst/>
              <a:cxnLst/>
              <a:rect l="l" t="t" r="r" b="b"/>
              <a:pathLst>
                <a:path w="49" h="825" extrusionOk="0">
                  <a:moveTo>
                    <a:pt x="0" y="1"/>
                  </a:moveTo>
                  <a:cubicBezTo>
                    <a:pt x="16" y="186"/>
                    <a:pt x="16" y="372"/>
                    <a:pt x="0" y="542"/>
                  </a:cubicBezTo>
                  <a:lnTo>
                    <a:pt x="0" y="724"/>
                  </a:lnTo>
                  <a:cubicBezTo>
                    <a:pt x="0" y="744"/>
                    <a:pt x="0" y="760"/>
                    <a:pt x="16" y="776"/>
                  </a:cubicBezTo>
                  <a:lnTo>
                    <a:pt x="16" y="809"/>
                  </a:lnTo>
                  <a:lnTo>
                    <a:pt x="32" y="809"/>
                  </a:lnTo>
                  <a:lnTo>
                    <a:pt x="32" y="825"/>
                  </a:lnTo>
                  <a:lnTo>
                    <a:pt x="49" y="809"/>
                  </a:lnTo>
                  <a:cubicBezTo>
                    <a:pt x="49" y="792"/>
                    <a:pt x="49" y="776"/>
                    <a:pt x="32" y="760"/>
                  </a:cubicBezTo>
                  <a:lnTo>
                    <a:pt x="32" y="724"/>
                  </a:lnTo>
                  <a:lnTo>
                    <a:pt x="32" y="542"/>
                  </a:lnTo>
                  <a:cubicBezTo>
                    <a:pt x="32" y="372"/>
                    <a:pt x="49" y="186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1612172" y="3619200"/>
              <a:ext cx="5264" cy="75090"/>
            </a:xfrm>
            <a:custGeom>
              <a:avLst/>
              <a:gdLst/>
              <a:ahLst/>
              <a:cxnLst/>
              <a:rect l="l" t="t" r="r" b="b"/>
              <a:pathLst>
                <a:path w="53" h="756" extrusionOk="0">
                  <a:moveTo>
                    <a:pt x="53" y="0"/>
                  </a:moveTo>
                  <a:cubicBezTo>
                    <a:pt x="32" y="0"/>
                    <a:pt x="32" y="0"/>
                    <a:pt x="32" y="16"/>
                  </a:cubicBezTo>
                  <a:cubicBezTo>
                    <a:pt x="16" y="134"/>
                    <a:pt x="16" y="251"/>
                    <a:pt x="16" y="372"/>
                  </a:cubicBezTo>
                  <a:lnTo>
                    <a:pt x="16" y="606"/>
                  </a:lnTo>
                  <a:lnTo>
                    <a:pt x="16" y="655"/>
                  </a:lnTo>
                  <a:cubicBezTo>
                    <a:pt x="16" y="675"/>
                    <a:pt x="16" y="707"/>
                    <a:pt x="0" y="740"/>
                  </a:cubicBezTo>
                  <a:cubicBezTo>
                    <a:pt x="0" y="740"/>
                    <a:pt x="0" y="756"/>
                    <a:pt x="16" y="756"/>
                  </a:cubicBezTo>
                  <a:lnTo>
                    <a:pt x="32" y="756"/>
                  </a:lnTo>
                  <a:cubicBezTo>
                    <a:pt x="53" y="723"/>
                    <a:pt x="53" y="691"/>
                    <a:pt x="53" y="655"/>
                  </a:cubicBezTo>
                  <a:lnTo>
                    <a:pt x="53" y="606"/>
                  </a:lnTo>
                  <a:lnTo>
                    <a:pt x="53" y="372"/>
                  </a:lnTo>
                  <a:cubicBezTo>
                    <a:pt x="32" y="251"/>
                    <a:pt x="32" y="134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1267912" y="1830456"/>
              <a:ext cx="143723" cy="178686"/>
            </a:xfrm>
            <a:custGeom>
              <a:avLst/>
              <a:gdLst/>
              <a:ahLst/>
              <a:cxnLst/>
              <a:rect l="l" t="t" r="r" b="b"/>
              <a:pathLst>
                <a:path w="1447" h="1799" extrusionOk="0">
                  <a:moveTo>
                    <a:pt x="1430" y="0"/>
                  </a:moveTo>
                  <a:cubicBezTo>
                    <a:pt x="1313" y="49"/>
                    <a:pt x="1196" y="118"/>
                    <a:pt x="1095" y="166"/>
                  </a:cubicBezTo>
                  <a:cubicBezTo>
                    <a:pt x="772" y="336"/>
                    <a:pt x="452" y="485"/>
                    <a:pt x="133" y="655"/>
                  </a:cubicBezTo>
                  <a:cubicBezTo>
                    <a:pt x="48" y="687"/>
                    <a:pt x="0" y="756"/>
                    <a:pt x="16" y="857"/>
                  </a:cubicBezTo>
                  <a:lnTo>
                    <a:pt x="16" y="1479"/>
                  </a:lnTo>
                  <a:lnTo>
                    <a:pt x="16" y="1616"/>
                  </a:lnTo>
                  <a:cubicBezTo>
                    <a:pt x="16" y="1681"/>
                    <a:pt x="16" y="1733"/>
                    <a:pt x="32" y="1782"/>
                  </a:cubicBezTo>
                  <a:lnTo>
                    <a:pt x="48" y="1798"/>
                  </a:lnTo>
                  <a:cubicBezTo>
                    <a:pt x="65" y="1798"/>
                    <a:pt x="65" y="1782"/>
                    <a:pt x="65" y="1782"/>
                  </a:cubicBezTo>
                  <a:cubicBezTo>
                    <a:pt x="32" y="1733"/>
                    <a:pt x="32" y="1665"/>
                    <a:pt x="32" y="1616"/>
                  </a:cubicBezTo>
                  <a:lnTo>
                    <a:pt x="32" y="1479"/>
                  </a:lnTo>
                  <a:cubicBezTo>
                    <a:pt x="32" y="1277"/>
                    <a:pt x="48" y="1059"/>
                    <a:pt x="32" y="857"/>
                  </a:cubicBezTo>
                  <a:cubicBezTo>
                    <a:pt x="32" y="772"/>
                    <a:pt x="65" y="723"/>
                    <a:pt x="149" y="671"/>
                  </a:cubicBezTo>
                  <a:cubicBezTo>
                    <a:pt x="469" y="522"/>
                    <a:pt x="792" y="352"/>
                    <a:pt x="1111" y="202"/>
                  </a:cubicBezTo>
                  <a:cubicBezTo>
                    <a:pt x="1212" y="134"/>
                    <a:pt x="1329" y="81"/>
                    <a:pt x="1430" y="33"/>
                  </a:cubicBezTo>
                  <a:cubicBezTo>
                    <a:pt x="1446" y="17"/>
                    <a:pt x="1446" y="17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1923059" y="2753285"/>
              <a:ext cx="257748" cy="412993"/>
            </a:xfrm>
            <a:custGeom>
              <a:avLst/>
              <a:gdLst/>
              <a:ahLst/>
              <a:cxnLst/>
              <a:rect l="l" t="t" r="r" b="b"/>
              <a:pathLst>
                <a:path w="2595" h="4158" extrusionOk="0">
                  <a:moveTo>
                    <a:pt x="69" y="1"/>
                  </a:moveTo>
                  <a:cubicBezTo>
                    <a:pt x="53" y="1"/>
                    <a:pt x="53" y="1"/>
                    <a:pt x="53" y="17"/>
                  </a:cubicBezTo>
                  <a:cubicBezTo>
                    <a:pt x="1" y="219"/>
                    <a:pt x="1" y="437"/>
                    <a:pt x="53" y="639"/>
                  </a:cubicBezTo>
                  <a:cubicBezTo>
                    <a:pt x="69" y="740"/>
                    <a:pt x="134" y="809"/>
                    <a:pt x="203" y="889"/>
                  </a:cubicBezTo>
                  <a:cubicBezTo>
                    <a:pt x="219" y="926"/>
                    <a:pt x="255" y="958"/>
                    <a:pt x="271" y="974"/>
                  </a:cubicBezTo>
                  <a:cubicBezTo>
                    <a:pt x="336" y="1091"/>
                    <a:pt x="421" y="1192"/>
                    <a:pt x="506" y="1314"/>
                  </a:cubicBezTo>
                  <a:cubicBezTo>
                    <a:pt x="692" y="1580"/>
                    <a:pt x="894" y="1867"/>
                    <a:pt x="1112" y="2138"/>
                  </a:cubicBezTo>
                  <a:cubicBezTo>
                    <a:pt x="1298" y="2388"/>
                    <a:pt x="1467" y="2643"/>
                    <a:pt x="1649" y="2893"/>
                  </a:cubicBezTo>
                  <a:cubicBezTo>
                    <a:pt x="1851" y="3196"/>
                    <a:pt x="2073" y="3499"/>
                    <a:pt x="2307" y="3786"/>
                  </a:cubicBezTo>
                  <a:cubicBezTo>
                    <a:pt x="2340" y="3838"/>
                    <a:pt x="2376" y="3871"/>
                    <a:pt x="2392" y="3919"/>
                  </a:cubicBezTo>
                  <a:cubicBezTo>
                    <a:pt x="2441" y="4004"/>
                    <a:pt x="2493" y="4089"/>
                    <a:pt x="2578" y="4157"/>
                  </a:cubicBezTo>
                  <a:lnTo>
                    <a:pt x="2594" y="4157"/>
                  </a:lnTo>
                  <a:lnTo>
                    <a:pt x="2594" y="4141"/>
                  </a:lnTo>
                  <a:lnTo>
                    <a:pt x="2594" y="4121"/>
                  </a:lnTo>
                  <a:cubicBezTo>
                    <a:pt x="2509" y="4073"/>
                    <a:pt x="2457" y="3988"/>
                    <a:pt x="2425" y="3903"/>
                  </a:cubicBezTo>
                  <a:cubicBezTo>
                    <a:pt x="2392" y="3871"/>
                    <a:pt x="2356" y="3818"/>
                    <a:pt x="2324" y="3770"/>
                  </a:cubicBezTo>
                  <a:cubicBezTo>
                    <a:pt x="2089" y="3483"/>
                    <a:pt x="1871" y="3180"/>
                    <a:pt x="1669" y="2877"/>
                  </a:cubicBezTo>
                  <a:cubicBezTo>
                    <a:pt x="1500" y="2626"/>
                    <a:pt x="1314" y="2372"/>
                    <a:pt x="1128" y="2121"/>
                  </a:cubicBezTo>
                  <a:cubicBezTo>
                    <a:pt x="910" y="1851"/>
                    <a:pt x="708" y="1564"/>
                    <a:pt x="522" y="1293"/>
                  </a:cubicBezTo>
                  <a:cubicBezTo>
                    <a:pt x="437" y="1176"/>
                    <a:pt x="372" y="1075"/>
                    <a:pt x="288" y="974"/>
                  </a:cubicBezTo>
                  <a:cubicBezTo>
                    <a:pt x="271" y="942"/>
                    <a:pt x="235" y="910"/>
                    <a:pt x="219" y="873"/>
                  </a:cubicBezTo>
                  <a:cubicBezTo>
                    <a:pt x="154" y="809"/>
                    <a:pt x="86" y="724"/>
                    <a:pt x="69" y="639"/>
                  </a:cubicBezTo>
                  <a:cubicBezTo>
                    <a:pt x="17" y="437"/>
                    <a:pt x="17" y="219"/>
                    <a:pt x="69" y="17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871406" y="1902268"/>
              <a:ext cx="348035" cy="304232"/>
            </a:xfrm>
            <a:custGeom>
              <a:avLst/>
              <a:gdLst/>
              <a:ahLst/>
              <a:cxnLst/>
              <a:rect l="l" t="t" r="r" b="b"/>
              <a:pathLst>
                <a:path w="3504" h="3063" extrusionOk="0">
                  <a:moveTo>
                    <a:pt x="3402" y="0"/>
                  </a:moveTo>
                  <a:lnTo>
                    <a:pt x="3402" y="17"/>
                  </a:lnTo>
                  <a:cubicBezTo>
                    <a:pt x="3402" y="33"/>
                    <a:pt x="3386" y="49"/>
                    <a:pt x="3402" y="65"/>
                  </a:cubicBezTo>
                  <a:cubicBezTo>
                    <a:pt x="3471" y="267"/>
                    <a:pt x="3334" y="352"/>
                    <a:pt x="3168" y="437"/>
                  </a:cubicBezTo>
                  <a:cubicBezTo>
                    <a:pt x="2493" y="756"/>
                    <a:pt x="1819" y="1111"/>
                    <a:pt x="1164" y="1463"/>
                  </a:cubicBezTo>
                  <a:cubicBezTo>
                    <a:pt x="995" y="1548"/>
                    <a:pt x="845" y="1616"/>
                    <a:pt x="692" y="1701"/>
                  </a:cubicBezTo>
                  <a:lnTo>
                    <a:pt x="643" y="1734"/>
                  </a:lnTo>
                  <a:cubicBezTo>
                    <a:pt x="473" y="1818"/>
                    <a:pt x="304" y="1903"/>
                    <a:pt x="138" y="1968"/>
                  </a:cubicBezTo>
                  <a:cubicBezTo>
                    <a:pt x="37" y="2004"/>
                    <a:pt x="1" y="2069"/>
                    <a:pt x="1" y="2186"/>
                  </a:cubicBezTo>
                  <a:lnTo>
                    <a:pt x="1" y="2541"/>
                  </a:lnTo>
                  <a:cubicBezTo>
                    <a:pt x="1" y="2711"/>
                    <a:pt x="1" y="2877"/>
                    <a:pt x="17" y="3046"/>
                  </a:cubicBezTo>
                  <a:cubicBezTo>
                    <a:pt x="17" y="3046"/>
                    <a:pt x="17" y="3063"/>
                    <a:pt x="37" y="3063"/>
                  </a:cubicBezTo>
                  <a:lnTo>
                    <a:pt x="53" y="3046"/>
                  </a:lnTo>
                  <a:cubicBezTo>
                    <a:pt x="17" y="2877"/>
                    <a:pt x="37" y="2711"/>
                    <a:pt x="37" y="2541"/>
                  </a:cubicBezTo>
                  <a:lnTo>
                    <a:pt x="37" y="2186"/>
                  </a:lnTo>
                  <a:cubicBezTo>
                    <a:pt x="17" y="2085"/>
                    <a:pt x="69" y="2020"/>
                    <a:pt x="138" y="1984"/>
                  </a:cubicBezTo>
                  <a:cubicBezTo>
                    <a:pt x="320" y="1919"/>
                    <a:pt x="490" y="1835"/>
                    <a:pt x="659" y="1750"/>
                  </a:cubicBezTo>
                  <a:lnTo>
                    <a:pt x="692" y="1734"/>
                  </a:lnTo>
                  <a:cubicBezTo>
                    <a:pt x="861" y="1649"/>
                    <a:pt x="1011" y="1564"/>
                    <a:pt x="1164" y="1479"/>
                  </a:cubicBezTo>
                  <a:cubicBezTo>
                    <a:pt x="1819" y="1144"/>
                    <a:pt x="2493" y="792"/>
                    <a:pt x="3184" y="469"/>
                  </a:cubicBezTo>
                  <a:cubicBezTo>
                    <a:pt x="3350" y="388"/>
                    <a:pt x="3503" y="287"/>
                    <a:pt x="3418" y="49"/>
                  </a:cubicBezTo>
                  <a:cubicBezTo>
                    <a:pt x="3418" y="49"/>
                    <a:pt x="3418" y="33"/>
                    <a:pt x="3435" y="33"/>
                  </a:cubicBezTo>
                  <a:lnTo>
                    <a:pt x="3435" y="17"/>
                  </a:lnTo>
                  <a:cubicBezTo>
                    <a:pt x="3435" y="0"/>
                    <a:pt x="3435" y="0"/>
                    <a:pt x="3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553570" y="3401679"/>
              <a:ext cx="5264" cy="73997"/>
            </a:xfrm>
            <a:custGeom>
              <a:avLst/>
              <a:gdLst/>
              <a:ahLst/>
              <a:cxnLst/>
              <a:rect l="l" t="t" r="r" b="b"/>
              <a:pathLst>
                <a:path w="53" h="745" extrusionOk="0">
                  <a:moveTo>
                    <a:pt x="37" y="1"/>
                  </a:moveTo>
                  <a:cubicBezTo>
                    <a:pt x="16" y="1"/>
                    <a:pt x="16" y="1"/>
                    <a:pt x="16" y="17"/>
                  </a:cubicBezTo>
                  <a:cubicBezTo>
                    <a:pt x="0" y="102"/>
                    <a:pt x="16" y="203"/>
                    <a:pt x="16" y="288"/>
                  </a:cubicBezTo>
                  <a:cubicBezTo>
                    <a:pt x="16" y="441"/>
                    <a:pt x="16" y="574"/>
                    <a:pt x="0" y="724"/>
                  </a:cubicBezTo>
                  <a:cubicBezTo>
                    <a:pt x="0" y="744"/>
                    <a:pt x="0" y="744"/>
                    <a:pt x="16" y="744"/>
                  </a:cubicBezTo>
                  <a:lnTo>
                    <a:pt x="16" y="724"/>
                  </a:lnTo>
                  <a:cubicBezTo>
                    <a:pt x="53" y="591"/>
                    <a:pt x="37" y="441"/>
                    <a:pt x="37" y="288"/>
                  </a:cubicBez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413125" y="1943985"/>
              <a:ext cx="90386" cy="287844"/>
            </a:xfrm>
            <a:custGeom>
              <a:avLst/>
              <a:gdLst/>
              <a:ahLst/>
              <a:cxnLst/>
              <a:rect l="l" t="t" r="r" b="b"/>
              <a:pathLst>
                <a:path w="910" h="2898" extrusionOk="0">
                  <a:moveTo>
                    <a:pt x="53" y="1"/>
                  </a:moveTo>
                  <a:cubicBezTo>
                    <a:pt x="53" y="1"/>
                    <a:pt x="37" y="1"/>
                    <a:pt x="37" y="17"/>
                  </a:cubicBezTo>
                  <a:cubicBezTo>
                    <a:pt x="0" y="118"/>
                    <a:pt x="0" y="219"/>
                    <a:pt x="17" y="304"/>
                  </a:cubicBezTo>
                  <a:lnTo>
                    <a:pt x="17" y="405"/>
                  </a:lnTo>
                  <a:cubicBezTo>
                    <a:pt x="17" y="453"/>
                    <a:pt x="53" y="453"/>
                    <a:pt x="69" y="473"/>
                  </a:cubicBezTo>
                  <a:cubicBezTo>
                    <a:pt x="85" y="489"/>
                    <a:pt x="101" y="489"/>
                    <a:pt x="101" y="506"/>
                  </a:cubicBezTo>
                  <a:cubicBezTo>
                    <a:pt x="340" y="825"/>
                    <a:pt x="558" y="1144"/>
                    <a:pt x="792" y="1463"/>
                  </a:cubicBezTo>
                  <a:lnTo>
                    <a:pt x="845" y="1548"/>
                  </a:lnTo>
                  <a:cubicBezTo>
                    <a:pt x="861" y="1584"/>
                    <a:pt x="861" y="1600"/>
                    <a:pt x="861" y="1633"/>
                  </a:cubicBezTo>
                  <a:lnTo>
                    <a:pt x="861" y="1649"/>
                  </a:lnTo>
                  <a:cubicBezTo>
                    <a:pt x="861" y="2020"/>
                    <a:pt x="861" y="2340"/>
                    <a:pt x="824" y="2675"/>
                  </a:cubicBezTo>
                  <a:cubicBezTo>
                    <a:pt x="824" y="2727"/>
                    <a:pt x="845" y="2776"/>
                    <a:pt x="861" y="2828"/>
                  </a:cubicBezTo>
                  <a:cubicBezTo>
                    <a:pt x="877" y="2845"/>
                    <a:pt x="877" y="2861"/>
                    <a:pt x="893" y="2877"/>
                  </a:cubicBezTo>
                  <a:lnTo>
                    <a:pt x="893" y="2897"/>
                  </a:lnTo>
                  <a:lnTo>
                    <a:pt x="909" y="2897"/>
                  </a:lnTo>
                  <a:lnTo>
                    <a:pt x="909" y="2877"/>
                  </a:lnTo>
                  <a:cubicBezTo>
                    <a:pt x="909" y="2861"/>
                    <a:pt x="893" y="2828"/>
                    <a:pt x="893" y="2812"/>
                  </a:cubicBezTo>
                  <a:cubicBezTo>
                    <a:pt x="877" y="2760"/>
                    <a:pt x="861" y="2727"/>
                    <a:pt x="861" y="2675"/>
                  </a:cubicBezTo>
                  <a:cubicBezTo>
                    <a:pt x="877" y="2340"/>
                    <a:pt x="877" y="2020"/>
                    <a:pt x="877" y="1649"/>
                  </a:cubicBezTo>
                  <a:cubicBezTo>
                    <a:pt x="893" y="1649"/>
                    <a:pt x="893" y="1633"/>
                    <a:pt x="893" y="1633"/>
                  </a:cubicBezTo>
                  <a:cubicBezTo>
                    <a:pt x="893" y="1600"/>
                    <a:pt x="893" y="1564"/>
                    <a:pt x="877" y="1532"/>
                  </a:cubicBezTo>
                  <a:lnTo>
                    <a:pt x="808" y="1447"/>
                  </a:lnTo>
                  <a:cubicBezTo>
                    <a:pt x="590" y="1128"/>
                    <a:pt x="356" y="809"/>
                    <a:pt x="138" y="489"/>
                  </a:cubicBezTo>
                  <a:cubicBezTo>
                    <a:pt x="118" y="473"/>
                    <a:pt x="101" y="453"/>
                    <a:pt x="85" y="453"/>
                  </a:cubicBezTo>
                  <a:cubicBezTo>
                    <a:pt x="69" y="437"/>
                    <a:pt x="53" y="437"/>
                    <a:pt x="53" y="405"/>
                  </a:cubicBezTo>
                  <a:cubicBezTo>
                    <a:pt x="53" y="372"/>
                    <a:pt x="37" y="336"/>
                    <a:pt x="37" y="304"/>
                  </a:cubicBezTo>
                  <a:cubicBezTo>
                    <a:pt x="37" y="203"/>
                    <a:pt x="17" y="118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673952" y="3346752"/>
              <a:ext cx="5264" cy="76679"/>
            </a:xfrm>
            <a:custGeom>
              <a:avLst/>
              <a:gdLst/>
              <a:ahLst/>
              <a:cxnLst/>
              <a:rect l="l" t="t" r="r" b="b"/>
              <a:pathLst>
                <a:path w="53" h="772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16" y="134"/>
                    <a:pt x="16" y="251"/>
                    <a:pt x="16" y="352"/>
                  </a:cubicBezTo>
                  <a:lnTo>
                    <a:pt x="16" y="590"/>
                  </a:lnTo>
                  <a:lnTo>
                    <a:pt x="16" y="639"/>
                  </a:lnTo>
                  <a:cubicBezTo>
                    <a:pt x="16" y="671"/>
                    <a:pt x="16" y="723"/>
                    <a:pt x="0" y="756"/>
                  </a:cubicBezTo>
                  <a:lnTo>
                    <a:pt x="16" y="772"/>
                  </a:lnTo>
                  <a:lnTo>
                    <a:pt x="37" y="756"/>
                  </a:lnTo>
                  <a:cubicBezTo>
                    <a:pt x="53" y="723"/>
                    <a:pt x="53" y="671"/>
                    <a:pt x="53" y="639"/>
                  </a:cubicBezTo>
                  <a:cubicBezTo>
                    <a:pt x="37" y="622"/>
                    <a:pt x="37" y="606"/>
                    <a:pt x="37" y="590"/>
                  </a:cubicBezTo>
                  <a:cubicBezTo>
                    <a:pt x="53" y="505"/>
                    <a:pt x="53" y="437"/>
                    <a:pt x="53" y="352"/>
                  </a:cubicBezTo>
                  <a:cubicBezTo>
                    <a:pt x="37" y="251"/>
                    <a:pt x="37" y="134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1923059" y="2450344"/>
              <a:ext cx="123759" cy="246127"/>
            </a:xfrm>
            <a:custGeom>
              <a:avLst/>
              <a:gdLst/>
              <a:ahLst/>
              <a:cxnLst/>
              <a:rect l="l" t="t" r="r" b="b"/>
              <a:pathLst>
                <a:path w="1246" h="2478" extrusionOk="0">
                  <a:moveTo>
                    <a:pt x="53" y="1"/>
                  </a:moveTo>
                  <a:cubicBezTo>
                    <a:pt x="17" y="86"/>
                    <a:pt x="17" y="170"/>
                    <a:pt x="17" y="239"/>
                  </a:cubicBezTo>
                  <a:lnTo>
                    <a:pt x="17" y="356"/>
                  </a:lnTo>
                  <a:cubicBezTo>
                    <a:pt x="1" y="574"/>
                    <a:pt x="53" y="760"/>
                    <a:pt x="187" y="946"/>
                  </a:cubicBezTo>
                  <a:cubicBezTo>
                    <a:pt x="473" y="1350"/>
                    <a:pt x="760" y="1802"/>
                    <a:pt x="1128" y="2360"/>
                  </a:cubicBezTo>
                  <a:cubicBezTo>
                    <a:pt x="1164" y="2408"/>
                    <a:pt x="1197" y="2445"/>
                    <a:pt x="1229" y="2477"/>
                  </a:cubicBezTo>
                  <a:lnTo>
                    <a:pt x="1245" y="2461"/>
                  </a:lnTo>
                  <a:lnTo>
                    <a:pt x="1245" y="2445"/>
                  </a:lnTo>
                  <a:cubicBezTo>
                    <a:pt x="1213" y="2424"/>
                    <a:pt x="1180" y="2392"/>
                    <a:pt x="1144" y="2344"/>
                  </a:cubicBezTo>
                  <a:cubicBezTo>
                    <a:pt x="793" y="1786"/>
                    <a:pt x="490" y="1334"/>
                    <a:pt x="219" y="930"/>
                  </a:cubicBezTo>
                  <a:cubicBezTo>
                    <a:pt x="86" y="744"/>
                    <a:pt x="33" y="558"/>
                    <a:pt x="53" y="356"/>
                  </a:cubicBezTo>
                  <a:lnTo>
                    <a:pt x="53" y="239"/>
                  </a:lnTo>
                  <a:cubicBezTo>
                    <a:pt x="33" y="154"/>
                    <a:pt x="33" y="86"/>
                    <a:pt x="69" y="21"/>
                  </a:cubicBezTo>
                  <a:cubicBezTo>
                    <a:pt x="86" y="21"/>
                    <a:pt x="69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1643857" y="3646018"/>
              <a:ext cx="6853" cy="75189"/>
            </a:xfrm>
            <a:custGeom>
              <a:avLst/>
              <a:gdLst/>
              <a:ahLst/>
              <a:cxnLst/>
              <a:rect l="l" t="t" r="r" b="b"/>
              <a:pathLst>
                <a:path w="69" h="757" extrusionOk="0">
                  <a:moveTo>
                    <a:pt x="53" y="1"/>
                  </a:moveTo>
                  <a:cubicBezTo>
                    <a:pt x="53" y="1"/>
                    <a:pt x="37" y="1"/>
                    <a:pt x="37" y="17"/>
                  </a:cubicBezTo>
                  <a:cubicBezTo>
                    <a:pt x="16" y="134"/>
                    <a:pt x="16" y="251"/>
                    <a:pt x="16" y="369"/>
                  </a:cubicBezTo>
                  <a:lnTo>
                    <a:pt x="16" y="607"/>
                  </a:lnTo>
                  <a:lnTo>
                    <a:pt x="16" y="655"/>
                  </a:lnTo>
                  <a:cubicBezTo>
                    <a:pt x="16" y="688"/>
                    <a:pt x="37" y="708"/>
                    <a:pt x="16" y="740"/>
                  </a:cubicBezTo>
                  <a:cubicBezTo>
                    <a:pt x="0" y="740"/>
                    <a:pt x="0" y="756"/>
                    <a:pt x="16" y="756"/>
                  </a:cubicBezTo>
                  <a:lnTo>
                    <a:pt x="37" y="756"/>
                  </a:lnTo>
                  <a:cubicBezTo>
                    <a:pt x="53" y="724"/>
                    <a:pt x="53" y="672"/>
                    <a:pt x="53" y="655"/>
                  </a:cubicBezTo>
                  <a:lnTo>
                    <a:pt x="53" y="607"/>
                  </a:lnTo>
                  <a:lnTo>
                    <a:pt x="53" y="369"/>
                  </a:lnTo>
                  <a:cubicBezTo>
                    <a:pt x="53" y="251"/>
                    <a:pt x="53" y="134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574127" y="2903762"/>
              <a:ext cx="4867" cy="71911"/>
            </a:xfrm>
            <a:custGeom>
              <a:avLst/>
              <a:gdLst/>
              <a:ahLst/>
              <a:cxnLst/>
              <a:rect l="l" t="t" r="r" b="b"/>
              <a:pathLst>
                <a:path w="49" h="724" extrusionOk="0">
                  <a:moveTo>
                    <a:pt x="17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7" y="134"/>
                    <a:pt x="17" y="251"/>
                    <a:pt x="17" y="368"/>
                  </a:cubicBezTo>
                  <a:lnTo>
                    <a:pt x="17" y="570"/>
                  </a:lnTo>
                  <a:lnTo>
                    <a:pt x="17" y="606"/>
                  </a:lnTo>
                  <a:cubicBezTo>
                    <a:pt x="17" y="655"/>
                    <a:pt x="17" y="687"/>
                    <a:pt x="33" y="724"/>
                  </a:cubicBezTo>
                  <a:lnTo>
                    <a:pt x="49" y="724"/>
                  </a:lnTo>
                  <a:lnTo>
                    <a:pt x="49" y="707"/>
                  </a:lnTo>
                  <a:cubicBezTo>
                    <a:pt x="33" y="687"/>
                    <a:pt x="33" y="655"/>
                    <a:pt x="33" y="606"/>
                  </a:cubicBezTo>
                  <a:lnTo>
                    <a:pt x="33" y="570"/>
                  </a:lnTo>
                  <a:lnTo>
                    <a:pt x="33" y="368"/>
                  </a:lnTo>
                  <a:cubicBezTo>
                    <a:pt x="33" y="251"/>
                    <a:pt x="49" y="134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508671" y="3005670"/>
              <a:ext cx="133791" cy="75189"/>
            </a:xfrm>
            <a:custGeom>
              <a:avLst/>
              <a:gdLst/>
              <a:ahLst/>
              <a:cxnLst/>
              <a:rect l="l" t="t" r="r" b="b"/>
              <a:pathLst>
                <a:path w="1347" h="757" extrusionOk="0">
                  <a:moveTo>
                    <a:pt x="1265" y="1"/>
                  </a:moveTo>
                  <a:cubicBezTo>
                    <a:pt x="1197" y="33"/>
                    <a:pt x="1128" y="65"/>
                    <a:pt x="1063" y="85"/>
                  </a:cubicBezTo>
                  <a:cubicBezTo>
                    <a:pt x="894" y="150"/>
                    <a:pt x="708" y="219"/>
                    <a:pt x="538" y="287"/>
                  </a:cubicBezTo>
                  <a:cubicBezTo>
                    <a:pt x="490" y="304"/>
                    <a:pt x="437" y="320"/>
                    <a:pt x="389" y="352"/>
                  </a:cubicBezTo>
                  <a:cubicBezTo>
                    <a:pt x="304" y="388"/>
                    <a:pt x="203" y="421"/>
                    <a:pt x="118" y="453"/>
                  </a:cubicBezTo>
                  <a:cubicBezTo>
                    <a:pt x="102" y="453"/>
                    <a:pt x="102" y="453"/>
                    <a:pt x="102" y="469"/>
                  </a:cubicBezTo>
                  <a:lnTo>
                    <a:pt x="118" y="469"/>
                  </a:lnTo>
                  <a:cubicBezTo>
                    <a:pt x="219" y="453"/>
                    <a:pt x="304" y="421"/>
                    <a:pt x="405" y="368"/>
                  </a:cubicBezTo>
                  <a:cubicBezTo>
                    <a:pt x="457" y="352"/>
                    <a:pt x="506" y="336"/>
                    <a:pt x="558" y="304"/>
                  </a:cubicBezTo>
                  <a:cubicBezTo>
                    <a:pt x="724" y="251"/>
                    <a:pt x="894" y="186"/>
                    <a:pt x="1063" y="118"/>
                  </a:cubicBezTo>
                  <a:cubicBezTo>
                    <a:pt x="1128" y="85"/>
                    <a:pt x="1197" y="65"/>
                    <a:pt x="1265" y="33"/>
                  </a:cubicBezTo>
                  <a:cubicBezTo>
                    <a:pt x="1265" y="49"/>
                    <a:pt x="1282" y="49"/>
                    <a:pt x="1282" y="65"/>
                  </a:cubicBezTo>
                  <a:cubicBezTo>
                    <a:pt x="1298" y="150"/>
                    <a:pt x="1314" y="219"/>
                    <a:pt x="1229" y="251"/>
                  </a:cubicBezTo>
                  <a:cubicBezTo>
                    <a:pt x="942" y="368"/>
                    <a:pt x="639" y="489"/>
                    <a:pt x="336" y="607"/>
                  </a:cubicBezTo>
                  <a:cubicBezTo>
                    <a:pt x="235" y="639"/>
                    <a:pt x="118" y="691"/>
                    <a:pt x="17" y="740"/>
                  </a:cubicBezTo>
                  <a:cubicBezTo>
                    <a:pt x="17" y="740"/>
                    <a:pt x="1" y="740"/>
                    <a:pt x="1" y="756"/>
                  </a:cubicBezTo>
                  <a:lnTo>
                    <a:pt x="17" y="756"/>
                  </a:lnTo>
                  <a:cubicBezTo>
                    <a:pt x="134" y="708"/>
                    <a:pt x="255" y="671"/>
                    <a:pt x="356" y="623"/>
                  </a:cubicBezTo>
                  <a:cubicBezTo>
                    <a:pt x="639" y="506"/>
                    <a:pt x="942" y="388"/>
                    <a:pt x="1245" y="267"/>
                  </a:cubicBezTo>
                  <a:cubicBezTo>
                    <a:pt x="1346" y="219"/>
                    <a:pt x="1330" y="134"/>
                    <a:pt x="1298" y="49"/>
                  </a:cubicBezTo>
                  <a:cubicBezTo>
                    <a:pt x="1298" y="49"/>
                    <a:pt x="1298" y="33"/>
                    <a:pt x="1282" y="17"/>
                  </a:cubicBezTo>
                  <a:lnTo>
                    <a:pt x="12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856607" y="1534369"/>
              <a:ext cx="357570" cy="326283"/>
            </a:xfrm>
            <a:custGeom>
              <a:avLst/>
              <a:gdLst/>
              <a:ahLst/>
              <a:cxnLst/>
              <a:rect l="l" t="t" r="r" b="b"/>
              <a:pathLst>
                <a:path w="3600" h="3285" extrusionOk="0">
                  <a:moveTo>
                    <a:pt x="3567" y="0"/>
                  </a:moveTo>
                  <a:cubicBezTo>
                    <a:pt x="3567" y="0"/>
                    <a:pt x="3551" y="0"/>
                    <a:pt x="3551" y="16"/>
                  </a:cubicBezTo>
                  <a:cubicBezTo>
                    <a:pt x="3584" y="101"/>
                    <a:pt x="3584" y="186"/>
                    <a:pt x="3567" y="271"/>
                  </a:cubicBezTo>
                  <a:lnTo>
                    <a:pt x="3567" y="420"/>
                  </a:lnTo>
                  <a:lnTo>
                    <a:pt x="3567" y="978"/>
                  </a:lnTo>
                  <a:lnTo>
                    <a:pt x="3567" y="1281"/>
                  </a:lnTo>
                  <a:cubicBezTo>
                    <a:pt x="3567" y="1313"/>
                    <a:pt x="3567" y="1329"/>
                    <a:pt x="3519" y="1345"/>
                  </a:cubicBezTo>
                  <a:cubicBezTo>
                    <a:pt x="3398" y="1414"/>
                    <a:pt x="3281" y="1483"/>
                    <a:pt x="3147" y="1547"/>
                  </a:cubicBezTo>
                  <a:cubicBezTo>
                    <a:pt x="2743" y="1769"/>
                    <a:pt x="2323" y="1988"/>
                    <a:pt x="1919" y="2222"/>
                  </a:cubicBezTo>
                  <a:cubicBezTo>
                    <a:pt x="1362" y="2525"/>
                    <a:pt x="808" y="2828"/>
                    <a:pt x="352" y="3082"/>
                  </a:cubicBezTo>
                  <a:cubicBezTo>
                    <a:pt x="267" y="3115"/>
                    <a:pt x="202" y="3163"/>
                    <a:pt x="118" y="3200"/>
                  </a:cubicBezTo>
                  <a:cubicBezTo>
                    <a:pt x="85" y="3216"/>
                    <a:pt x="49" y="3232"/>
                    <a:pt x="17" y="3248"/>
                  </a:cubicBezTo>
                  <a:cubicBezTo>
                    <a:pt x="0" y="3248"/>
                    <a:pt x="0" y="3264"/>
                    <a:pt x="0" y="3264"/>
                  </a:cubicBezTo>
                  <a:lnTo>
                    <a:pt x="17" y="3284"/>
                  </a:lnTo>
                  <a:cubicBezTo>
                    <a:pt x="65" y="3248"/>
                    <a:pt x="101" y="3232"/>
                    <a:pt x="134" y="3216"/>
                  </a:cubicBezTo>
                  <a:cubicBezTo>
                    <a:pt x="202" y="3183"/>
                    <a:pt x="287" y="3147"/>
                    <a:pt x="368" y="3099"/>
                  </a:cubicBezTo>
                  <a:cubicBezTo>
                    <a:pt x="824" y="2844"/>
                    <a:pt x="1378" y="2557"/>
                    <a:pt x="1935" y="2238"/>
                  </a:cubicBezTo>
                  <a:cubicBezTo>
                    <a:pt x="2339" y="2004"/>
                    <a:pt x="2759" y="1786"/>
                    <a:pt x="3163" y="1568"/>
                  </a:cubicBezTo>
                  <a:cubicBezTo>
                    <a:pt x="3281" y="1499"/>
                    <a:pt x="3418" y="1430"/>
                    <a:pt x="3535" y="1366"/>
                  </a:cubicBezTo>
                  <a:cubicBezTo>
                    <a:pt x="3584" y="1345"/>
                    <a:pt x="3600" y="1329"/>
                    <a:pt x="3600" y="1281"/>
                  </a:cubicBezTo>
                  <a:lnTo>
                    <a:pt x="3600" y="978"/>
                  </a:lnTo>
                  <a:lnTo>
                    <a:pt x="3600" y="420"/>
                  </a:lnTo>
                  <a:lnTo>
                    <a:pt x="3600" y="271"/>
                  </a:lnTo>
                  <a:cubicBezTo>
                    <a:pt x="3600" y="186"/>
                    <a:pt x="3600" y="101"/>
                    <a:pt x="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1409946" y="2520567"/>
              <a:ext cx="91975" cy="225964"/>
            </a:xfrm>
            <a:custGeom>
              <a:avLst/>
              <a:gdLst/>
              <a:ahLst/>
              <a:cxnLst/>
              <a:rect l="l" t="t" r="r" b="b"/>
              <a:pathLst>
                <a:path w="926" h="2275" extrusionOk="0">
                  <a:moveTo>
                    <a:pt x="85" y="1"/>
                  </a:moveTo>
                  <a:lnTo>
                    <a:pt x="69" y="21"/>
                  </a:lnTo>
                  <a:cubicBezTo>
                    <a:pt x="32" y="37"/>
                    <a:pt x="16" y="53"/>
                    <a:pt x="16" y="85"/>
                  </a:cubicBezTo>
                  <a:cubicBezTo>
                    <a:pt x="32" y="186"/>
                    <a:pt x="16" y="287"/>
                    <a:pt x="16" y="388"/>
                  </a:cubicBezTo>
                  <a:lnTo>
                    <a:pt x="16" y="590"/>
                  </a:lnTo>
                  <a:lnTo>
                    <a:pt x="16" y="708"/>
                  </a:lnTo>
                  <a:cubicBezTo>
                    <a:pt x="16" y="877"/>
                    <a:pt x="16" y="1063"/>
                    <a:pt x="0" y="1249"/>
                  </a:cubicBezTo>
                  <a:cubicBezTo>
                    <a:pt x="0" y="1265"/>
                    <a:pt x="0" y="1265"/>
                    <a:pt x="16" y="1265"/>
                  </a:cubicBezTo>
                  <a:cubicBezTo>
                    <a:pt x="16" y="1265"/>
                    <a:pt x="32" y="1265"/>
                    <a:pt x="32" y="1249"/>
                  </a:cubicBezTo>
                  <a:cubicBezTo>
                    <a:pt x="49" y="1063"/>
                    <a:pt x="49" y="877"/>
                    <a:pt x="32" y="708"/>
                  </a:cubicBezTo>
                  <a:lnTo>
                    <a:pt x="32" y="590"/>
                  </a:lnTo>
                  <a:cubicBezTo>
                    <a:pt x="32" y="526"/>
                    <a:pt x="32" y="457"/>
                    <a:pt x="49" y="388"/>
                  </a:cubicBezTo>
                  <a:cubicBezTo>
                    <a:pt x="49" y="287"/>
                    <a:pt x="49" y="186"/>
                    <a:pt x="32" y="69"/>
                  </a:cubicBezTo>
                  <a:cubicBezTo>
                    <a:pt x="32" y="53"/>
                    <a:pt x="49" y="53"/>
                    <a:pt x="69" y="37"/>
                  </a:cubicBezTo>
                  <a:lnTo>
                    <a:pt x="85" y="37"/>
                  </a:lnTo>
                  <a:cubicBezTo>
                    <a:pt x="150" y="102"/>
                    <a:pt x="202" y="170"/>
                    <a:pt x="251" y="239"/>
                  </a:cubicBezTo>
                  <a:cubicBezTo>
                    <a:pt x="372" y="405"/>
                    <a:pt x="505" y="574"/>
                    <a:pt x="654" y="728"/>
                  </a:cubicBezTo>
                  <a:cubicBezTo>
                    <a:pt x="824" y="910"/>
                    <a:pt x="893" y="1095"/>
                    <a:pt x="877" y="1366"/>
                  </a:cubicBezTo>
                  <a:lnTo>
                    <a:pt x="877" y="1855"/>
                  </a:lnTo>
                  <a:lnTo>
                    <a:pt x="877" y="2004"/>
                  </a:lnTo>
                  <a:lnTo>
                    <a:pt x="877" y="2089"/>
                  </a:lnTo>
                  <a:cubicBezTo>
                    <a:pt x="856" y="2158"/>
                    <a:pt x="840" y="2206"/>
                    <a:pt x="877" y="2275"/>
                  </a:cubicBezTo>
                  <a:lnTo>
                    <a:pt x="893" y="2275"/>
                  </a:lnTo>
                  <a:cubicBezTo>
                    <a:pt x="909" y="2275"/>
                    <a:pt x="909" y="2259"/>
                    <a:pt x="909" y="2259"/>
                  </a:cubicBezTo>
                  <a:cubicBezTo>
                    <a:pt x="877" y="2206"/>
                    <a:pt x="877" y="2158"/>
                    <a:pt x="893" y="2105"/>
                  </a:cubicBezTo>
                  <a:cubicBezTo>
                    <a:pt x="893" y="2073"/>
                    <a:pt x="909" y="2041"/>
                    <a:pt x="909" y="2004"/>
                  </a:cubicBezTo>
                  <a:lnTo>
                    <a:pt x="909" y="1855"/>
                  </a:lnTo>
                  <a:cubicBezTo>
                    <a:pt x="893" y="1685"/>
                    <a:pt x="893" y="1536"/>
                    <a:pt x="909" y="1382"/>
                  </a:cubicBezTo>
                  <a:cubicBezTo>
                    <a:pt x="925" y="1095"/>
                    <a:pt x="856" y="893"/>
                    <a:pt x="675" y="708"/>
                  </a:cubicBezTo>
                  <a:cubicBezTo>
                    <a:pt x="521" y="558"/>
                    <a:pt x="404" y="388"/>
                    <a:pt x="271" y="223"/>
                  </a:cubicBezTo>
                  <a:cubicBezTo>
                    <a:pt x="218" y="154"/>
                    <a:pt x="150" y="85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1292743" y="1348929"/>
              <a:ext cx="5264" cy="73600"/>
            </a:xfrm>
            <a:custGeom>
              <a:avLst/>
              <a:gdLst/>
              <a:ahLst/>
              <a:cxnLst/>
              <a:rect l="l" t="t" r="r" b="b"/>
              <a:pathLst>
                <a:path w="53" h="741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7" y="134"/>
                    <a:pt x="17" y="251"/>
                    <a:pt x="17" y="368"/>
                  </a:cubicBezTo>
                  <a:lnTo>
                    <a:pt x="17" y="570"/>
                  </a:lnTo>
                  <a:lnTo>
                    <a:pt x="17" y="623"/>
                  </a:lnTo>
                  <a:cubicBezTo>
                    <a:pt x="17" y="655"/>
                    <a:pt x="17" y="688"/>
                    <a:pt x="37" y="740"/>
                  </a:cubicBezTo>
                  <a:lnTo>
                    <a:pt x="53" y="740"/>
                  </a:lnTo>
                  <a:lnTo>
                    <a:pt x="53" y="724"/>
                  </a:lnTo>
                  <a:cubicBezTo>
                    <a:pt x="37" y="688"/>
                    <a:pt x="37" y="655"/>
                    <a:pt x="53" y="623"/>
                  </a:cubicBezTo>
                  <a:lnTo>
                    <a:pt x="53" y="570"/>
                  </a:lnTo>
                  <a:cubicBezTo>
                    <a:pt x="37" y="506"/>
                    <a:pt x="37" y="437"/>
                    <a:pt x="53" y="368"/>
                  </a:cubicBezTo>
                  <a:cubicBezTo>
                    <a:pt x="53" y="251"/>
                    <a:pt x="53" y="134"/>
                    <a:pt x="37" y="17"/>
                  </a:cubicBez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1921470" y="3296593"/>
              <a:ext cx="132102" cy="225567"/>
            </a:xfrm>
            <a:custGeom>
              <a:avLst/>
              <a:gdLst/>
              <a:ahLst/>
              <a:cxnLst/>
              <a:rect l="l" t="t" r="r" b="b"/>
              <a:pathLst>
                <a:path w="1330" h="2271" extrusionOk="0">
                  <a:moveTo>
                    <a:pt x="69" y="0"/>
                  </a:moveTo>
                  <a:cubicBezTo>
                    <a:pt x="69" y="0"/>
                    <a:pt x="49" y="0"/>
                    <a:pt x="49" y="17"/>
                  </a:cubicBezTo>
                  <a:cubicBezTo>
                    <a:pt x="1" y="134"/>
                    <a:pt x="49" y="219"/>
                    <a:pt x="118" y="303"/>
                  </a:cubicBezTo>
                  <a:cubicBezTo>
                    <a:pt x="287" y="489"/>
                    <a:pt x="473" y="671"/>
                    <a:pt x="623" y="873"/>
                  </a:cubicBezTo>
                  <a:lnTo>
                    <a:pt x="776" y="1026"/>
                  </a:lnTo>
                  <a:cubicBezTo>
                    <a:pt x="825" y="1095"/>
                    <a:pt x="893" y="1176"/>
                    <a:pt x="958" y="1245"/>
                  </a:cubicBezTo>
                  <a:cubicBezTo>
                    <a:pt x="1043" y="1346"/>
                    <a:pt x="1128" y="1447"/>
                    <a:pt x="1213" y="1548"/>
                  </a:cubicBezTo>
                  <a:cubicBezTo>
                    <a:pt x="1281" y="1616"/>
                    <a:pt x="1297" y="1681"/>
                    <a:pt x="1297" y="1766"/>
                  </a:cubicBezTo>
                  <a:lnTo>
                    <a:pt x="1297" y="1952"/>
                  </a:lnTo>
                  <a:cubicBezTo>
                    <a:pt x="1297" y="2053"/>
                    <a:pt x="1297" y="2154"/>
                    <a:pt x="1261" y="2255"/>
                  </a:cubicBezTo>
                  <a:cubicBezTo>
                    <a:pt x="1261" y="2255"/>
                    <a:pt x="1261" y="2271"/>
                    <a:pt x="1281" y="2271"/>
                  </a:cubicBezTo>
                  <a:lnTo>
                    <a:pt x="1297" y="2255"/>
                  </a:lnTo>
                  <a:cubicBezTo>
                    <a:pt x="1330" y="2154"/>
                    <a:pt x="1330" y="2053"/>
                    <a:pt x="1314" y="1952"/>
                  </a:cubicBezTo>
                  <a:lnTo>
                    <a:pt x="1314" y="1766"/>
                  </a:lnTo>
                  <a:cubicBezTo>
                    <a:pt x="1330" y="1665"/>
                    <a:pt x="1297" y="1600"/>
                    <a:pt x="1229" y="1515"/>
                  </a:cubicBezTo>
                  <a:cubicBezTo>
                    <a:pt x="1144" y="1430"/>
                    <a:pt x="1059" y="1329"/>
                    <a:pt x="978" y="1228"/>
                  </a:cubicBezTo>
                  <a:cubicBezTo>
                    <a:pt x="910" y="1160"/>
                    <a:pt x="857" y="1075"/>
                    <a:pt x="792" y="1010"/>
                  </a:cubicBezTo>
                  <a:cubicBezTo>
                    <a:pt x="740" y="958"/>
                    <a:pt x="691" y="909"/>
                    <a:pt x="655" y="857"/>
                  </a:cubicBezTo>
                  <a:cubicBezTo>
                    <a:pt x="489" y="655"/>
                    <a:pt x="320" y="469"/>
                    <a:pt x="134" y="287"/>
                  </a:cubicBezTo>
                  <a:cubicBezTo>
                    <a:pt x="69" y="202"/>
                    <a:pt x="33" y="134"/>
                    <a:pt x="85" y="17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669181" y="2935447"/>
              <a:ext cx="145809" cy="179083"/>
            </a:xfrm>
            <a:custGeom>
              <a:avLst/>
              <a:gdLst/>
              <a:ahLst/>
              <a:cxnLst/>
              <a:rect l="l" t="t" r="r" b="b"/>
              <a:pathLst>
                <a:path w="1468" h="1803" extrusionOk="0">
                  <a:moveTo>
                    <a:pt x="1447" y="1"/>
                  </a:moveTo>
                  <a:cubicBezTo>
                    <a:pt x="1346" y="49"/>
                    <a:pt x="1229" y="102"/>
                    <a:pt x="1112" y="134"/>
                  </a:cubicBezTo>
                  <a:cubicBezTo>
                    <a:pt x="841" y="235"/>
                    <a:pt x="591" y="336"/>
                    <a:pt x="320" y="437"/>
                  </a:cubicBezTo>
                  <a:cubicBezTo>
                    <a:pt x="1" y="554"/>
                    <a:pt x="1" y="570"/>
                    <a:pt x="1" y="910"/>
                  </a:cubicBezTo>
                  <a:lnTo>
                    <a:pt x="1" y="1516"/>
                  </a:lnTo>
                  <a:lnTo>
                    <a:pt x="1" y="1782"/>
                  </a:lnTo>
                  <a:cubicBezTo>
                    <a:pt x="1" y="1802"/>
                    <a:pt x="1" y="1802"/>
                    <a:pt x="17" y="1802"/>
                  </a:cubicBezTo>
                  <a:cubicBezTo>
                    <a:pt x="17" y="1802"/>
                    <a:pt x="33" y="1802"/>
                    <a:pt x="33" y="1782"/>
                  </a:cubicBezTo>
                  <a:lnTo>
                    <a:pt x="17" y="1516"/>
                  </a:lnTo>
                  <a:cubicBezTo>
                    <a:pt x="17" y="1314"/>
                    <a:pt x="17" y="1112"/>
                    <a:pt x="33" y="910"/>
                  </a:cubicBezTo>
                  <a:cubicBezTo>
                    <a:pt x="33" y="590"/>
                    <a:pt x="33" y="590"/>
                    <a:pt x="320" y="469"/>
                  </a:cubicBezTo>
                  <a:cubicBezTo>
                    <a:pt x="591" y="368"/>
                    <a:pt x="861" y="267"/>
                    <a:pt x="1112" y="166"/>
                  </a:cubicBezTo>
                  <a:cubicBezTo>
                    <a:pt x="1229" y="118"/>
                    <a:pt x="1346" y="85"/>
                    <a:pt x="1467" y="33"/>
                  </a:cubicBezTo>
                  <a:lnTo>
                    <a:pt x="1467" y="17"/>
                  </a:lnTo>
                  <a:cubicBezTo>
                    <a:pt x="1467" y="17"/>
                    <a:pt x="1467" y="1"/>
                    <a:pt x="14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1444810" y="1703221"/>
              <a:ext cx="3675" cy="75189"/>
            </a:xfrm>
            <a:custGeom>
              <a:avLst/>
              <a:gdLst/>
              <a:ahLst/>
              <a:cxnLst/>
              <a:rect l="l" t="t" r="r" b="b"/>
              <a:pathLst>
                <a:path w="37" h="757" extrusionOk="0">
                  <a:moveTo>
                    <a:pt x="21" y="1"/>
                  </a:moveTo>
                  <a:cubicBezTo>
                    <a:pt x="1" y="170"/>
                    <a:pt x="1" y="320"/>
                    <a:pt x="1" y="473"/>
                  </a:cubicBezTo>
                  <a:lnTo>
                    <a:pt x="1" y="740"/>
                  </a:lnTo>
                  <a:cubicBezTo>
                    <a:pt x="1" y="740"/>
                    <a:pt x="1" y="756"/>
                    <a:pt x="21" y="756"/>
                  </a:cubicBezTo>
                  <a:lnTo>
                    <a:pt x="21" y="740"/>
                  </a:lnTo>
                  <a:cubicBezTo>
                    <a:pt x="37" y="639"/>
                    <a:pt x="37" y="554"/>
                    <a:pt x="21" y="473"/>
                  </a:cubicBezTo>
                  <a:cubicBezTo>
                    <a:pt x="21" y="320"/>
                    <a:pt x="21" y="170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1443220" y="2241761"/>
              <a:ext cx="5264" cy="75090"/>
            </a:xfrm>
            <a:custGeom>
              <a:avLst/>
              <a:gdLst/>
              <a:ahLst/>
              <a:cxnLst/>
              <a:rect l="l" t="t" r="r" b="b"/>
              <a:pathLst>
                <a:path w="53" h="756" extrusionOk="0">
                  <a:moveTo>
                    <a:pt x="53" y="0"/>
                  </a:moveTo>
                  <a:cubicBezTo>
                    <a:pt x="37" y="0"/>
                    <a:pt x="37" y="16"/>
                    <a:pt x="37" y="16"/>
                  </a:cubicBezTo>
                  <a:cubicBezTo>
                    <a:pt x="17" y="133"/>
                    <a:pt x="17" y="251"/>
                    <a:pt x="17" y="368"/>
                  </a:cubicBezTo>
                  <a:lnTo>
                    <a:pt x="17" y="606"/>
                  </a:lnTo>
                  <a:lnTo>
                    <a:pt x="17" y="654"/>
                  </a:lnTo>
                  <a:cubicBezTo>
                    <a:pt x="17" y="687"/>
                    <a:pt x="17" y="707"/>
                    <a:pt x="0" y="739"/>
                  </a:cubicBezTo>
                  <a:lnTo>
                    <a:pt x="0" y="755"/>
                  </a:lnTo>
                  <a:lnTo>
                    <a:pt x="37" y="755"/>
                  </a:lnTo>
                  <a:cubicBezTo>
                    <a:pt x="53" y="723"/>
                    <a:pt x="53" y="687"/>
                    <a:pt x="37" y="638"/>
                  </a:cubicBezTo>
                  <a:lnTo>
                    <a:pt x="37" y="606"/>
                  </a:lnTo>
                  <a:cubicBezTo>
                    <a:pt x="53" y="521"/>
                    <a:pt x="53" y="453"/>
                    <a:pt x="37" y="368"/>
                  </a:cubicBezTo>
                  <a:cubicBezTo>
                    <a:pt x="37" y="251"/>
                    <a:pt x="37" y="133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1794334" y="3625955"/>
              <a:ext cx="6853" cy="72011"/>
            </a:xfrm>
            <a:custGeom>
              <a:avLst/>
              <a:gdLst/>
              <a:ahLst/>
              <a:cxnLst/>
              <a:rect l="l" t="t" r="r" b="b"/>
              <a:pathLst>
                <a:path w="69" h="725" extrusionOk="0">
                  <a:moveTo>
                    <a:pt x="53" y="1"/>
                  </a:moveTo>
                  <a:cubicBezTo>
                    <a:pt x="36" y="1"/>
                    <a:pt x="36" y="1"/>
                    <a:pt x="36" y="17"/>
                  </a:cubicBezTo>
                  <a:cubicBezTo>
                    <a:pt x="16" y="118"/>
                    <a:pt x="16" y="235"/>
                    <a:pt x="16" y="336"/>
                  </a:cubicBezTo>
                  <a:lnTo>
                    <a:pt x="16" y="538"/>
                  </a:lnTo>
                  <a:lnTo>
                    <a:pt x="16" y="587"/>
                  </a:lnTo>
                  <a:cubicBezTo>
                    <a:pt x="16" y="623"/>
                    <a:pt x="36" y="655"/>
                    <a:pt x="0" y="688"/>
                  </a:cubicBezTo>
                  <a:cubicBezTo>
                    <a:pt x="0" y="708"/>
                    <a:pt x="0" y="708"/>
                    <a:pt x="16" y="708"/>
                  </a:cubicBezTo>
                  <a:lnTo>
                    <a:pt x="16" y="724"/>
                  </a:lnTo>
                  <a:lnTo>
                    <a:pt x="36" y="708"/>
                  </a:lnTo>
                  <a:cubicBezTo>
                    <a:pt x="53" y="672"/>
                    <a:pt x="53" y="623"/>
                    <a:pt x="53" y="587"/>
                  </a:cubicBezTo>
                  <a:lnTo>
                    <a:pt x="53" y="538"/>
                  </a:lnTo>
                  <a:lnTo>
                    <a:pt x="53" y="336"/>
                  </a:lnTo>
                  <a:cubicBezTo>
                    <a:pt x="53" y="235"/>
                    <a:pt x="36" y="118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669181" y="2778216"/>
              <a:ext cx="150577" cy="162198"/>
            </a:xfrm>
            <a:custGeom>
              <a:avLst/>
              <a:gdLst/>
              <a:ahLst/>
              <a:cxnLst/>
              <a:rect l="l" t="t" r="r" b="b"/>
              <a:pathLst>
                <a:path w="1516" h="1633" extrusionOk="0">
                  <a:moveTo>
                    <a:pt x="1447" y="0"/>
                  </a:moveTo>
                  <a:cubicBezTo>
                    <a:pt x="1265" y="53"/>
                    <a:pt x="1079" y="133"/>
                    <a:pt x="894" y="218"/>
                  </a:cubicBezTo>
                  <a:cubicBezTo>
                    <a:pt x="740" y="287"/>
                    <a:pt x="607" y="356"/>
                    <a:pt x="457" y="404"/>
                  </a:cubicBezTo>
                  <a:cubicBezTo>
                    <a:pt x="389" y="420"/>
                    <a:pt x="336" y="457"/>
                    <a:pt x="271" y="489"/>
                  </a:cubicBezTo>
                  <a:cubicBezTo>
                    <a:pt x="219" y="505"/>
                    <a:pt x="170" y="537"/>
                    <a:pt x="102" y="558"/>
                  </a:cubicBezTo>
                  <a:cubicBezTo>
                    <a:pt x="33" y="590"/>
                    <a:pt x="1" y="622"/>
                    <a:pt x="1" y="691"/>
                  </a:cubicBezTo>
                  <a:lnTo>
                    <a:pt x="1" y="1515"/>
                  </a:lnTo>
                  <a:cubicBezTo>
                    <a:pt x="1" y="1547"/>
                    <a:pt x="17" y="1584"/>
                    <a:pt x="33" y="1632"/>
                  </a:cubicBezTo>
                  <a:lnTo>
                    <a:pt x="53" y="1632"/>
                  </a:lnTo>
                  <a:lnTo>
                    <a:pt x="235" y="1567"/>
                  </a:lnTo>
                  <a:cubicBezTo>
                    <a:pt x="372" y="1515"/>
                    <a:pt x="506" y="1446"/>
                    <a:pt x="659" y="1398"/>
                  </a:cubicBezTo>
                  <a:cubicBezTo>
                    <a:pt x="724" y="1366"/>
                    <a:pt x="809" y="1329"/>
                    <a:pt x="877" y="1313"/>
                  </a:cubicBezTo>
                  <a:cubicBezTo>
                    <a:pt x="1043" y="1228"/>
                    <a:pt x="1213" y="1164"/>
                    <a:pt x="1382" y="1111"/>
                  </a:cubicBezTo>
                  <a:cubicBezTo>
                    <a:pt x="1483" y="1079"/>
                    <a:pt x="1516" y="1026"/>
                    <a:pt x="1516" y="909"/>
                  </a:cubicBezTo>
                  <a:lnTo>
                    <a:pt x="1516" y="638"/>
                  </a:lnTo>
                  <a:cubicBezTo>
                    <a:pt x="1516" y="505"/>
                    <a:pt x="1516" y="372"/>
                    <a:pt x="1500" y="234"/>
                  </a:cubicBezTo>
                  <a:cubicBezTo>
                    <a:pt x="1500" y="234"/>
                    <a:pt x="1500" y="218"/>
                    <a:pt x="1483" y="218"/>
                  </a:cubicBezTo>
                  <a:lnTo>
                    <a:pt x="1467" y="234"/>
                  </a:lnTo>
                  <a:cubicBezTo>
                    <a:pt x="1483" y="372"/>
                    <a:pt x="1483" y="505"/>
                    <a:pt x="1483" y="638"/>
                  </a:cubicBezTo>
                  <a:lnTo>
                    <a:pt x="1483" y="909"/>
                  </a:lnTo>
                  <a:cubicBezTo>
                    <a:pt x="1500" y="1010"/>
                    <a:pt x="1467" y="1042"/>
                    <a:pt x="1382" y="1079"/>
                  </a:cubicBezTo>
                  <a:cubicBezTo>
                    <a:pt x="1197" y="1143"/>
                    <a:pt x="1027" y="1212"/>
                    <a:pt x="877" y="1281"/>
                  </a:cubicBezTo>
                  <a:cubicBezTo>
                    <a:pt x="793" y="1313"/>
                    <a:pt x="724" y="1345"/>
                    <a:pt x="639" y="1382"/>
                  </a:cubicBezTo>
                  <a:cubicBezTo>
                    <a:pt x="506" y="1430"/>
                    <a:pt x="356" y="1483"/>
                    <a:pt x="219" y="1547"/>
                  </a:cubicBezTo>
                  <a:lnTo>
                    <a:pt x="53" y="1616"/>
                  </a:lnTo>
                  <a:cubicBezTo>
                    <a:pt x="33" y="1567"/>
                    <a:pt x="17" y="1547"/>
                    <a:pt x="17" y="1515"/>
                  </a:cubicBezTo>
                  <a:cubicBezTo>
                    <a:pt x="33" y="1228"/>
                    <a:pt x="33" y="962"/>
                    <a:pt x="17" y="691"/>
                  </a:cubicBezTo>
                  <a:cubicBezTo>
                    <a:pt x="17" y="638"/>
                    <a:pt x="53" y="606"/>
                    <a:pt x="118" y="590"/>
                  </a:cubicBezTo>
                  <a:cubicBezTo>
                    <a:pt x="170" y="558"/>
                    <a:pt x="235" y="537"/>
                    <a:pt x="288" y="505"/>
                  </a:cubicBezTo>
                  <a:cubicBezTo>
                    <a:pt x="336" y="473"/>
                    <a:pt x="405" y="457"/>
                    <a:pt x="473" y="420"/>
                  </a:cubicBezTo>
                  <a:cubicBezTo>
                    <a:pt x="607" y="372"/>
                    <a:pt x="760" y="303"/>
                    <a:pt x="894" y="255"/>
                  </a:cubicBezTo>
                  <a:cubicBezTo>
                    <a:pt x="1079" y="170"/>
                    <a:pt x="1265" y="85"/>
                    <a:pt x="1467" y="16"/>
                  </a:cubicBezTo>
                  <a:lnTo>
                    <a:pt x="14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1643857" y="3160220"/>
              <a:ext cx="6853" cy="72706"/>
            </a:xfrm>
            <a:custGeom>
              <a:avLst/>
              <a:gdLst/>
              <a:ahLst/>
              <a:cxnLst/>
              <a:rect l="l" t="t" r="r" b="b"/>
              <a:pathLst>
                <a:path w="69" h="732" extrusionOk="0">
                  <a:moveTo>
                    <a:pt x="49" y="1"/>
                  </a:moveTo>
                  <a:cubicBezTo>
                    <a:pt x="44" y="1"/>
                    <a:pt x="37" y="8"/>
                    <a:pt x="37" y="8"/>
                  </a:cubicBezTo>
                  <a:cubicBezTo>
                    <a:pt x="16" y="125"/>
                    <a:pt x="16" y="246"/>
                    <a:pt x="16" y="363"/>
                  </a:cubicBezTo>
                  <a:lnTo>
                    <a:pt x="16" y="582"/>
                  </a:lnTo>
                  <a:lnTo>
                    <a:pt x="16" y="630"/>
                  </a:lnTo>
                  <a:cubicBezTo>
                    <a:pt x="16" y="650"/>
                    <a:pt x="37" y="683"/>
                    <a:pt x="16" y="715"/>
                  </a:cubicBezTo>
                  <a:cubicBezTo>
                    <a:pt x="0" y="715"/>
                    <a:pt x="0" y="715"/>
                    <a:pt x="16" y="731"/>
                  </a:cubicBezTo>
                  <a:lnTo>
                    <a:pt x="37" y="715"/>
                  </a:lnTo>
                  <a:cubicBezTo>
                    <a:pt x="53" y="683"/>
                    <a:pt x="53" y="650"/>
                    <a:pt x="53" y="614"/>
                  </a:cubicBezTo>
                  <a:lnTo>
                    <a:pt x="53" y="582"/>
                  </a:lnTo>
                  <a:lnTo>
                    <a:pt x="53" y="363"/>
                  </a:lnTo>
                  <a:cubicBezTo>
                    <a:pt x="53" y="246"/>
                    <a:pt x="53" y="125"/>
                    <a:pt x="69" y="8"/>
                  </a:cubicBezTo>
                  <a:lnTo>
                    <a:pt x="53" y="8"/>
                  </a:lnTo>
                  <a:cubicBezTo>
                    <a:pt x="53" y="3"/>
                    <a:pt x="51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1443220" y="2602808"/>
              <a:ext cx="5264" cy="71911"/>
            </a:xfrm>
            <a:custGeom>
              <a:avLst/>
              <a:gdLst/>
              <a:ahLst/>
              <a:cxnLst/>
              <a:rect l="l" t="t" r="r" b="b"/>
              <a:pathLst>
                <a:path w="53" h="724" extrusionOk="0">
                  <a:moveTo>
                    <a:pt x="17" y="1"/>
                  </a:moveTo>
                  <a:lnTo>
                    <a:pt x="17" y="267"/>
                  </a:lnTo>
                  <a:cubicBezTo>
                    <a:pt x="17" y="421"/>
                    <a:pt x="17" y="554"/>
                    <a:pt x="0" y="708"/>
                  </a:cubicBezTo>
                  <a:cubicBezTo>
                    <a:pt x="0" y="708"/>
                    <a:pt x="0" y="724"/>
                    <a:pt x="17" y="724"/>
                  </a:cubicBezTo>
                  <a:cubicBezTo>
                    <a:pt x="17" y="724"/>
                    <a:pt x="37" y="724"/>
                    <a:pt x="37" y="708"/>
                  </a:cubicBezTo>
                  <a:cubicBezTo>
                    <a:pt x="53" y="554"/>
                    <a:pt x="53" y="421"/>
                    <a:pt x="37" y="26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687655" y="1933953"/>
              <a:ext cx="132102" cy="192293"/>
            </a:xfrm>
            <a:custGeom>
              <a:avLst/>
              <a:gdLst/>
              <a:ahLst/>
              <a:cxnLst/>
              <a:rect l="l" t="t" r="r" b="b"/>
              <a:pathLst>
                <a:path w="1330" h="1936" extrusionOk="0">
                  <a:moveTo>
                    <a:pt x="1261" y="1"/>
                  </a:moveTo>
                  <a:lnTo>
                    <a:pt x="1261" y="17"/>
                  </a:lnTo>
                  <a:cubicBezTo>
                    <a:pt x="1297" y="219"/>
                    <a:pt x="1297" y="251"/>
                    <a:pt x="1160" y="320"/>
                  </a:cubicBezTo>
                  <a:cubicBezTo>
                    <a:pt x="1059" y="372"/>
                    <a:pt x="958" y="437"/>
                    <a:pt x="857" y="489"/>
                  </a:cubicBezTo>
                  <a:cubicBezTo>
                    <a:pt x="691" y="590"/>
                    <a:pt x="506" y="691"/>
                    <a:pt x="320" y="776"/>
                  </a:cubicBezTo>
                  <a:cubicBezTo>
                    <a:pt x="304" y="792"/>
                    <a:pt x="271" y="809"/>
                    <a:pt x="251" y="825"/>
                  </a:cubicBezTo>
                  <a:cubicBezTo>
                    <a:pt x="203" y="857"/>
                    <a:pt x="170" y="877"/>
                    <a:pt x="102" y="893"/>
                  </a:cubicBezTo>
                  <a:cubicBezTo>
                    <a:pt x="49" y="910"/>
                    <a:pt x="1" y="942"/>
                    <a:pt x="1" y="1027"/>
                  </a:cubicBezTo>
                  <a:lnTo>
                    <a:pt x="1" y="1362"/>
                  </a:lnTo>
                  <a:cubicBezTo>
                    <a:pt x="1" y="1548"/>
                    <a:pt x="1" y="1750"/>
                    <a:pt x="17" y="1936"/>
                  </a:cubicBezTo>
                  <a:lnTo>
                    <a:pt x="49" y="1936"/>
                  </a:lnTo>
                  <a:cubicBezTo>
                    <a:pt x="17" y="1750"/>
                    <a:pt x="33" y="1548"/>
                    <a:pt x="33" y="1362"/>
                  </a:cubicBezTo>
                  <a:lnTo>
                    <a:pt x="33" y="1027"/>
                  </a:lnTo>
                  <a:cubicBezTo>
                    <a:pt x="33" y="958"/>
                    <a:pt x="69" y="926"/>
                    <a:pt x="118" y="926"/>
                  </a:cubicBezTo>
                  <a:cubicBezTo>
                    <a:pt x="170" y="910"/>
                    <a:pt x="219" y="877"/>
                    <a:pt x="271" y="841"/>
                  </a:cubicBezTo>
                  <a:cubicBezTo>
                    <a:pt x="287" y="825"/>
                    <a:pt x="304" y="825"/>
                    <a:pt x="336" y="809"/>
                  </a:cubicBezTo>
                  <a:cubicBezTo>
                    <a:pt x="522" y="708"/>
                    <a:pt x="708" y="607"/>
                    <a:pt x="877" y="506"/>
                  </a:cubicBezTo>
                  <a:lnTo>
                    <a:pt x="1180" y="352"/>
                  </a:lnTo>
                  <a:cubicBezTo>
                    <a:pt x="1314" y="271"/>
                    <a:pt x="1330" y="235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2080390" y="2529009"/>
              <a:ext cx="106774" cy="279401"/>
            </a:xfrm>
            <a:custGeom>
              <a:avLst/>
              <a:gdLst/>
              <a:ahLst/>
              <a:cxnLst/>
              <a:rect l="l" t="t" r="r" b="b"/>
              <a:pathLst>
                <a:path w="1075" h="2813" extrusionOk="0">
                  <a:moveTo>
                    <a:pt x="65" y="0"/>
                  </a:moveTo>
                  <a:cubicBezTo>
                    <a:pt x="33" y="37"/>
                    <a:pt x="33" y="69"/>
                    <a:pt x="33" y="101"/>
                  </a:cubicBezTo>
                  <a:lnTo>
                    <a:pt x="33" y="118"/>
                  </a:lnTo>
                  <a:lnTo>
                    <a:pt x="33" y="255"/>
                  </a:lnTo>
                  <a:cubicBezTo>
                    <a:pt x="33" y="320"/>
                    <a:pt x="49" y="388"/>
                    <a:pt x="33" y="457"/>
                  </a:cubicBezTo>
                  <a:cubicBezTo>
                    <a:pt x="0" y="744"/>
                    <a:pt x="65" y="994"/>
                    <a:pt x="251" y="1265"/>
                  </a:cubicBezTo>
                  <a:cubicBezTo>
                    <a:pt x="368" y="1431"/>
                    <a:pt x="489" y="1616"/>
                    <a:pt x="590" y="1802"/>
                  </a:cubicBezTo>
                  <a:cubicBezTo>
                    <a:pt x="707" y="1988"/>
                    <a:pt x="824" y="2174"/>
                    <a:pt x="942" y="2339"/>
                  </a:cubicBezTo>
                  <a:cubicBezTo>
                    <a:pt x="1043" y="2493"/>
                    <a:pt x="1043" y="2626"/>
                    <a:pt x="1010" y="2796"/>
                  </a:cubicBezTo>
                  <a:lnTo>
                    <a:pt x="1010" y="2812"/>
                  </a:lnTo>
                  <a:lnTo>
                    <a:pt x="1026" y="2812"/>
                  </a:lnTo>
                  <a:cubicBezTo>
                    <a:pt x="1075" y="2626"/>
                    <a:pt x="1075" y="2493"/>
                    <a:pt x="958" y="2323"/>
                  </a:cubicBezTo>
                  <a:cubicBezTo>
                    <a:pt x="841" y="2158"/>
                    <a:pt x="723" y="1972"/>
                    <a:pt x="622" y="1786"/>
                  </a:cubicBezTo>
                  <a:cubicBezTo>
                    <a:pt x="505" y="1600"/>
                    <a:pt x="388" y="1414"/>
                    <a:pt x="267" y="1249"/>
                  </a:cubicBezTo>
                  <a:cubicBezTo>
                    <a:pt x="85" y="978"/>
                    <a:pt x="17" y="724"/>
                    <a:pt x="65" y="473"/>
                  </a:cubicBezTo>
                  <a:lnTo>
                    <a:pt x="65" y="255"/>
                  </a:lnTo>
                  <a:cubicBezTo>
                    <a:pt x="65" y="219"/>
                    <a:pt x="49" y="170"/>
                    <a:pt x="65" y="118"/>
                  </a:cubicBezTo>
                  <a:lnTo>
                    <a:pt x="65" y="101"/>
                  </a:lnTo>
                  <a:cubicBezTo>
                    <a:pt x="49" y="69"/>
                    <a:pt x="49" y="37"/>
                    <a:pt x="85" y="17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1264237" y="3251797"/>
              <a:ext cx="210768" cy="153656"/>
            </a:xfrm>
            <a:custGeom>
              <a:avLst/>
              <a:gdLst/>
              <a:ahLst/>
              <a:cxnLst/>
              <a:rect l="l" t="t" r="r" b="b"/>
              <a:pathLst>
                <a:path w="2122" h="1547" extrusionOk="0">
                  <a:moveTo>
                    <a:pt x="1438" y="1"/>
                  </a:moveTo>
                  <a:cubicBezTo>
                    <a:pt x="1421" y="1"/>
                    <a:pt x="1403" y="5"/>
                    <a:pt x="1382" y="11"/>
                  </a:cubicBezTo>
                  <a:lnTo>
                    <a:pt x="1148" y="80"/>
                  </a:lnTo>
                  <a:cubicBezTo>
                    <a:pt x="809" y="197"/>
                    <a:pt x="457" y="314"/>
                    <a:pt x="102" y="435"/>
                  </a:cubicBezTo>
                  <a:cubicBezTo>
                    <a:pt x="21" y="451"/>
                    <a:pt x="1" y="516"/>
                    <a:pt x="1" y="585"/>
                  </a:cubicBezTo>
                  <a:lnTo>
                    <a:pt x="1" y="1223"/>
                  </a:lnTo>
                  <a:lnTo>
                    <a:pt x="1" y="1477"/>
                  </a:lnTo>
                  <a:lnTo>
                    <a:pt x="37" y="1477"/>
                  </a:lnTo>
                  <a:lnTo>
                    <a:pt x="37" y="1223"/>
                  </a:lnTo>
                  <a:lnTo>
                    <a:pt x="37" y="585"/>
                  </a:lnTo>
                  <a:cubicBezTo>
                    <a:pt x="37" y="516"/>
                    <a:pt x="53" y="484"/>
                    <a:pt x="122" y="451"/>
                  </a:cubicBezTo>
                  <a:cubicBezTo>
                    <a:pt x="473" y="350"/>
                    <a:pt x="829" y="233"/>
                    <a:pt x="1164" y="112"/>
                  </a:cubicBezTo>
                  <a:lnTo>
                    <a:pt x="1382" y="31"/>
                  </a:lnTo>
                  <a:cubicBezTo>
                    <a:pt x="1435" y="31"/>
                    <a:pt x="1467" y="31"/>
                    <a:pt x="1499" y="64"/>
                  </a:cubicBezTo>
                  <a:cubicBezTo>
                    <a:pt x="1617" y="148"/>
                    <a:pt x="1738" y="266"/>
                    <a:pt x="1839" y="367"/>
                  </a:cubicBezTo>
                  <a:cubicBezTo>
                    <a:pt x="1903" y="451"/>
                    <a:pt x="1988" y="536"/>
                    <a:pt x="2073" y="601"/>
                  </a:cubicBezTo>
                  <a:cubicBezTo>
                    <a:pt x="2089" y="617"/>
                    <a:pt x="2089" y="637"/>
                    <a:pt x="2089" y="670"/>
                  </a:cubicBezTo>
                  <a:lnTo>
                    <a:pt x="2089" y="920"/>
                  </a:lnTo>
                  <a:lnTo>
                    <a:pt x="2089" y="1425"/>
                  </a:lnTo>
                  <a:cubicBezTo>
                    <a:pt x="2089" y="1445"/>
                    <a:pt x="2073" y="1461"/>
                    <a:pt x="2073" y="1494"/>
                  </a:cubicBezTo>
                  <a:cubicBezTo>
                    <a:pt x="2073" y="1494"/>
                    <a:pt x="2073" y="1510"/>
                    <a:pt x="2057" y="1526"/>
                  </a:cubicBezTo>
                  <a:lnTo>
                    <a:pt x="2073" y="1546"/>
                  </a:lnTo>
                  <a:lnTo>
                    <a:pt x="2089" y="1526"/>
                  </a:lnTo>
                  <a:lnTo>
                    <a:pt x="2089" y="1494"/>
                  </a:lnTo>
                  <a:cubicBezTo>
                    <a:pt x="2105" y="1477"/>
                    <a:pt x="2105" y="1461"/>
                    <a:pt x="2105" y="1425"/>
                  </a:cubicBezTo>
                  <a:cubicBezTo>
                    <a:pt x="2121" y="1259"/>
                    <a:pt x="2121" y="1090"/>
                    <a:pt x="2121" y="920"/>
                  </a:cubicBezTo>
                  <a:lnTo>
                    <a:pt x="2121" y="670"/>
                  </a:lnTo>
                  <a:cubicBezTo>
                    <a:pt x="2121" y="637"/>
                    <a:pt x="2121" y="601"/>
                    <a:pt x="2089" y="585"/>
                  </a:cubicBezTo>
                  <a:cubicBezTo>
                    <a:pt x="2004" y="500"/>
                    <a:pt x="1919" y="435"/>
                    <a:pt x="1855" y="350"/>
                  </a:cubicBezTo>
                  <a:cubicBezTo>
                    <a:pt x="1754" y="249"/>
                    <a:pt x="1637" y="132"/>
                    <a:pt x="1516" y="31"/>
                  </a:cubicBezTo>
                  <a:cubicBezTo>
                    <a:pt x="1486" y="9"/>
                    <a:pt x="1463" y="1"/>
                    <a:pt x="1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10678" y="3050664"/>
              <a:ext cx="1689" cy="75487"/>
            </a:xfrm>
            <a:custGeom>
              <a:avLst/>
              <a:gdLst/>
              <a:ahLst/>
              <a:cxnLst/>
              <a:rect l="l" t="t" r="r" b="b"/>
              <a:pathLst>
                <a:path w="17" h="760" extrusionOk="0">
                  <a:moveTo>
                    <a:pt x="0" y="0"/>
                  </a:moveTo>
                  <a:lnTo>
                    <a:pt x="0" y="743"/>
                  </a:lnTo>
                  <a:lnTo>
                    <a:pt x="0" y="760"/>
                  </a:lnTo>
                  <a:cubicBezTo>
                    <a:pt x="16" y="760"/>
                    <a:pt x="16" y="743"/>
                    <a:pt x="16" y="74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2081979" y="3370888"/>
              <a:ext cx="105185" cy="358762"/>
            </a:xfrm>
            <a:custGeom>
              <a:avLst/>
              <a:gdLst/>
              <a:ahLst/>
              <a:cxnLst/>
              <a:rect l="l" t="t" r="r" b="b"/>
              <a:pathLst>
                <a:path w="1059" h="3612" extrusionOk="0">
                  <a:moveTo>
                    <a:pt x="55" y="1"/>
                  </a:moveTo>
                  <a:cubicBezTo>
                    <a:pt x="49" y="1"/>
                    <a:pt x="49" y="8"/>
                    <a:pt x="49" y="8"/>
                  </a:cubicBezTo>
                  <a:cubicBezTo>
                    <a:pt x="1" y="125"/>
                    <a:pt x="17" y="262"/>
                    <a:pt x="17" y="379"/>
                  </a:cubicBezTo>
                  <a:lnTo>
                    <a:pt x="17" y="581"/>
                  </a:lnTo>
                  <a:cubicBezTo>
                    <a:pt x="17" y="614"/>
                    <a:pt x="33" y="630"/>
                    <a:pt x="69" y="666"/>
                  </a:cubicBezTo>
                  <a:lnTo>
                    <a:pt x="170" y="783"/>
                  </a:lnTo>
                  <a:cubicBezTo>
                    <a:pt x="372" y="1018"/>
                    <a:pt x="590" y="1272"/>
                    <a:pt x="792" y="1507"/>
                  </a:cubicBezTo>
                  <a:cubicBezTo>
                    <a:pt x="808" y="1523"/>
                    <a:pt x="825" y="1559"/>
                    <a:pt x="841" y="1575"/>
                  </a:cubicBezTo>
                  <a:cubicBezTo>
                    <a:pt x="893" y="1624"/>
                    <a:pt x="926" y="1692"/>
                    <a:pt x="994" y="1725"/>
                  </a:cubicBezTo>
                  <a:cubicBezTo>
                    <a:pt x="1010" y="1741"/>
                    <a:pt x="1010" y="1761"/>
                    <a:pt x="1010" y="1793"/>
                  </a:cubicBezTo>
                  <a:cubicBezTo>
                    <a:pt x="1010" y="1979"/>
                    <a:pt x="1027" y="2145"/>
                    <a:pt x="1027" y="2331"/>
                  </a:cubicBezTo>
                  <a:lnTo>
                    <a:pt x="1027" y="2872"/>
                  </a:lnTo>
                  <a:lnTo>
                    <a:pt x="1027" y="3207"/>
                  </a:lnTo>
                  <a:lnTo>
                    <a:pt x="1027" y="3409"/>
                  </a:lnTo>
                  <a:lnTo>
                    <a:pt x="1027" y="3425"/>
                  </a:lnTo>
                  <a:cubicBezTo>
                    <a:pt x="1027" y="3494"/>
                    <a:pt x="1027" y="3542"/>
                    <a:pt x="978" y="3579"/>
                  </a:cubicBezTo>
                  <a:lnTo>
                    <a:pt x="978" y="3611"/>
                  </a:lnTo>
                  <a:lnTo>
                    <a:pt x="994" y="3611"/>
                  </a:lnTo>
                  <a:cubicBezTo>
                    <a:pt x="1059" y="3559"/>
                    <a:pt x="1059" y="3494"/>
                    <a:pt x="1059" y="3425"/>
                  </a:cubicBezTo>
                  <a:lnTo>
                    <a:pt x="1059" y="3409"/>
                  </a:lnTo>
                  <a:lnTo>
                    <a:pt x="1059" y="3207"/>
                  </a:lnTo>
                  <a:lnTo>
                    <a:pt x="1059" y="2872"/>
                  </a:lnTo>
                  <a:cubicBezTo>
                    <a:pt x="1059" y="2702"/>
                    <a:pt x="1043" y="2516"/>
                    <a:pt x="1043" y="2331"/>
                  </a:cubicBezTo>
                  <a:lnTo>
                    <a:pt x="1043" y="1793"/>
                  </a:lnTo>
                  <a:cubicBezTo>
                    <a:pt x="1043" y="1777"/>
                    <a:pt x="1043" y="1725"/>
                    <a:pt x="1010" y="1708"/>
                  </a:cubicBezTo>
                  <a:cubicBezTo>
                    <a:pt x="942" y="1676"/>
                    <a:pt x="909" y="1624"/>
                    <a:pt x="857" y="1559"/>
                  </a:cubicBezTo>
                  <a:cubicBezTo>
                    <a:pt x="841" y="1539"/>
                    <a:pt x="825" y="1507"/>
                    <a:pt x="808" y="1490"/>
                  </a:cubicBezTo>
                  <a:cubicBezTo>
                    <a:pt x="606" y="1256"/>
                    <a:pt x="388" y="1002"/>
                    <a:pt x="186" y="767"/>
                  </a:cubicBezTo>
                  <a:lnTo>
                    <a:pt x="101" y="650"/>
                  </a:lnTo>
                  <a:lnTo>
                    <a:pt x="85" y="630"/>
                  </a:lnTo>
                  <a:cubicBezTo>
                    <a:pt x="69" y="614"/>
                    <a:pt x="49" y="598"/>
                    <a:pt x="49" y="581"/>
                  </a:cubicBezTo>
                  <a:lnTo>
                    <a:pt x="49" y="379"/>
                  </a:lnTo>
                  <a:cubicBezTo>
                    <a:pt x="33" y="262"/>
                    <a:pt x="33" y="145"/>
                    <a:pt x="69" y="24"/>
                  </a:cubicBezTo>
                  <a:lnTo>
                    <a:pt x="69" y="8"/>
                  </a:lnTo>
                  <a:cubicBezTo>
                    <a:pt x="62" y="2"/>
                    <a:pt x="58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1819563" y="3650885"/>
              <a:ext cx="4966" cy="70322"/>
            </a:xfrm>
            <a:custGeom>
              <a:avLst/>
              <a:gdLst/>
              <a:ahLst/>
              <a:cxnLst/>
              <a:rect l="l" t="t" r="r" b="b"/>
              <a:pathLst>
                <a:path w="50" h="708" extrusionOk="0">
                  <a:moveTo>
                    <a:pt x="33" y="0"/>
                  </a:moveTo>
                  <a:lnTo>
                    <a:pt x="17" y="17"/>
                  </a:lnTo>
                  <a:cubicBezTo>
                    <a:pt x="1" y="118"/>
                    <a:pt x="1" y="235"/>
                    <a:pt x="17" y="356"/>
                  </a:cubicBezTo>
                  <a:lnTo>
                    <a:pt x="17" y="558"/>
                  </a:lnTo>
                  <a:lnTo>
                    <a:pt x="17" y="606"/>
                  </a:lnTo>
                  <a:cubicBezTo>
                    <a:pt x="17" y="639"/>
                    <a:pt x="17" y="659"/>
                    <a:pt x="1" y="691"/>
                  </a:cubicBezTo>
                  <a:lnTo>
                    <a:pt x="1" y="707"/>
                  </a:lnTo>
                  <a:lnTo>
                    <a:pt x="17" y="707"/>
                  </a:lnTo>
                  <a:cubicBezTo>
                    <a:pt x="49" y="675"/>
                    <a:pt x="33" y="639"/>
                    <a:pt x="33" y="606"/>
                  </a:cubicBezTo>
                  <a:lnTo>
                    <a:pt x="33" y="558"/>
                  </a:lnTo>
                  <a:lnTo>
                    <a:pt x="33" y="356"/>
                  </a:lnTo>
                  <a:cubicBezTo>
                    <a:pt x="33" y="235"/>
                    <a:pt x="33" y="134"/>
                    <a:pt x="49" y="17"/>
                  </a:cubicBezTo>
                  <a:cubicBezTo>
                    <a:pt x="49" y="17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687655" y="3609169"/>
              <a:ext cx="132102" cy="125249"/>
            </a:xfrm>
            <a:custGeom>
              <a:avLst/>
              <a:gdLst/>
              <a:ahLst/>
              <a:cxnLst/>
              <a:rect l="l" t="t" r="r" b="b"/>
              <a:pathLst>
                <a:path w="1330" h="1261" extrusionOk="0">
                  <a:moveTo>
                    <a:pt x="1314" y="0"/>
                  </a:moveTo>
                  <a:cubicBezTo>
                    <a:pt x="857" y="117"/>
                    <a:pt x="437" y="235"/>
                    <a:pt x="17" y="388"/>
                  </a:cubicBezTo>
                  <a:lnTo>
                    <a:pt x="1" y="388"/>
                  </a:lnTo>
                  <a:lnTo>
                    <a:pt x="1" y="1244"/>
                  </a:lnTo>
                  <a:cubicBezTo>
                    <a:pt x="1" y="1261"/>
                    <a:pt x="17" y="1261"/>
                    <a:pt x="17" y="1261"/>
                  </a:cubicBezTo>
                  <a:cubicBezTo>
                    <a:pt x="17" y="1261"/>
                    <a:pt x="33" y="1261"/>
                    <a:pt x="33" y="1244"/>
                  </a:cubicBezTo>
                  <a:lnTo>
                    <a:pt x="33" y="404"/>
                  </a:lnTo>
                  <a:cubicBezTo>
                    <a:pt x="453" y="271"/>
                    <a:pt x="877" y="134"/>
                    <a:pt x="1314" y="16"/>
                  </a:cubicBezTo>
                  <a:cubicBezTo>
                    <a:pt x="1330" y="16"/>
                    <a:pt x="1330" y="16"/>
                    <a:pt x="1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1739308" y="2644524"/>
              <a:ext cx="162198" cy="274137"/>
            </a:xfrm>
            <a:custGeom>
              <a:avLst/>
              <a:gdLst/>
              <a:ahLst/>
              <a:cxnLst/>
              <a:rect l="l" t="t" r="r" b="b"/>
              <a:pathLst>
                <a:path w="1633" h="2760" extrusionOk="0">
                  <a:moveTo>
                    <a:pt x="49" y="1"/>
                  </a:moveTo>
                  <a:cubicBezTo>
                    <a:pt x="1" y="33"/>
                    <a:pt x="1" y="86"/>
                    <a:pt x="1" y="134"/>
                  </a:cubicBezTo>
                  <a:lnTo>
                    <a:pt x="1" y="150"/>
                  </a:lnTo>
                  <a:cubicBezTo>
                    <a:pt x="1" y="692"/>
                    <a:pt x="1" y="708"/>
                    <a:pt x="336" y="1112"/>
                  </a:cubicBezTo>
                  <a:lnTo>
                    <a:pt x="352" y="1128"/>
                  </a:lnTo>
                  <a:cubicBezTo>
                    <a:pt x="469" y="1298"/>
                    <a:pt x="607" y="1479"/>
                    <a:pt x="740" y="1649"/>
                  </a:cubicBezTo>
                  <a:cubicBezTo>
                    <a:pt x="910" y="1867"/>
                    <a:pt x="1095" y="2106"/>
                    <a:pt x="1277" y="2340"/>
                  </a:cubicBezTo>
                  <a:cubicBezTo>
                    <a:pt x="1314" y="2372"/>
                    <a:pt x="1346" y="2425"/>
                    <a:pt x="1378" y="2473"/>
                  </a:cubicBezTo>
                  <a:cubicBezTo>
                    <a:pt x="1447" y="2574"/>
                    <a:pt x="1516" y="2675"/>
                    <a:pt x="1616" y="2760"/>
                  </a:cubicBezTo>
                  <a:lnTo>
                    <a:pt x="1633" y="2760"/>
                  </a:lnTo>
                  <a:lnTo>
                    <a:pt x="1633" y="2744"/>
                  </a:lnTo>
                  <a:cubicBezTo>
                    <a:pt x="1532" y="2659"/>
                    <a:pt x="1463" y="2558"/>
                    <a:pt x="1398" y="2457"/>
                  </a:cubicBezTo>
                  <a:cubicBezTo>
                    <a:pt x="1362" y="2409"/>
                    <a:pt x="1330" y="2356"/>
                    <a:pt x="1297" y="2324"/>
                  </a:cubicBezTo>
                  <a:cubicBezTo>
                    <a:pt x="1112" y="2085"/>
                    <a:pt x="926" y="1851"/>
                    <a:pt x="756" y="1633"/>
                  </a:cubicBezTo>
                  <a:cubicBezTo>
                    <a:pt x="639" y="1463"/>
                    <a:pt x="506" y="1277"/>
                    <a:pt x="368" y="1112"/>
                  </a:cubicBezTo>
                  <a:lnTo>
                    <a:pt x="352" y="1096"/>
                  </a:lnTo>
                  <a:cubicBezTo>
                    <a:pt x="33" y="692"/>
                    <a:pt x="33" y="692"/>
                    <a:pt x="33" y="150"/>
                  </a:cubicBezTo>
                  <a:lnTo>
                    <a:pt x="33" y="134"/>
                  </a:lnTo>
                  <a:cubicBezTo>
                    <a:pt x="33" y="86"/>
                    <a:pt x="33" y="49"/>
                    <a:pt x="65" y="33"/>
                  </a:cubicBezTo>
                  <a:lnTo>
                    <a:pt x="65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1518608" y="3670253"/>
              <a:ext cx="76778" cy="64164"/>
            </a:xfrm>
            <a:custGeom>
              <a:avLst/>
              <a:gdLst/>
              <a:ahLst/>
              <a:cxnLst/>
              <a:rect l="l" t="t" r="r" b="b"/>
              <a:pathLst>
                <a:path w="773" h="646" extrusionOk="0">
                  <a:moveTo>
                    <a:pt x="18" y="0"/>
                  </a:moveTo>
                  <a:cubicBezTo>
                    <a:pt x="17" y="0"/>
                    <a:pt x="17" y="2"/>
                    <a:pt x="17" y="7"/>
                  </a:cubicBezTo>
                  <a:cubicBezTo>
                    <a:pt x="1" y="7"/>
                    <a:pt x="1" y="7"/>
                    <a:pt x="1" y="24"/>
                  </a:cubicBezTo>
                  <a:cubicBezTo>
                    <a:pt x="17" y="92"/>
                    <a:pt x="65" y="141"/>
                    <a:pt x="134" y="193"/>
                  </a:cubicBezTo>
                  <a:cubicBezTo>
                    <a:pt x="304" y="310"/>
                    <a:pt x="469" y="444"/>
                    <a:pt x="623" y="581"/>
                  </a:cubicBezTo>
                  <a:lnTo>
                    <a:pt x="655" y="613"/>
                  </a:lnTo>
                  <a:cubicBezTo>
                    <a:pt x="692" y="646"/>
                    <a:pt x="708" y="646"/>
                    <a:pt x="740" y="646"/>
                  </a:cubicBezTo>
                  <a:lnTo>
                    <a:pt x="756" y="646"/>
                  </a:lnTo>
                  <a:cubicBezTo>
                    <a:pt x="756" y="646"/>
                    <a:pt x="772" y="646"/>
                    <a:pt x="772" y="629"/>
                  </a:cubicBezTo>
                  <a:lnTo>
                    <a:pt x="756" y="613"/>
                  </a:lnTo>
                  <a:lnTo>
                    <a:pt x="740" y="613"/>
                  </a:lnTo>
                  <a:cubicBezTo>
                    <a:pt x="724" y="613"/>
                    <a:pt x="708" y="613"/>
                    <a:pt x="692" y="597"/>
                  </a:cubicBezTo>
                  <a:lnTo>
                    <a:pt x="639" y="565"/>
                  </a:lnTo>
                  <a:cubicBezTo>
                    <a:pt x="490" y="428"/>
                    <a:pt x="320" y="278"/>
                    <a:pt x="150" y="177"/>
                  </a:cubicBezTo>
                  <a:cubicBezTo>
                    <a:pt x="86" y="125"/>
                    <a:pt x="49" y="76"/>
                    <a:pt x="33" y="7"/>
                  </a:cubicBezTo>
                  <a:cubicBezTo>
                    <a:pt x="22" y="7"/>
                    <a:pt x="19" y="0"/>
                    <a:pt x="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517114" y="2199548"/>
              <a:ext cx="123759" cy="185936"/>
            </a:xfrm>
            <a:custGeom>
              <a:avLst/>
              <a:gdLst/>
              <a:ahLst/>
              <a:cxnLst/>
              <a:rect l="l" t="t" r="r" b="b"/>
              <a:pathLst>
                <a:path w="1246" h="1872" extrusionOk="0">
                  <a:moveTo>
                    <a:pt x="1229" y="1"/>
                  </a:moveTo>
                  <a:cubicBezTo>
                    <a:pt x="1160" y="122"/>
                    <a:pt x="1180" y="255"/>
                    <a:pt x="1197" y="324"/>
                  </a:cubicBezTo>
                  <a:cubicBezTo>
                    <a:pt x="1213" y="490"/>
                    <a:pt x="1213" y="643"/>
                    <a:pt x="1197" y="793"/>
                  </a:cubicBezTo>
                  <a:cubicBezTo>
                    <a:pt x="1197" y="930"/>
                    <a:pt x="1197" y="1063"/>
                    <a:pt x="1213" y="1197"/>
                  </a:cubicBezTo>
                  <a:cubicBezTo>
                    <a:pt x="1213" y="1249"/>
                    <a:pt x="1197" y="1281"/>
                    <a:pt x="1144" y="1298"/>
                  </a:cubicBezTo>
                  <a:cubicBezTo>
                    <a:pt x="910" y="1399"/>
                    <a:pt x="675" y="1516"/>
                    <a:pt x="453" y="1637"/>
                  </a:cubicBezTo>
                  <a:cubicBezTo>
                    <a:pt x="320" y="1702"/>
                    <a:pt x="170" y="1786"/>
                    <a:pt x="17" y="1855"/>
                  </a:cubicBezTo>
                  <a:cubicBezTo>
                    <a:pt x="1" y="1855"/>
                    <a:pt x="1" y="1855"/>
                    <a:pt x="1" y="1871"/>
                  </a:cubicBezTo>
                  <a:lnTo>
                    <a:pt x="17" y="1871"/>
                  </a:lnTo>
                  <a:cubicBezTo>
                    <a:pt x="170" y="1803"/>
                    <a:pt x="320" y="1718"/>
                    <a:pt x="473" y="1653"/>
                  </a:cubicBezTo>
                  <a:cubicBezTo>
                    <a:pt x="692" y="1536"/>
                    <a:pt x="926" y="1415"/>
                    <a:pt x="1160" y="1314"/>
                  </a:cubicBezTo>
                  <a:cubicBezTo>
                    <a:pt x="1213" y="1298"/>
                    <a:pt x="1245" y="1249"/>
                    <a:pt x="1229" y="1197"/>
                  </a:cubicBezTo>
                  <a:lnTo>
                    <a:pt x="1229" y="809"/>
                  </a:lnTo>
                  <a:cubicBezTo>
                    <a:pt x="1229" y="643"/>
                    <a:pt x="1229" y="474"/>
                    <a:pt x="1213" y="324"/>
                  </a:cubicBezTo>
                  <a:cubicBezTo>
                    <a:pt x="1213" y="255"/>
                    <a:pt x="1197" y="122"/>
                    <a:pt x="1245" y="21"/>
                  </a:cubicBezTo>
                  <a:lnTo>
                    <a:pt x="12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574127" y="2748120"/>
              <a:ext cx="4867" cy="71911"/>
            </a:xfrm>
            <a:custGeom>
              <a:avLst/>
              <a:gdLst/>
              <a:ahLst/>
              <a:cxnLst/>
              <a:rect l="l" t="t" r="r" b="b"/>
              <a:pathLst>
                <a:path w="49" h="724" extrusionOk="0">
                  <a:moveTo>
                    <a:pt x="17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7" y="133"/>
                    <a:pt x="17" y="255"/>
                    <a:pt x="17" y="356"/>
                  </a:cubicBezTo>
                  <a:lnTo>
                    <a:pt x="17" y="574"/>
                  </a:lnTo>
                  <a:lnTo>
                    <a:pt x="17" y="606"/>
                  </a:lnTo>
                  <a:cubicBezTo>
                    <a:pt x="17" y="638"/>
                    <a:pt x="17" y="691"/>
                    <a:pt x="33" y="723"/>
                  </a:cubicBezTo>
                  <a:lnTo>
                    <a:pt x="49" y="723"/>
                  </a:lnTo>
                  <a:lnTo>
                    <a:pt x="49" y="707"/>
                  </a:lnTo>
                  <a:cubicBezTo>
                    <a:pt x="33" y="675"/>
                    <a:pt x="33" y="638"/>
                    <a:pt x="33" y="606"/>
                  </a:cubicBezTo>
                  <a:lnTo>
                    <a:pt x="33" y="574"/>
                  </a:lnTo>
                  <a:lnTo>
                    <a:pt x="33" y="356"/>
                  </a:lnTo>
                  <a:cubicBezTo>
                    <a:pt x="33" y="255"/>
                    <a:pt x="49" y="133"/>
                    <a:pt x="33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1411536" y="2164387"/>
              <a:ext cx="90386" cy="239572"/>
            </a:xfrm>
            <a:custGeom>
              <a:avLst/>
              <a:gdLst/>
              <a:ahLst/>
              <a:cxnLst/>
              <a:rect l="l" t="t" r="r" b="b"/>
              <a:pathLst>
                <a:path w="910" h="2412" extrusionOk="0">
                  <a:moveTo>
                    <a:pt x="49" y="0"/>
                  </a:moveTo>
                  <a:cubicBezTo>
                    <a:pt x="38" y="0"/>
                    <a:pt x="28" y="1"/>
                    <a:pt x="16" y="3"/>
                  </a:cubicBezTo>
                  <a:cubicBezTo>
                    <a:pt x="16" y="3"/>
                    <a:pt x="0" y="20"/>
                    <a:pt x="16" y="20"/>
                  </a:cubicBezTo>
                  <a:lnTo>
                    <a:pt x="16" y="238"/>
                  </a:lnTo>
                  <a:cubicBezTo>
                    <a:pt x="0" y="274"/>
                    <a:pt x="0" y="323"/>
                    <a:pt x="0" y="355"/>
                  </a:cubicBezTo>
                  <a:lnTo>
                    <a:pt x="0" y="710"/>
                  </a:lnTo>
                  <a:lnTo>
                    <a:pt x="0" y="1131"/>
                  </a:lnTo>
                  <a:cubicBezTo>
                    <a:pt x="0" y="1232"/>
                    <a:pt x="16" y="1300"/>
                    <a:pt x="69" y="1332"/>
                  </a:cubicBezTo>
                  <a:cubicBezTo>
                    <a:pt x="134" y="1365"/>
                    <a:pt x="170" y="1417"/>
                    <a:pt x="202" y="1466"/>
                  </a:cubicBezTo>
                  <a:cubicBezTo>
                    <a:pt x="218" y="1486"/>
                    <a:pt x="235" y="1502"/>
                    <a:pt x="255" y="1518"/>
                  </a:cubicBezTo>
                  <a:cubicBezTo>
                    <a:pt x="303" y="1567"/>
                    <a:pt x="336" y="1619"/>
                    <a:pt x="372" y="1668"/>
                  </a:cubicBezTo>
                  <a:cubicBezTo>
                    <a:pt x="436" y="1769"/>
                    <a:pt x="489" y="1854"/>
                    <a:pt x="590" y="1922"/>
                  </a:cubicBezTo>
                  <a:lnTo>
                    <a:pt x="606" y="1922"/>
                  </a:lnTo>
                  <a:lnTo>
                    <a:pt x="606" y="1890"/>
                  </a:lnTo>
                  <a:cubicBezTo>
                    <a:pt x="505" y="1837"/>
                    <a:pt x="457" y="1753"/>
                    <a:pt x="388" y="1668"/>
                  </a:cubicBezTo>
                  <a:cubicBezTo>
                    <a:pt x="356" y="1603"/>
                    <a:pt x="319" y="1551"/>
                    <a:pt x="271" y="1502"/>
                  </a:cubicBezTo>
                  <a:lnTo>
                    <a:pt x="218" y="1450"/>
                  </a:lnTo>
                  <a:cubicBezTo>
                    <a:pt x="186" y="1401"/>
                    <a:pt x="154" y="1349"/>
                    <a:pt x="85" y="1316"/>
                  </a:cubicBezTo>
                  <a:cubicBezTo>
                    <a:pt x="53" y="1284"/>
                    <a:pt x="16" y="1215"/>
                    <a:pt x="16" y="1131"/>
                  </a:cubicBezTo>
                  <a:cubicBezTo>
                    <a:pt x="33" y="997"/>
                    <a:pt x="33" y="844"/>
                    <a:pt x="33" y="710"/>
                  </a:cubicBezTo>
                  <a:lnTo>
                    <a:pt x="33" y="355"/>
                  </a:lnTo>
                  <a:lnTo>
                    <a:pt x="33" y="238"/>
                  </a:lnTo>
                  <a:cubicBezTo>
                    <a:pt x="33" y="173"/>
                    <a:pt x="53" y="104"/>
                    <a:pt x="33" y="36"/>
                  </a:cubicBezTo>
                  <a:cubicBezTo>
                    <a:pt x="45" y="33"/>
                    <a:pt x="56" y="32"/>
                    <a:pt x="65" y="32"/>
                  </a:cubicBezTo>
                  <a:cubicBezTo>
                    <a:pt x="112" y="32"/>
                    <a:pt x="137" y="61"/>
                    <a:pt x="154" y="104"/>
                  </a:cubicBezTo>
                  <a:lnTo>
                    <a:pt x="170" y="104"/>
                  </a:lnTo>
                  <a:cubicBezTo>
                    <a:pt x="271" y="254"/>
                    <a:pt x="388" y="407"/>
                    <a:pt x="489" y="557"/>
                  </a:cubicBezTo>
                  <a:cubicBezTo>
                    <a:pt x="590" y="710"/>
                    <a:pt x="707" y="860"/>
                    <a:pt x="808" y="1013"/>
                  </a:cubicBezTo>
                  <a:cubicBezTo>
                    <a:pt x="840" y="1046"/>
                    <a:pt x="861" y="1082"/>
                    <a:pt x="861" y="1114"/>
                  </a:cubicBezTo>
                  <a:lnTo>
                    <a:pt x="861" y="1466"/>
                  </a:lnTo>
                  <a:cubicBezTo>
                    <a:pt x="861" y="1668"/>
                    <a:pt x="877" y="1890"/>
                    <a:pt x="840" y="2108"/>
                  </a:cubicBezTo>
                  <a:cubicBezTo>
                    <a:pt x="840" y="2193"/>
                    <a:pt x="824" y="2294"/>
                    <a:pt x="877" y="2395"/>
                  </a:cubicBezTo>
                  <a:lnTo>
                    <a:pt x="893" y="2411"/>
                  </a:lnTo>
                  <a:cubicBezTo>
                    <a:pt x="893" y="2395"/>
                    <a:pt x="909" y="2395"/>
                    <a:pt x="893" y="2395"/>
                  </a:cubicBezTo>
                  <a:cubicBezTo>
                    <a:pt x="861" y="2294"/>
                    <a:pt x="861" y="2193"/>
                    <a:pt x="877" y="2108"/>
                  </a:cubicBezTo>
                  <a:cubicBezTo>
                    <a:pt x="893" y="1890"/>
                    <a:pt x="893" y="1668"/>
                    <a:pt x="893" y="1466"/>
                  </a:cubicBezTo>
                  <a:lnTo>
                    <a:pt x="893" y="1131"/>
                  </a:lnTo>
                  <a:cubicBezTo>
                    <a:pt x="893" y="1062"/>
                    <a:pt x="861" y="1030"/>
                    <a:pt x="824" y="997"/>
                  </a:cubicBezTo>
                  <a:cubicBezTo>
                    <a:pt x="723" y="844"/>
                    <a:pt x="622" y="694"/>
                    <a:pt x="505" y="541"/>
                  </a:cubicBezTo>
                  <a:cubicBezTo>
                    <a:pt x="404" y="391"/>
                    <a:pt x="287" y="238"/>
                    <a:pt x="186" y="88"/>
                  </a:cubicBezTo>
                  <a:cubicBezTo>
                    <a:pt x="158" y="43"/>
                    <a:pt x="115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487019" y="1731727"/>
              <a:ext cx="153854" cy="172230"/>
            </a:xfrm>
            <a:custGeom>
              <a:avLst/>
              <a:gdLst/>
              <a:ahLst/>
              <a:cxnLst/>
              <a:rect l="l" t="t" r="r" b="b"/>
              <a:pathLst>
                <a:path w="1549" h="1734" extrusionOk="0">
                  <a:moveTo>
                    <a:pt x="1516" y="1"/>
                  </a:moveTo>
                  <a:lnTo>
                    <a:pt x="1500" y="17"/>
                  </a:lnTo>
                  <a:cubicBezTo>
                    <a:pt x="1516" y="186"/>
                    <a:pt x="1516" y="352"/>
                    <a:pt x="1516" y="522"/>
                  </a:cubicBezTo>
                  <a:cubicBezTo>
                    <a:pt x="1516" y="607"/>
                    <a:pt x="1500" y="691"/>
                    <a:pt x="1516" y="772"/>
                  </a:cubicBezTo>
                  <a:cubicBezTo>
                    <a:pt x="1516" y="825"/>
                    <a:pt x="1463" y="857"/>
                    <a:pt x="1415" y="873"/>
                  </a:cubicBezTo>
                  <a:lnTo>
                    <a:pt x="1415" y="893"/>
                  </a:lnTo>
                  <a:cubicBezTo>
                    <a:pt x="1043" y="1095"/>
                    <a:pt x="692" y="1314"/>
                    <a:pt x="336" y="1516"/>
                  </a:cubicBezTo>
                  <a:lnTo>
                    <a:pt x="1" y="1717"/>
                  </a:lnTo>
                  <a:lnTo>
                    <a:pt x="1" y="1734"/>
                  </a:lnTo>
                  <a:lnTo>
                    <a:pt x="17" y="1734"/>
                  </a:lnTo>
                  <a:lnTo>
                    <a:pt x="352" y="1548"/>
                  </a:lnTo>
                  <a:cubicBezTo>
                    <a:pt x="708" y="1330"/>
                    <a:pt x="1059" y="1128"/>
                    <a:pt x="1415" y="910"/>
                  </a:cubicBezTo>
                  <a:lnTo>
                    <a:pt x="1431" y="910"/>
                  </a:lnTo>
                  <a:cubicBezTo>
                    <a:pt x="1483" y="873"/>
                    <a:pt x="1532" y="841"/>
                    <a:pt x="1532" y="772"/>
                  </a:cubicBezTo>
                  <a:lnTo>
                    <a:pt x="1532" y="522"/>
                  </a:lnTo>
                  <a:cubicBezTo>
                    <a:pt x="1532" y="352"/>
                    <a:pt x="1548" y="186"/>
                    <a:pt x="1516" y="17"/>
                  </a:cubicBezTo>
                  <a:lnTo>
                    <a:pt x="15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610678" y="3358373"/>
              <a:ext cx="3675" cy="73500"/>
            </a:xfrm>
            <a:custGeom>
              <a:avLst/>
              <a:gdLst/>
              <a:ahLst/>
              <a:cxnLst/>
              <a:rect l="l" t="t" r="r" b="b"/>
              <a:pathLst>
                <a:path w="37" h="740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303"/>
                    <a:pt x="16" y="522"/>
                    <a:pt x="0" y="724"/>
                  </a:cubicBezTo>
                  <a:lnTo>
                    <a:pt x="0" y="740"/>
                  </a:lnTo>
                  <a:cubicBezTo>
                    <a:pt x="16" y="740"/>
                    <a:pt x="16" y="724"/>
                    <a:pt x="16" y="724"/>
                  </a:cubicBezTo>
                  <a:cubicBezTo>
                    <a:pt x="36" y="522"/>
                    <a:pt x="36" y="303"/>
                    <a:pt x="16" y="17"/>
                  </a:cubicBezTo>
                  <a:cubicBezTo>
                    <a:pt x="16" y="17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6"/>
            <p:cNvSpPr/>
            <p:nvPr/>
          </p:nvSpPr>
          <p:spPr>
            <a:xfrm>
              <a:off x="794827" y="2319930"/>
              <a:ext cx="3278" cy="70322"/>
            </a:xfrm>
            <a:custGeom>
              <a:avLst/>
              <a:gdLst/>
              <a:ahLst/>
              <a:cxnLst/>
              <a:rect l="l" t="t" r="r" b="b"/>
              <a:pathLst>
                <a:path w="33" h="708" extrusionOk="0">
                  <a:moveTo>
                    <a:pt x="0" y="1"/>
                  </a:moveTo>
                  <a:lnTo>
                    <a:pt x="0" y="21"/>
                  </a:lnTo>
                  <a:cubicBezTo>
                    <a:pt x="16" y="154"/>
                    <a:pt x="16" y="304"/>
                    <a:pt x="0" y="441"/>
                  </a:cubicBezTo>
                  <a:lnTo>
                    <a:pt x="0" y="692"/>
                  </a:lnTo>
                  <a:lnTo>
                    <a:pt x="16" y="708"/>
                  </a:lnTo>
                  <a:cubicBezTo>
                    <a:pt x="33" y="708"/>
                    <a:pt x="33" y="692"/>
                    <a:pt x="33" y="692"/>
                  </a:cubicBezTo>
                  <a:lnTo>
                    <a:pt x="33" y="441"/>
                  </a:lnTo>
                  <a:cubicBezTo>
                    <a:pt x="33" y="304"/>
                    <a:pt x="33" y="154"/>
                    <a:pt x="16" y="21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>
              <a:off x="1921470" y="3437038"/>
              <a:ext cx="132102" cy="212357"/>
            </a:xfrm>
            <a:custGeom>
              <a:avLst/>
              <a:gdLst/>
              <a:ahLst/>
              <a:cxnLst/>
              <a:rect l="l" t="t" r="r" b="b"/>
              <a:pathLst>
                <a:path w="1330" h="2138" extrusionOk="0">
                  <a:moveTo>
                    <a:pt x="49" y="0"/>
                  </a:moveTo>
                  <a:cubicBezTo>
                    <a:pt x="1" y="85"/>
                    <a:pt x="17" y="166"/>
                    <a:pt x="85" y="235"/>
                  </a:cubicBezTo>
                  <a:cubicBezTo>
                    <a:pt x="522" y="707"/>
                    <a:pt x="893" y="1111"/>
                    <a:pt x="1245" y="1479"/>
                  </a:cubicBezTo>
                  <a:lnTo>
                    <a:pt x="1261" y="1499"/>
                  </a:lnTo>
                  <a:cubicBezTo>
                    <a:pt x="1281" y="1499"/>
                    <a:pt x="1281" y="1515"/>
                    <a:pt x="1281" y="1531"/>
                  </a:cubicBezTo>
                  <a:lnTo>
                    <a:pt x="1281" y="1616"/>
                  </a:lnTo>
                  <a:cubicBezTo>
                    <a:pt x="1297" y="1782"/>
                    <a:pt x="1314" y="1951"/>
                    <a:pt x="1261" y="2121"/>
                  </a:cubicBezTo>
                  <a:lnTo>
                    <a:pt x="1281" y="2137"/>
                  </a:lnTo>
                  <a:lnTo>
                    <a:pt x="1297" y="2121"/>
                  </a:lnTo>
                  <a:cubicBezTo>
                    <a:pt x="1330" y="1951"/>
                    <a:pt x="1330" y="1782"/>
                    <a:pt x="1314" y="1616"/>
                  </a:cubicBezTo>
                  <a:lnTo>
                    <a:pt x="1314" y="1515"/>
                  </a:lnTo>
                  <a:cubicBezTo>
                    <a:pt x="1314" y="1499"/>
                    <a:pt x="1297" y="1479"/>
                    <a:pt x="1281" y="1463"/>
                  </a:cubicBezTo>
                  <a:lnTo>
                    <a:pt x="1261" y="1463"/>
                  </a:lnTo>
                  <a:cubicBezTo>
                    <a:pt x="910" y="1095"/>
                    <a:pt x="538" y="691"/>
                    <a:pt x="102" y="218"/>
                  </a:cubicBezTo>
                  <a:cubicBezTo>
                    <a:pt x="33" y="150"/>
                    <a:pt x="33" y="85"/>
                    <a:pt x="69" y="16"/>
                  </a:cubicBezTo>
                  <a:cubicBezTo>
                    <a:pt x="85" y="16"/>
                    <a:pt x="85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856607" y="2612840"/>
              <a:ext cx="354392" cy="254073"/>
            </a:xfrm>
            <a:custGeom>
              <a:avLst/>
              <a:gdLst/>
              <a:ahLst/>
              <a:cxnLst/>
              <a:rect l="l" t="t" r="r" b="b"/>
              <a:pathLst>
                <a:path w="3568" h="2558" extrusionOk="0">
                  <a:moveTo>
                    <a:pt x="3519" y="1"/>
                  </a:moveTo>
                  <a:cubicBezTo>
                    <a:pt x="3499" y="1"/>
                    <a:pt x="3499" y="17"/>
                    <a:pt x="3499" y="17"/>
                  </a:cubicBezTo>
                  <a:cubicBezTo>
                    <a:pt x="3551" y="82"/>
                    <a:pt x="3535" y="150"/>
                    <a:pt x="3535" y="235"/>
                  </a:cubicBezTo>
                  <a:cubicBezTo>
                    <a:pt x="3519" y="267"/>
                    <a:pt x="3519" y="320"/>
                    <a:pt x="3519" y="352"/>
                  </a:cubicBezTo>
                  <a:cubicBezTo>
                    <a:pt x="3535" y="486"/>
                    <a:pt x="3535" y="623"/>
                    <a:pt x="3535" y="756"/>
                  </a:cubicBezTo>
                  <a:lnTo>
                    <a:pt x="3535" y="990"/>
                  </a:lnTo>
                  <a:cubicBezTo>
                    <a:pt x="3535" y="1091"/>
                    <a:pt x="3499" y="1128"/>
                    <a:pt x="3418" y="1160"/>
                  </a:cubicBezTo>
                  <a:cubicBezTo>
                    <a:pt x="2776" y="1415"/>
                    <a:pt x="2121" y="1681"/>
                    <a:pt x="1479" y="1936"/>
                  </a:cubicBezTo>
                  <a:cubicBezTo>
                    <a:pt x="1277" y="2021"/>
                    <a:pt x="1075" y="2101"/>
                    <a:pt x="873" y="2186"/>
                  </a:cubicBezTo>
                  <a:cubicBezTo>
                    <a:pt x="606" y="2303"/>
                    <a:pt x="319" y="2404"/>
                    <a:pt x="33" y="2526"/>
                  </a:cubicBezTo>
                  <a:lnTo>
                    <a:pt x="0" y="2526"/>
                  </a:lnTo>
                  <a:lnTo>
                    <a:pt x="0" y="2542"/>
                  </a:lnTo>
                  <a:lnTo>
                    <a:pt x="0" y="2558"/>
                  </a:lnTo>
                  <a:lnTo>
                    <a:pt x="49" y="2558"/>
                  </a:lnTo>
                  <a:cubicBezTo>
                    <a:pt x="336" y="2441"/>
                    <a:pt x="606" y="2324"/>
                    <a:pt x="893" y="2223"/>
                  </a:cubicBezTo>
                  <a:cubicBezTo>
                    <a:pt x="1095" y="2138"/>
                    <a:pt x="1297" y="2053"/>
                    <a:pt x="1499" y="1968"/>
                  </a:cubicBezTo>
                  <a:cubicBezTo>
                    <a:pt x="2121" y="1718"/>
                    <a:pt x="2776" y="1447"/>
                    <a:pt x="3434" y="1192"/>
                  </a:cubicBezTo>
                  <a:cubicBezTo>
                    <a:pt x="3535" y="1144"/>
                    <a:pt x="3567" y="1091"/>
                    <a:pt x="3551" y="990"/>
                  </a:cubicBezTo>
                  <a:cubicBezTo>
                    <a:pt x="3551" y="926"/>
                    <a:pt x="3551" y="841"/>
                    <a:pt x="3567" y="756"/>
                  </a:cubicBezTo>
                  <a:cubicBezTo>
                    <a:pt x="3567" y="623"/>
                    <a:pt x="3567" y="486"/>
                    <a:pt x="3551" y="352"/>
                  </a:cubicBezTo>
                  <a:lnTo>
                    <a:pt x="3551" y="235"/>
                  </a:lnTo>
                  <a:cubicBezTo>
                    <a:pt x="3567" y="150"/>
                    <a:pt x="3567" y="82"/>
                    <a:pt x="3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670770" y="1595454"/>
              <a:ext cx="147398" cy="198153"/>
            </a:xfrm>
            <a:custGeom>
              <a:avLst/>
              <a:gdLst/>
              <a:ahLst/>
              <a:cxnLst/>
              <a:rect l="l" t="t" r="r" b="b"/>
              <a:pathLst>
                <a:path w="1484" h="1995" extrusionOk="0">
                  <a:moveTo>
                    <a:pt x="1467" y="0"/>
                  </a:moveTo>
                  <a:cubicBezTo>
                    <a:pt x="1466" y="0"/>
                    <a:pt x="1462" y="7"/>
                    <a:pt x="1451" y="7"/>
                  </a:cubicBezTo>
                  <a:cubicBezTo>
                    <a:pt x="1451" y="60"/>
                    <a:pt x="1431" y="76"/>
                    <a:pt x="1399" y="92"/>
                  </a:cubicBezTo>
                  <a:cubicBezTo>
                    <a:pt x="1128" y="225"/>
                    <a:pt x="878" y="379"/>
                    <a:pt x="623" y="549"/>
                  </a:cubicBezTo>
                  <a:cubicBezTo>
                    <a:pt x="457" y="650"/>
                    <a:pt x="272" y="751"/>
                    <a:pt x="102" y="852"/>
                  </a:cubicBezTo>
                  <a:cubicBezTo>
                    <a:pt x="54" y="884"/>
                    <a:pt x="1" y="916"/>
                    <a:pt x="1" y="985"/>
                  </a:cubicBezTo>
                  <a:cubicBezTo>
                    <a:pt x="17" y="1171"/>
                    <a:pt x="17" y="1356"/>
                    <a:pt x="17" y="1538"/>
                  </a:cubicBezTo>
                  <a:lnTo>
                    <a:pt x="17" y="1910"/>
                  </a:lnTo>
                  <a:cubicBezTo>
                    <a:pt x="17" y="1926"/>
                    <a:pt x="17" y="1942"/>
                    <a:pt x="37" y="1962"/>
                  </a:cubicBezTo>
                  <a:lnTo>
                    <a:pt x="37" y="1979"/>
                  </a:lnTo>
                  <a:lnTo>
                    <a:pt x="54" y="1995"/>
                  </a:lnTo>
                  <a:lnTo>
                    <a:pt x="54" y="1979"/>
                  </a:lnTo>
                  <a:cubicBezTo>
                    <a:pt x="70" y="1979"/>
                    <a:pt x="70" y="1979"/>
                    <a:pt x="70" y="1962"/>
                  </a:cubicBezTo>
                  <a:cubicBezTo>
                    <a:pt x="54" y="1962"/>
                    <a:pt x="54" y="1962"/>
                    <a:pt x="54" y="1942"/>
                  </a:cubicBezTo>
                  <a:cubicBezTo>
                    <a:pt x="54" y="1926"/>
                    <a:pt x="37" y="1910"/>
                    <a:pt x="37" y="1910"/>
                  </a:cubicBezTo>
                  <a:lnTo>
                    <a:pt x="37" y="1538"/>
                  </a:lnTo>
                  <a:lnTo>
                    <a:pt x="37" y="985"/>
                  </a:lnTo>
                  <a:cubicBezTo>
                    <a:pt x="37" y="916"/>
                    <a:pt x="70" y="900"/>
                    <a:pt x="118" y="884"/>
                  </a:cubicBezTo>
                  <a:cubicBezTo>
                    <a:pt x="288" y="783"/>
                    <a:pt x="474" y="666"/>
                    <a:pt x="643" y="565"/>
                  </a:cubicBezTo>
                  <a:cubicBezTo>
                    <a:pt x="878" y="411"/>
                    <a:pt x="1148" y="246"/>
                    <a:pt x="1415" y="124"/>
                  </a:cubicBezTo>
                  <a:cubicBezTo>
                    <a:pt x="1451" y="92"/>
                    <a:pt x="1467" y="60"/>
                    <a:pt x="1484" y="23"/>
                  </a:cubicBezTo>
                  <a:cubicBezTo>
                    <a:pt x="1484" y="7"/>
                    <a:pt x="1484" y="7"/>
                    <a:pt x="1467" y="7"/>
                  </a:cubicBezTo>
                  <a:cubicBezTo>
                    <a:pt x="1467" y="2"/>
                    <a:pt x="1467" y="0"/>
                    <a:pt x="1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935272" y="2584333"/>
              <a:ext cx="6456" cy="73600"/>
            </a:xfrm>
            <a:custGeom>
              <a:avLst/>
              <a:gdLst/>
              <a:ahLst/>
              <a:cxnLst/>
              <a:rect l="l" t="t" r="r" b="b"/>
              <a:pathLst>
                <a:path w="65" h="741" extrusionOk="0">
                  <a:moveTo>
                    <a:pt x="16" y="1"/>
                  </a:moveTo>
                  <a:lnTo>
                    <a:pt x="16" y="17"/>
                  </a:lnTo>
                  <a:lnTo>
                    <a:pt x="16" y="118"/>
                  </a:lnTo>
                  <a:cubicBezTo>
                    <a:pt x="32" y="320"/>
                    <a:pt x="49" y="522"/>
                    <a:pt x="0" y="724"/>
                  </a:cubicBezTo>
                  <a:lnTo>
                    <a:pt x="0" y="740"/>
                  </a:lnTo>
                  <a:lnTo>
                    <a:pt x="16" y="740"/>
                  </a:lnTo>
                  <a:cubicBezTo>
                    <a:pt x="65" y="522"/>
                    <a:pt x="49" y="320"/>
                    <a:pt x="49" y="118"/>
                  </a:cubicBezTo>
                  <a:cubicBezTo>
                    <a:pt x="32" y="86"/>
                    <a:pt x="32" y="49"/>
                    <a:pt x="32" y="17"/>
                  </a:cubicBezTo>
                  <a:cubicBezTo>
                    <a:pt x="32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1413125" y="3007259"/>
              <a:ext cx="88797" cy="250895"/>
            </a:xfrm>
            <a:custGeom>
              <a:avLst/>
              <a:gdLst/>
              <a:ahLst/>
              <a:cxnLst/>
              <a:rect l="l" t="t" r="r" b="b"/>
              <a:pathLst>
                <a:path w="894" h="2526" extrusionOk="0">
                  <a:moveTo>
                    <a:pt x="37" y="1"/>
                  </a:moveTo>
                  <a:cubicBezTo>
                    <a:pt x="37" y="1"/>
                    <a:pt x="17" y="1"/>
                    <a:pt x="17" y="17"/>
                  </a:cubicBezTo>
                  <a:cubicBezTo>
                    <a:pt x="0" y="86"/>
                    <a:pt x="0" y="170"/>
                    <a:pt x="0" y="251"/>
                  </a:cubicBezTo>
                  <a:cubicBezTo>
                    <a:pt x="17" y="304"/>
                    <a:pt x="17" y="352"/>
                    <a:pt x="0" y="405"/>
                  </a:cubicBezTo>
                  <a:cubicBezTo>
                    <a:pt x="0" y="453"/>
                    <a:pt x="37" y="490"/>
                    <a:pt x="69" y="506"/>
                  </a:cubicBezTo>
                  <a:cubicBezTo>
                    <a:pt x="69" y="506"/>
                    <a:pt x="69" y="522"/>
                    <a:pt x="85" y="522"/>
                  </a:cubicBezTo>
                  <a:cubicBezTo>
                    <a:pt x="356" y="793"/>
                    <a:pt x="574" y="1011"/>
                    <a:pt x="776" y="1213"/>
                  </a:cubicBezTo>
                  <a:cubicBezTo>
                    <a:pt x="808" y="1245"/>
                    <a:pt x="845" y="1297"/>
                    <a:pt x="845" y="1362"/>
                  </a:cubicBezTo>
                  <a:cubicBezTo>
                    <a:pt x="845" y="1685"/>
                    <a:pt x="861" y="2021"/>
                    <a:pt x="861" y="2425"/>
                  </a:cubicBezTo>
                  <a:cubicBezTo>
                    <a:pt x="861" y="2457"/>
                    <a:pt x="861" y="2493"/>
                    <a:pt x="845" y="2509"/>
                  </a:cubicBezTo>
                  <a:lnTo>
                    <a:pt x="845" y="2526"/>
                  </a:lnTo>
                  <a:lnTo>
                    <a:pt x="861" y="2526"/>
                  </a:lnTo>
                  <a:cubicBezTo>
                    <a:pt x="877" y="2493"/>
                    <a:pt x="893" y="2473"/>
                    <a:pt x="893" y="2425"/>
                  </a:cubicBezTo>
                  <a:cubicBezTo>
                    <a:pt x="877" y="2021"/>
                    <a:pt x="877" y="1685"/>
                    <a:pt x="877" y="1362"/>
                  </a:cubicBezTo>
                  <a:cubicBezTo>
                    <a:pt x="877" y="1281"/>
                    <a:pt x="824" y="1229"/>
                    <a:pt x="792" y="1197"/>
                  </a:cubicBezTo>
                  <a:cubicBezTo>
                    <a:pt x="590" y="995"/>
                    <a:pt x="372" y="776"/>
                    <a:pt x="101" y="506"/>
                  </a:cubicBezTo>
                  <a:lnTo>
                    <a:pt x="85" y="490"/>
                  </a:lnTo>
                  <a:cubicBezTo>
                    <a:pt x="53" y="453"/>
                    <a:pt x="37" y="437"/>
                    <a:pt x="37" y="405"/>
                  </a:cubicBezTo>
                  <a:lnTo>
                    <a:pt x="37" y="251"/>
                  </a:lnTo>
                  <a:cubicBezTo>
                    <a:pt x="37" y="170"/>
                    <a:pt x="37" y="102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1670675" y="2870091"/>
              <a:ext cx="6953" cy="70322"/>
            </a:xfrm>
            <a:custGeom>
              <a:avLst/>
              <a:gdLst/>
              <a:ahLst/>
              <a:cxnLst/>
              <a:rect l="l" t="t" r="r" b="b"/>
              <a:pathLst>
                <a:path w="70" h="708" extrusionOk="0">
                  <a:moveTo>
                    <a:pt x="49" y="0"/>
                  </a:moveTo>
                  <a:cubicBezTo>
                    <a:pt x="49" y="0"/>
                    <a:pt x="33" y="0"/>
                    <a:pt x="33" y="16"/>
                  </a:cubicBezTo>
                  <a:cubicBezTo>
                    <a:pt x="17" y="117"/>
                    <a:pt x="17" y="239"/>
                    <a:pt x="17" y="340"/>
                  </a:cubicBezTo>
                  <a:cubicBezTo>
                    <a:pt x="17" y="404"/>
                    <a:pt x="33" y="473"/>
                    <a:pt x="17" y="542"/>
                  </a:cubicBezTo>
                  <a:lnTo>
                    <a:pt x="17" y="590"/>
                  </a:lnTo>
                  <a:cubicBezTo>
                    <a:pt x="33" y="622"/>
                    <a:pt x="33" y="659"/>
                    <a:pt x="17" y="691"/>
                  </a:cubicBezTo>
                  <a:cubicBezTo>
                    <a:pt x="1" y="691"/>
                    <a:pt x="17" y="707"/>
                    <a:pt x="17" y="707"/>
                  </a:cubicBezTo>
                  <a:lnTo>
                    <a:pt x="33" y="691"/>
                  </a:lnTo>
                  <a:cubicBezTo>
                    <a:pt x="49" y="659"/>
                    <a:pt x="49" y="622"/>
                    <a:pt x="49" y="590"/>
                  </a:cubicBezTo>
                  <a:lnTo>
                    <a:pt x="49" y="542"/>
                  </a:lnTo>
                  <a:lnTo>
                    <a:pt x="49" y="340"/>
                  </a:lnTo>
                  <a:cubicBezTo>
                    <a:pt x="49" y="239"/>
                    <a:pt x="49" y="117"/>
                    <a:pt x="70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6"/>
            <p:cNvSpPr/>
            <p:nvPr/>
          </p:nvSpPr>
          <p:spPr>
            <a:xfrm>
              <a:off x="1443220" y="2071220"/>
              <a:ext cx="5264" cy="68236"/>
            </a:xfrm>
            <a:custGeom>
              <a:avLst/>
              <a:gdLst/>
              <a:ahLst/>
              <a:cxnLst/>
              <a:rect l="l" t="t" r="r" b="b"/>
              <a:pathLst>
                <a:path w="53" h="687" extrusionOk="0">
                  <a:moveTo>
                    <a:pt x="37" y="0"/>
                  </a:moveTo>
                  <a:cubicBezTo>
                    <a:pt x="17" y="117"/>
                    <a:pt x="17" y="234"/>
                    <a:pt x="17" y="335"/>
                  </a:cubicBezTo>
                  <a:lnTo>
                    <a:pt x="17" y="554"/>
                  </a:lnTo>
                  <a:lnTo>
                    <a:pt x="17" y="586"/>
                  </a:lnTo>
                  <a:cubicBezTo>
                    <a:pt x="17" y="622"/>
                    <a:pt x="17" y="655"/>
                    <a:pt x="0" y="671"/>
                  </a:cubicBezTo>
                  <a:lnTo>
                    <a:pt x="0" y="687"/>
                  </a:lnTo>
                  <a:lnTo>
                    <a:pt x="37" y="687"/>
                  </a:lnTo>
                  <a:cubicBezTo>
                    <a:pt x="53" y="655"/>
                    <a:pt x="53" y="622"/>
                    <a:pt x="53" y="586"/>
                  </a:cubicBezTo>
                  <a:cubicBezTo>
                    <a:pt x="37" y="570"/>
                    <a:pt x="37" y="554"/>
                    <a:pt x="37" y="554"/>
                  </a:cubicBezTo>
                  <a:cubicBezTo>
                    <a:pt x="53" y="469"/>
                    <a:pt x="53" y="404"/>
                    <a:pt x="37" y="335"/>
                  </a:cubicBezTo>
                  <a:cubicBezTo>
                    <a:pt x="37" y="234"/>
                    <a:pt x="37" y="117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6"/>
            <p:cNvSpPr/>
            <p:nvPr/>
          </p:nvSpPr>
          <p:spPr>
            <a:xfrm>
              <a:off x="672458" y="3286561"/>
              <a:ext cx="150577" cy="135281"/>
            </a:xfrm>
            <a:custGeom>
              <a:avLst/>
              <a:gdLst/>
              <a:ahLst/>
              <a:cxnLst/>
              <a:rect l="l" t="t" r="r" b="b"/>
              <a:pathLst>
                <a:path w="1516" h="1362" extrusionOk="0">
                  <a:moveTo>
                    <a:pt x="1483" y="0"/>
                  </a:moveTo>
                  <a:cubicBezTo>
                    <a:pt x="1467" y="0"/>
                    <a:pt x="1467" y="0"/>
                    <a:pt x="1467" y="17"/>
                  </a:cubicBezTo>
                  <a:cubicBezTo>
                    <a:pt x="1483" y="186"/>
                    <a:pt x="1483" y="352"/>
                    <a:pt x="1483" y="521"/>
                  </a:cubicBezTo>
                  <a:lnTo>
                    <a:pt x="1483" y="792"/>
                  </a:lnTo>
                  <a:cubicBezTo>
                    <a:pt x="1483" y="841"/>
                    <a:pt x="1467" y="857"/>
                    <a:pt x="1414" y="873"/>
                  </a:cubicBezTo>
                  <a:cubicBezTo>
                    <a:pt x="1265" y="925"/>
                    <a:pt x="1131" y="974"/>
                    <a:pt x="994" y="1026"/>
                  </a:cubicBezTo>
                  <a:cubicBezTo>
                    <a:pt x="776" y="1095"/>
                    <a:pt x="558" y="1160"/>
                    <a:pt x="323" y="1228"/>
                  </a:cubicBezTo>
                  <a:cubicBezTo>
                    <a:pt x="255" y="1245"/>
                    <a:pt x="186" y="1277"/>
                    <a:pt x="121" y="1297"/>
                  </a:cubicBezTo>
                  <a:cubicBezTo>
                    <a:pt x="85" y="1313"/>
                    <a:pt x="53" y="1329"/>
                    <a:pt x="20" y="1329"/>
                  </a:cubicBezTo>
                  <a:lnTo>
                    <a:pt x="0" y="1346"/>
                  </a:lnTo>
                  <a:lnTo>
                    <a:pt x="20" y="1362"/>
                  </a:lnTo>
                  <a:cubicBezTo>
                    <a:pt x="53" y="1346"/>
                    <a:pt x="85" y="1346"/>
                    <a:pt x="121" y="1329"/>
                  </a:cubicBezTo>
                  <a:cubicBezTo>
                    <a:pt x="186" y="1297"/>
                    <a:pt x="271" y="1277"/>
                    <a:pt x="339" y="1261"/>
                  </a:cubicBezTo>
                  <a:cubicBezTo>
                    <a:pt x="558" y="1196"/>
                    <a:pt x="792" y="1111"/>
                    <a:pt x="994" y="1043"/>
                  </a:cubicBezTo>
                  <a:cubicBezTo>
                    <a:pt x="1147" y="994"/>
                    <a:pt x="1281" y="942"/>
                    <a:pt x="1414" y="909"/>
                  </a:cubicBezTo>
                  <a:cubicBezTo>
                    <a:pt x="1483" y="893"/>
                    <a:pt x="1499" y="857"/>
                    <a:pt x="1499" y="792"/>
                  </a:cubicBezTo>
                  <a:lnTo>
                    <a:pt x="1499" y="521"/>
                  </a:lnTo>
                  <a:cubicBezTo>
                    <a:pt x="1515" y="352"/>
                    <a:pt x="1515" y="186"/>
                    <a:pt x="1499" y="17"/>
                  </a:cubicBezTo>
                  <a:cubicBezTo>
                    <a:pt x="1499" y="0"/>
                    <a:pt x="1483" y="0"/>
                    <a:pt x="1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6"/>
            <p:cNvSpPr/>
            <p:nvPr/>
          </p:nvSpPr>
          <p:spPr>
            <a:xfrm>
              <a:off x="1416701" y="2350026"/>
              <a:ext cx="83532" cy="207589"/>
            </a:xfrm>
            <a:custGeom>
              <a:avLst/>
              <a:gdLst/>
              <a:ahLst/>
              <a:cxnLst/>
              <a:rect l="l" t="t" r="r" b="b"/>
              <a:pathLst>
                <a:path w="841" h="2090" extrusionOk="0">
                  <a:moveTo>
                    <a:pt x="1" y="1"/>
                  </a:moveTo>
                  <a:lnTo>
                    <a:pt x="1" y="21"/>
                  </a:lnTo>
                  <a:cubicBezTo>
                    <a:pt x="17" y="37"/>
                    <a:pt x="17" y="37"/>
                    <a:pt x="33" y="37"/>
                  </a:cubicBezTo>
                  <a:cubicBezTo>
                    <a:pt x="49" y="53"/>
                    <a:pt x="65" y="69"/>
                    <a:pt x="82" y="86"/>
                  </a:cubicBezTo>
                  <a:cubicBezTo>
                    <a:pt x="304" y="372"/>
                    <a:pt x="538" y="659"/>
                    <a:pt x="772" y="962"/>
                  </a:cubicBezTo>
                  <a:cubicBezTo>
                    <a:pt x="809" y="1011"/>
                    <a:pt x="809" y="1079"/>
                    <a:pt x="809" y="1132"/>
                  </a:cubicBezTo>
                  <a:lnTo>
                    <a:pt x="809" y="1940"/>
                  </a:lnTo>
                  <a:cubicBezTo>
                    <a:pt x="809" y="1988"/>
                    <a:pt x="809" y="2041"/>
                    <a:pt x="788" y="2073"/>
                  </a:cubicBezTo>
                  <a:cubicBezTo>
                    <a:pt x="772" y="2089"/>
                    <a:pt x="788" y="2089"/>
                    <a:pt x="788" y="2089"/>
                  </a:cubicBezTo>
                  <a:lnTo>
                    <a:pt x="809" y="2089"/>
                  </a:lnTo>
                  <a:cubicBezTo>
                    <a:pt x="825" y="2041"/>
                    <a:pt x="841" y="1988"/>
                    <a:pt x="841" y="1940"/>
                  </a:cubicBezTo>
                  <a:lnTo>
                    <a:pt x="841" y="1132"/>
                  </a:lnTo>
                  <a:cubicBezTo>
                    <a:pt x="841" y="1063"/>
                    <a:pt x="841" y="995"/>
                    <a:pt x="788" y="946"/>
                  </a:cubicBezTo>
                  <a:cubicBezTo>
                    <a:pt x="554" y="643"/>
                    <a:pt x="320" y="356"/>
                    <a:pt x="102" y="69"/>
                  </a:cubicBezTo>
                  <a:lnTo>
                    <a:pt x="49" y="21"/>
                  </a:lnTo>
                  <a:cubicBezTo>
                    <a:pt x="33" y="2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6"/>
            <p:cNvSpPr/>
            <p:nvPr/>
          </p:nvSpPr>
          <p:spPr>
            <a:xfrm>
              <a:off x="1919881" y="3179389"/>
              <a:ext cx="126937" cy="206000"/>
            </a:xfrm>
            <a:custGeom>
              <a:avLst/>
              <a:gdLst/>
              <a:ahLst/>
              <a:cxnLst/>
              <a:rect l="l" t="t" r="r" b="b"/>
              <a:pathLst>
                <a:path w="1278" h="2074" extrusionOk="0">
                  <a:moveTo>
                    <a:pt x="65" y="1"/>
                  </a:moveTo>
                  <a:cubicBezTo>
                    <a:pt x="33" y="53"/>
                    <a:pt x="33" y="102"/>
                    <a:pt x="49" y="154"/>
                  </a:cubicBezTo>
                  <a:cubicBezTo>
                    <a:pt x="49" y="187"/>
                    <a:pt x="65" y="219"/>
                    <a:pt x="49" y="255"/>
                  </a:cubicBezTo>
                  <a:cubicBezTo>
                    <a:pt x="0" y="591"/>
                    <a:pt x="166" y="825"/>
                    <a:pt x="320" y="995"/>
                  </a:cubicBezTo>
                  <a:cubicBezTo>
                    <a:pt x="538" y="1213"/>
                    <a:pt x="740" y="1467"/>
                    <a:pt x="926" y="1701"/>
                  </a:cubicBezTo>
                  <a:cubicBezTo>
                    <a:pt x="1027" y="1802"/>
                    <a:pt x="1111" y="1903"/>
                    <a:pt x="1212" y="2021"/>
                  </a:cubicBezTo>
                  <a:cubicBezTo>
                    <a:pt x="1212" y="2037"/>
                    <a:pt x="1229" y="2037"/>
                    <a:pt x="1245" y="2053"/>
                  </a:cubicBezTo>
                  <a:lnTo>
                    <a:pt x="1261" y="2053"/>
                  </a:lnTo>
                  <a:lnTo>
                    <a:pt x="1261" y="2073"/>
                  </a:lnTo>
                  <a:lnTo>
                    <a:pt x="1277" y="2053"/>
                  </a:lnTo>
                  <a:lnTo>
                    <a:pt x="1277" y="2037"/>
                  </a:lnTo>
                  <a:cubicBezTo>
                    <a:pt x="1277" y="2037"/>
                    <a:pt x="1261" y="2037"/>
                    <a:pt x="1261" y="2021"/>
                  </a:cubicBezTo>
                  <a:cubicBezTo>
                    <a:pt x="1245" y="2021"/>
                    <a:pt x="1229" y="2004"/>
                    <a:pt x="1229" y="2004"/>
                  </a:cubicBezTo>
                  <a:cubicBezTo>
                    <a:pt x="1128" y="1887"/>
                    <a:pt x="1043" y="1786"/>
                    <a:pt x="958" y="1685"/>
                  </a:cubicBezTo>
                  <a:cubicBezTo>
                    <a:pt x="756" y="1447"/>
                    <a:pt x="554" y="1197"/>
                    <a:pt x="336" y="978"/>
                  </a:cubicBezTo>
                  <a:cubicBezTo>
                    <a:pt x="118" y="724"/>
                    <a:pt x="33" y="506"/>
                    <a:pt x="85" y="255"/>
                  </a:cubicBezTo>
                  <a:cubicBezTo>
                    <a:pt x="85" y="219"/>
                    <a:pt x="85" y="187"/>
                    <a:pt x="65" y="154"/>
                  </a:cubicBezTo>
                  <a:cubicBezTo>
                    <a:pt x="65" y="102"/>
                    <a:pt x="49" y="69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1386605" y="1290327"/>
              <a:ext cx="6555" cy="73600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7" y="1"/>
                  </a:moveTo>
                  <a:lnTo>
                    <a:pt x="1" y="17"/>
                  </a:lnTo>
                  <a:cubicBezTo>
                    <a:pt x="17" y="134"/>
                    <a:pt x="17" y="235"/>
                    <a:pt x="17" y="352"/>
                  </a:cubicBezTo>
                  <a:lnTo>
                    <a:pt x="17" y="554"/>
                  </a:lnTo>
                  <a:lnTo>
                    <a:pt x="17" y="623"/>
                  </a:lnTo>
                  <a:cubicBezTo>
                    <a:pt x="17" y="655"/>
                    <a:pt x="17" y="708"/>
                    <a:pt x="33" y="740"/>
                  </a:cubicBezTo>
                  <a:lnTo>
                    <a:pt x="49" y="740"/>
                  </a:lnTo>
                  <a:cubicBezTo>
                    <a:pt x="65" y="740"/>
                    <a:pt x="65" y="740"/>
                    <a:pt x="49" y="724"/>
                  </a:cubicBezTo>
                  <a:cubicBezTo>
                    <a:pt x="33" y="692"/>
                    <a:pt x="33" y="655"/>
                    <a:pt x="49" y="623"/>
                  </a:cubicBezTo>
                  <a:lnTo>
                    <a:pt x="49" y="554"/>
                  </a:lnTo>
                  <a:lnTo>
                    <a:pt x="49" y="352"/>
                  </a:lnTo>
                  <a:cubicBezTo>
                    <a:pt x="49" y="235"/>
                    <a:pt x="49" y="134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1670675" y="3034176"/>
              <a:ext cx="6953" cy="70322"/>
            </a:xfrm>
            <a:custGeom>
              <a:avLst/>
              <a:gdLst/>
              <a:ahLst/>
              <a:cxnLst/>
              <a:rect l="l" t="t" r="r" b="b"/>
              <a:pathLst>
                <a:path w="70" h="708" extrusionOk="0">
                  <a:moveTo>
                    <a:pt x="49" y="0"/>
                  </a:moveTo>
                  <a:cubicBezTo>
                    <a:pt x="49" y="0"/>
                    <a:pt x="33" y="0"/>
                    <a:pt x="33" y="17"/>
                  </a:cubicBezTo>
                  <a:cubicBezTo>
                    <a:pt x="17" y="118"/>
                    <a:pt x="17" y="235"/>
                    <a:pt x="17" y="336"/>
                  </a:cubicBezTo>
                  <a:cubicBezTo>
                    <a:pt x="17" y="404"/>
                    <a:pt x="33" y="469"/>
                    <a:pt x="17" y="538"/>
                  </a:cubicBezTo>
                  <a:lnTo>
                    <a:pt x="17" y="586"/>
                  </a:lnTo>
                  <a:cubicBezTo>
                    <a:pt x="33" y="623"/>
                    <a:pt x="33" y="655"/>
                    <a:pt x="17" y="687"/>
                  </a:cubicBezTo>
                  <a:cubicBezTo>
                    <a:pt x="1" y="687"/>
                    <a:pt x="17" y="687"/>
                    <a:pt x="17" y="707"/>
                  </a:cubicBezTo>
                  <a:lnTo>
                    <a:pt x="33" y="687"/>
                  </a:lnTo>
                  <a:cubicBezTo>
                    <a:pt x="49" y="655"/>
                    <a:pt x="49" y="623"/>
                    <a:pt x="49" y="586"/>
                  </a:cubicBezTo>
                  <a:lnTo>
                    <a:pt x="49" y="538"/>
                  </a:lnTo>
                  <a:lnTo>
                    <a:pt x="49" y="336"/>
                  </a:lnTo>
                  <a:cubicBezTo>
                    <a:pt x="49" y="235"/>
                    <a:pt x="49" y="118"/>
                    <a:pt x="7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1037180" y="2207991"/>
              <a:ext cx="1689" cy="68733"/>
            </a:xfrm>
            <a:custGeom>
              <a:avLst/>
              <a:gdLst/>
              <a:ahLst/>
              <a:cxnLst/>
              <a:rect l="l" t="t" r="r" b="b"/>
              <a:pathLst>
                <a:path w="17" h="692" extrusionOk="0">
                  <a:moveTo>
                    <a:pt x="0" y="1"/>
                  </a:moveTo>
                  <a:lnTo>
                    <a:pt x="0" y="692"/>
                  </a:lnTo>
                  <a:lnTo>
                    <a:pt x="16" y="692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461790" y="2019075"/>
              <a:ext cx="179083" cy="102404"/>
            </a:xfrm>
            <a:custGeom>
              <a:avLst/>
              <a:gdLst/>
              <a:ahLst/>
              <a:cxnLst/>
              <a:rect l="l" t="t" r="r" b="b"/>
              <a:pathLst>
                <a:path w="1803" h="1031" extrusionOk="0">
                  <a:moveTo>
                    <a:pt x="1786" y="0"/>
                  </a:moveTo>
                  <a:cubicBezTo>
                    <a:pt x="1770" y="20"/>
                    <a:pt x="1770" y="36"/>
                    <a:pt x="1754" y="53"/>
                  </a:cubicBezTo>
                  <a:cubicBezTo>
                    <a:pt x="1754" y="69"/>
                    <a:pt x="1754" y="85"/>
                    <a:pt x="1717" y="101"/>
                  </a:cubicBezTo>
                  <a:cubicBezTo>
                    <a:pt x="1467" y="238"/>
                    <a:pt x="1212" y="372"/>
                    <a:pt x="962" y="505"/>
                  </a:cubicBezTo>
                  <a:cubicBezTo>
                    <a:pt x="893" y="541"/>
                    <a:pt x="828" y="574"/>
                    <a:pt x="776" y="606"/>
                  </a:cubicBezTo>
                  <a:cubicBezTo>
                    <a:pt x="590" y="691"/>
                    <a:pt x="424" y="792"/>
                    <a:pt x="255" y="877"/>
                  </a:cubicBezTo>
                  <a:lnTo>
                    <a:pt x="21" y="1010"/>
                  </a:lnTo>
                  <a:cubicBezTo>
                    <a:pt x="0" y="1010"/>
                    <a:pt x="0" y="1010"/>
                    <a:pt x="0" y="1030"/>
                  </a:cubicBezTo>
                  <a:lnTo>
                    <a:pt x="21" y="1030"/>
                  </a:lnTo>
                  <a:lnTo>
                    <a:pt x="271" y="909"/>
                  </a:lnTo>
                  <a:cubicBezTo>
                    <a:pt x="441" y="808"/>
                    <a:pt x="606" y="727"/>
                    <a:pt x="776" y="626"/>
                  </a:cubicBezTo>
                  <a:cubicBezTo>
                    <a:pt x="845" y="590"/>
                    <a:pt x="909" y="558"/>
                    <a:pt x="978" y="525"/>
                  </a:cubicBezTo>
                  <a:cubicBezTo>
                    <a:pt x="1212" y="388"/>
                    <a:pt x="1483" y="255"/>
                    <a:pt x="1737" y="137"/>
                  </a:cubicBezTo>
                  <a:cubicBezTo>
                    <a:pt x="1770" y="101"/>
                    <a:pt x="1786" y="85"/>
                    <a:pt x="1786" y="53"/>
                  </a:cubicBezTo>
                  <a:cubicBezTo>
                    <a:pt x="1786" y="53"/>
                    <a:pt x="1786" y="36"/>
                    <a:pt x="1802" y="36"/>
                  </a:cubicBezTo>
                  <a:lnTo>
                    <a:pt x="18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669085" y="2054335"/>
              <a:ext cx="4966" cy="70322"/>
            </a:xfrm>
            <a:custGeom>
              <a:avLst/>
              <a:gdLst/>
              <a:ahLst/>
              <a:cxnLst/>
              <a:rect l="l" t="t" r="r" b="b"/>
              <a:pathLst>
                <a:path w="50" h="708" extrusionOk="0">
                  <a:moveTo>
                    <a:pt x="33" y="1"/>
                  </a:moveTo>
                  <a:lnTo>
                    <a:pt x="33" y="17"/>
                  </a:lnTo>
                  <a:cubicBezTo>
                    <a:pt x="1" y="118"/>
                    <a:pt x="17" y="235"/>
                    <a:pt x="17" y="336"/>
                  </a:cubicBezTo>
                  <a:lnTo>
                    <a:pt x="17" y="538"/>
                  </a:lnTo>
                  <a:lnTo>
                    <a:pt x="17" y="590"/>
                  </a:lnTo>
                  <a:cubicBezTo>
                    <a:pt x="17" y="623"/>
                    <a:pt x="17" y="655"/>
                    <a:pt x="1" y="691"/>
                  </a:cubicBezTo>
                  <a:lnTo>
                    <a:pt x="1" y="707"/>
                  </a:lnTo>
                  <a:lnTo>
                    <a:pt x="17" y="707"/>
                  </a:lnTo>
                  <a:lnTo>
                    <a:pt x="17" y="691"/>
                  </a:lnTo>
                  <a:cubicBezTo>
                    <a:pt x="49" y="655"/>
                    <a:pt x="33" y="623"/>
                    <a:pt x="33" y="590"/>
                  </a:cubicBezTo>
                  <a:lnTo>
                    <a:pt x="33" y="538"/>
                  </a:lnTo>
                  <a:lnTo>
                    <a:pt x="33" y="336"/>
                  </a:lnTo>
                  <a:cubicBezTo>
                    <a:pt x="33" y="235"/>
                    <a:pt x="33" y="118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687655" y="3423332"/>
              <a:ext cx="137366" cy="152563"/>
            </a:xfrm>
            <a:custGeom>
              <a:avLst/>
              <a:gdLst/>
              <a:ahLst/>
              <a:cxnLst/>
              <a:rect l="l" t="t" r="r" b="b"/>
              <a:pathLst>
                <a:path w="1383" h="1536" extrusionOk="0">
                  <a:moveTo>
                    <a:pt x="1330" y="1"/>
                  </a:moveTo>
                  <a:cubicBezTo>
                    <a:pt x="1314" y="37"/>
                    <a:pt x="1314" y="86"/>
                    <a:pt x="1330" y="122"/>
                  </a:cubicBezTo>
                  <a:cubicBezTo>
                    <a:pt x="1330" y="171"/>
                    <a:pt x="1346" y="203"/>
                    <a:pt x="1297" y="223"/>
                  </a:cubicBezTo>
                  <a:cubicBezTo>
                    <a:pt x="1261" y="255"/>
                    <a:pt x="1213" y="255"/>
                    <a:pt x="1160" y="272"/>
                  </a:cubicBezTo>
                  <a:cubicBezTo>
                    <a:pt x="1144" y="288"/>
                    <a:pt x="1112" y="288"/>
                    <a:pt x="1079" y="304"/>
                  </a:cubicBezTo>
                  <a:cubicBezTo>
                    <a:pt x="825" y="389"/>
                    <a:pt x="554" y="474"/>
                    <a:pt x="287" y="575"/>
                  </a:cubicBezTo>
                  <a:lnTo>
                    <a:pt x="17" y="659"/>
                  </a:lnTo>
                  <a:lnTo>
                    <a:pt x="1" y="676"/>
                  </a:lnTo>
                  <a:lnTo>
                    <a:pt x="1" y="1011"/>
                  </a:lnTo>
                  <a:cubicBezTo>
                    <a:pt x="1" y="1180"/>
                    <a:pt x="1" y="1350"/>
                    <a:pt x="17" y="1536"/>
                  </a:cubicBezTo>
                  <a:lnTo>
                    <a:pt x="33" y="1536"/>
                  </a:lnTo>
                  <a:cubicBezTo>
                    <a:pt x="33" y="1536"/>
                    <a:pt x="49" y="1536"/>
                    <a:pt x="49" y="1516"/>
                  </a:cubicBezTo>
                  <a:cubicBezTo>
                    <a:pt x="17" y="1350"/>
                    <a:pt x="33" y="1180"/>
                    <a:pt x="33" y="1011"/>
                  </a:cubicBezTo>
                  <a:lnTo>
                    <a:pt x="33" y="692"/>
                  </a:lnTo>
                  <a:lnTo>
                    <a:pt x="304" y="591"/>
                  </a:lnTo>
                  <a:cubicBezTo>
                    <a:pt x="574" y="506"/>
                    <a:pt x="825" y="405"/>
                    <a:pt x="1095" y="324"/>
                  </a:cubicBezTo>
                  <a:cubicBezTo>
                    <a:pt x="1112" y="304"/>
                    <a:pt x="1144" y="304"/>
                    <a:pt x="1180" y="304"/>
                  </a:cubicBezTo>
                  <a:cubicBezTo>
                    <a:pt x="1229" y="288"/>
                    <a:pt x="1281" y="272"/>
                    <a:pt x="1314" y="255"/>
                  </a:cubicBezTo>
                  <a:cubicBezTo>
                    <a:pt x="1382" y="223"/>
                    <a:pt x="1362" y="171"/>
                    <a:pt x="1346" y="122"/>
                  </a:cubicBezTo>
                  <a:cubicBezTo>
                    <a:pt x="1346" y="86"/>
                    <a:pt x="1330" y="53"/>
                    <a:pt x="1346" y="21"/>
                  </a:cubicBezTo>
                  <a:cubicBezTo>
                    <a:pt x="1362" y="21"/>
                    <a:pt x="1346" y="1"/>
                    <a:pt x="1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669181" y="3593873"/>
              <a:ext cx="148988" cy="140545"/>
            </a:xfrm>
            <a:custGeom>
              <a:avLst/>
              <a:gdLst/>
              <a:ahLst/>
              <a:cxnLst/>
              <a:rect l="l" t="t" r="r" b="b"/>
              <a:pathLst>
                <a:path w="1500" h="1415" extrusionOk="0">
                  <a:moveTo>
                    <a:pt x="1483" y="1"/>
                  </a:moveTo>
                  <a:lnTo>
                    <a:pt x="1197" y="69"/>
                  </a:lnTo>
                  <a:cubicBezTo>
                    <a:pt x="978" y="138"/>
                    <a:pt x="740" y="203"/>
                    <a:pt x="506" y="271"/>
                  </a:cubicBezTo>
                  <a:cubicBezTo>
                    <a:pt x="437" y="288"/>
                    <a:pt x="372" y="304"/>
                    <a:pt x="304" y="340"/>
                  </a:cubicBezTo>
                  <a:cubicBezTo>
                    <a:pt x="235" y="356"/>
                    <a:pt x="187" y="372"/>
                    <a:pt x="118" y="389"/>
                  </a:cubicBezTo>
                  <a:cubicBezTo>
                    <a:pt x="33" y="425"/>
                    <a:pt x="1" y="457"/>
                    <a:pt x="1" y="558"/>
                  </a:cubicBezTo>
                  <a:lnTo>
                    <a:pt x="1" y="1164"/>
                  </a:lnTo>
                  <a:lnTo>
                    <a:pt x="1" y="1398"/>
                  </a:lnTo>
                  <a:cubicBezTo>
                    <a:pt x="1" y="1415"/>
                    <a:pt x="1" y="1415"/>
                    <a:pt x="17" y="1415"/>
                  </a:cubicBezTo>
                  <a:cubicBezTo>
                    <a:pt x="17" y="1415"/>
                    <a:pt x="33" y="1415"/>
                    <a:pt x="33" y="1398"/>
                  </a:cubicBezTo>
                  <a:lnTo>
                    <a:pt x="33" y="1164"/>
                  </a:lnTo>
                  <a:cubicBezTo>
                    <a:pt x="33" y="962"/>
                    <a:pt x="33" y="760"/>
                    <a:pt x="17" y="558"/>
                  </a:cubicBezTo>
                  <a:cubicBezTo>
                    <a:pt x="17" y="473"/>
                    <a:pt x="53" y="441"/>
                    <a:pt x="118" y="425"/>
                  </a:cubicBezTo>
                  <a:cubicBezTo>
                    <a:pt x="187" y="389"/>
                    <a:pt x="255" y="372"/>
                    <a:pt x="304" y="356"/>
                  </a:cubicBezTo>
                  <a:cubicBezTo>
                    <a:pt x="372" y="340"/>
                    <a:pt x="457" y="324"/>
                    <a:pt x="522" y="288"/>
                  </a:cubicBezTo>
                  <a:cubicBezTo>
                    <a:pt x="740" y="239"/>
                    <a:pt x="978" y="170"/>
                    <a:pt x="1213" y="102"/>
                  </a:cubicBezTo>
                  <a:lnTo>
                    <a:pt x="1483" y="21"/>
                  </a:lnTo>
                  <a:cubicBezTo>
                    <a:pt x="1500" y="21"/>
                    <a:pt x="1500" y="21"/>
                    <a:pt x="1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257880" y="1940111"/>
              <a:ext cx="215535" cy="75785"/>
            </a:xfrm>
            <a:custGeom>
              <a:avLst/>
              <a:gdLst/>
              <a:ahLst/>
              <a:cxnLst/>
              <a:rect l="l" t="t" r="r" b="b"/>
              <a:pathLst>
                <a:path w="2170" h="763" extrusionOk="0">
                  <a:moveTo>
                    <a:pt x="1547" y="0"/>
                  </a:moveTo>
                  <a:cubicBezTo>
                    <a:pt x="1507" y="0"/>
                    <a:pt x="1464" y="14"/>
                    <a:pt x="1414" y="40"/>
                  </a:cubicBezTo>
                  <a:cubicBezTo>
                    <a:pt x="1228" y="157"/>
                    <a:pt x="1026" y="258"/>
                    <a:pt x="824" y="343"/>
                  </a:cubicBezTo>
                  <a:cubicBezTo>
                    <a:pt x="755" y="391"/>
                    <a:pt x="671" y="427"/>
                    <a:pt x="590" y="460"/>
                  </a:cubicBezTo>
                  <a:cubicBezTo>
                    <a:pt x="537" y="492"/>
                    <a:pt x="489" y="512"/>
                    <a:pt x="420" y="545"/>
                  </a:cubicBezTo>
                  <a:cubicBezTo>
                    <a:pt x="287" y="613"/>
                    <a:pt x="149" y="694"/>
                    <a:pt x="16" y="730"/>
                  </a:cubicBezTo>
                  <a:cubicBezTo>
                    <a:pt x="0" y="730"/>
                    <a:pt x="0" y="747"/>
                    <a:pt x="0" y="747"/>
                  </a:cubicBezTo>
                  <a:lnTo>
                    <a:pt x="16" y="763"/>
                  </a:lnTo>
                  <a:cubicBezTo>
                    <a:pt x="166" y="714"/>
                    <a:pt x="303" y="646"/>
                    <a:pt x="436" y="577"/>
                  </a:cubicBezTo>
                  <a:cubicBezTo>
                    <a:pt x="489" y="545"/>
                    <a:pt x="553" y="512"/>
                    <a:pt x="606" y="476"/>
                  </a:cubicBezTo>
                  <a:cubicBezTo>
                    <a:pt x="691" y="444"/>
                    <a:pt x="755" y="411"/>
                    <a:pt x="840" y="375"/>
                  </a:cubicBezTo>
                  <a:cubicBezTo>
                    <a:pt x="1042" y="274"/>
                    <a:pt x="1244" y="189"/>
                    <a:pt x="1430" y="72"/>
                  </a:cubicBezTo>
                  <a:cubicBezTo>
                    <a:pt x="1475" y="47"/>
                    <a:pt x="1515" y="34"/>
                    <a:pt x="1552" y="34"/>
                  </a:cubicBezTo>
                  <a:cubicBezTo>
                    <a:pt x="1612" y="34"/>
                    <a:pt x="1664" y="68"/>
                    <a:pt x="1717" y="141"/>
                  </a:cubicBezTo>
                  <a:cubicBezTo>
                    <a:pt x="1850" y="326"/>
                    <a:pt x="1951" y="460"/>
                    <a:pt x="2036" y="613"/>
                  </a:cubicBezTo>
                  <a:cubicBezTo>
                    <a:pt x="2068" y="662"/>
                    <a:pt x="2105" y="694"/>
                    <a:pt x="2137" y="714"/>
                  </a:cubicBezTo>
                  <a:lnTo>
                    <a:pt x="2169" y="714"/>
                  </a:lnTo>
                  <a:lnTo>
                    <a:pt x="2153" y="694"/>
                  </a:lnTo>
                  <a:cubicBezTo>
                    <a:pt x="2121" y="662"/>
                    <a:pt x="2105" y="646"/>
                    <a:pt x="2068" y="593"/>
                  </a:cubicBezTo>
                  <a:cubicBezTo>
                    <a:pt x="1967" y="444"/>
                    <a:pt x="1866" y="310"/>
                    <a:pt x="1733" y="124"/>
                  </a:cubicBezTo>
                  <a:cubicBezTo>
                    <a:pt x="1670" y="39"/>
                    <a:pt x="1613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643857" y="2838407"/>
              <a:ext cx="6853" cy="70223"/>
            </a:xfrm>
            <a:custGeom>
              <a:avLst/>
              <a:gdLst/>
              <a:ahLst/>
              <a:cxnLst/>
              <a:rect l="l" t="t" r="r" b="b"/>
              <a:pathLst>
                <a:path w="69" h="707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16" y="117"/>
                    <a:pt x="16" y="234"/>
                    <a:pt x="16" y="335"/>
                  </a:cubicBezTo>
                  <a:lnTo>
                    <a:pt x="16" y="558"/>
                  </a:lnTo>
                  <a:lnTo>
                    <a:pt x="16" y="590"/>
                  </a:lnTo>
                  <a:cubicBezTo>
                    <a:pt x="16" y="622"/>
                    <a:pt x="37" y="659"/>
                    <a:pt x="16" y="675"/>
                  </a:cubicBezTo>
                  <a:cubicBezTo>
                    <a:pt x="0" y="691"/>
                    <a:pt x="0" y="691"/>
                    <a:pt x="16" y="691"/>
                  </a:cubicBezTo>
                  <a:lnTo>
                    <a:pt x="16" y="707"/>
                  </a:lnTo>
                  <a:lnTo>
                    <a:pt x="37" y="691"/>
                  </a:lnTo>
                  <a:cubicBezTo>
                    <a:pt x="53" y="659"/>
                    <a:pt x="53" y="622"/>
                    <a:pt x="53" y="590"/>
                  </a:cubicBezTo>
                  <a:lnTo>
                    <a:pt x="53" y="558"/>
                  </a:lnTo>
                  <a:lnTo>
                    <a:pt x="53" y="335"/>
                  </a:lnTo>
                  <a:cubicBezTo>
                    <a:pt x="53" y="234"/>
                    <a:pt x="53" y="117"/>
                    <a:pt x="69" y="16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2086747" y="2838407"/>
              <a:ext cx="95650" cy="130414"/>
            </a:xfrm>
            <a:custGeom>
              <a:avLst/>
              <a:gdLst/>
              <a:ahLst/>
              <a:cxnLst/>
              <a:rect l="l" t="t" r="r" b="b"/>
              <a:pathLst>
                <a:path w="963" h="1313" extrusionOk="0">
                  <a:moveTo>
                    <a:pt x="1" y="0"/>
                  </a:moveTo>
                  <a:cubicBezTo>
                    <a:pt x="1" y="16"/>
                    <a:pt x="1" y="16"/>
                    <a:pt x="21" y="16"/>
                  </a:cubicBezTo>
                  <a:cubicBezTo>
                    <a:pt x="53" y="32"/>
                    <a:pt x="70" y="69"/>
                    <a:pt x="86" y="101"/>
                  </a:cubicBezTo>
                  <a:cubicBezTo>
                    <a:pt x="102" y="101"/>
                    <a:pt x="102" y="101"/>
                    <a:pt x="102" y="117"/>
                  </a:cubicBezTo>
                  <a:cubicBezTo>
                    <a:pt x="187" y="218"/>
                    <a:pt x="255" y="335"/>
                    <a:pt x="340" y="457"/>
                  </a:cubicBezTo>
                  <a:cubicBezTo>
                    <a:pt x="457" y="659"/>
                    <a:pt x="591" y="840"/>
                    <a:pt x="728" y="1042"/>
                  </a:cubicBezTo>
                  <a:cubicBezTo>
                    <a:pt x="744" y="1062"/>
                    <a:pt x="760" y="1095"/>
                    <a:pt x="777" y="1127"/>
                  </a:cubicBezTo>
                  <a:cubicBezTo>
                    <a:pt x="809" y="1196"/>
                    <a:pt x="861" y="1281"/>
                    <a:pt x="946" y="1313"/>
                  </a:cubicBezTo>
                  <a:lnTo>
                    <a:pt x="962" y="1313"/>
                  </a:lnTo>
                  <a:lnTo>
                    <a:pt x="962" y="1297"/>
                  </a:lnTo>
                  <a:lnTo>
                    <a:pt x="962" y="1281"/>
                  </a:lnTo>
                  <a:cubicBezTo>
                    <a:pt x="878" y="1264"/>
                    <a:pt x="845" y="1196"/>
                    <a:pt x="793" y="1111"/>
                  </a:cubicBezTo>
                  <a:cubicBezTo>
                    <a:pt x="793" y="1079"/>
                    <a:pt x="777" y="1062"/>
                    <a:pt x="760" y="1026"/>
                  </a:cubicBezTo>
                  <a:cubicBezTo>
                    <a:pt x="607" y="840"/>
                    <a:pt x="490" y="638"/>
                    <a:pt x="356" y="436"/>
                  </a:cubicBezTo>
                  <a:cubicBezTo>
                    <a:pt x="272" y="319"/>
                    <a:pt x="203" y="218"/>
                    <a:pt x="122" y="101"/>
                  </a:cubicBezTo>
                  <a:lnTo>
                    <a:pt x="122" y="85"/>
                  </a:lnTo>
                  <a:cubicBezTo>
                    <a:pt x="86" y="53"/>
                    <a:pt x="70" y="16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511949" y="2368500"/>
              <a:ext cx="128924" cy="170640"/>
            </a:xfrm>
            <a:custGeom>
              <a:avLst/>
              <a:gdLst/>
              <a:ahLst/>
              <a:cxnLst/>
              <a:rect l="l" t="t" r="r" b="b"/>
              <a:pathLst>
                <a:path w="1298" h="1718" extrusionOk="0">
                  <a:moveTo>
                    <a:pt x="1281" y="1"/>
                  </a:moveTo>
                  <a:cubicBezTo>
                    <a:pt x="1212" y="85"/>
                    <a:pt x="1232" y="186"/>
                    <a:pt x="1249" y="271"/>
                  </a:cubicBezTo>
                  <a:cubicBezTo>
                    <a:pt x="1265" y="405"/>
                    <a:pt x="1265" y="558"/>
                    <a:pt x="1249" y="691"/>
                  </a:cubicBezTo>
                  <a:cubicBezTo>
                    <a:pt x="1249" y="809"/>
                    <a:pt x="1249" y="926"/>
                    <a:pt x="1265" y="1047"/>
                  </a:cubicBezTo>
                  <a:cubicBezTo>
                    <a:pt x="1265" y="1095"/>
                    <a:pt x="1232" y="1112"/>
                    <a:pt x="1196" y="1128"/>
                  </a:cubicBezTo>
                  <a:lnTo>
                    <a:pt x="1164" y="1128"/>
                  </a:lnTo>
                  <a:cubicBezTo>
                    <a:pt x="877" y="1281"/>
                    <a:pt x="574" y="1431"/>
                    <a:pt x="271" y="1568"/>
                  </a:cubicBezTo>
                  <a:lnTo>
                    <a:pt x="0" y="1685"/>
                  </a:lnTo>
                  <a:lnTo>
                    <a:pt x="0" y="1701"/>
                  </a:lnTo>
                  <a:lnTo>
                    <a:pt x="20" y="1717"/>
                  </a:lnTo>
                  <a:lnTo>
                    <a:pt x="271" y="1600"/>
                  </a:lnTo>
                  <a:cubicBezTo>
                    <a:pt x="574" y="1451"/>
                    <a:pt x="877" y="1297"/>
                    <a:pt x="1180" y="1164"/>
                  </a:cubicBezTo>
                  <a:cubicBezTo>
                    <a:pt x="1196" y="1164"/>
                    <a:pt x="1196" y="1148"/>
                    <a:pt x="1196" y="1148"/>
                  </a:cubicBezTo>
                  <a:cubicBezTo>
                    <a:pt x="1249" y="1128"/>
                    <a:pt x="1297" y="1112"/>
                    <a:pt x="1281" y="1047"/>
                  </a:cubicBezTo>
                  <a:lnTo>
                    <a:pt x="1281" y="691"/>
                  </a:lnTo>
                  <a:cubicBezTo>
                    <a:pt x="1281" y="558"/>
                    <a:pt x="1281" y="405"/>
                    <a:pt x="1265" y="271"/>
                  </a:cubicBezTo>
                  <a:lnTo>
                    <a:pt x="1265" y="255"/>
                  </a:lnTo>
                  <a:cubicBezTo>
                    <a:pt x="1265" y="203"/>
                    <a:pt x="1249" y="85"/>
                    <a:pt x="1297" y="17"/>
                  </a:cubicBezTo>
                  <a:lnTo>
                    <a:pt x="12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1257880" y="1358961"/>
              <a:ext cx="155344" cy="93663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1547" y="1"/>
                  </a:moveTo>
                  <a:cubicBezTo>
                    <a:pt x="1398" y="49"/>
                    <a:pt x="1260" y="134"/>
                    <a:pt x="1127" y="219"/>
                  </a:cubicBezTo>
                  <a:cubicBezTo>
                    <a:pt x="1075" y="251"/>
                    <a:pt x="1010" y="304"/>
                    <a:pt x="941" y="336"/>
                  </a:cubicBezTo>
                  <a:cubicBezTo>
                    <a:pt x="808" y="405"/>
                    <a:pt x="671" y="486"/>
                    <a:pt x="537" y="570"/>
                  </a:cubicBezTo>
                  <a:cubicBezTo>
                    <a:pt x="404" y="655"/>
                    <a:pt x="250" y="740"/>
                    <a:pt x="101" y="825"/>
                  </a:cubicBezTo>
                  <a:cubicBezTo>
                    <a:pt x="48" y="857"/>
                    <a:pt x="32" y="890"/>
                    <a:pt x="0" y="926"/>
                  </a:cubicBezTo>
                  <a:cubicBezTo>
                    <a:pt x="0" y="942"/>
                    <a:pt x="0" y="942"/>
                    <a:pt x="16" y="942"/>
                  </a:cubicBezTo>
                  <a:lnTo>
                    <a:pt x="32" y="942"/>
                  </a:lnTo>
                  <a:cubicBezTo>
                    <a:pt x="48" y="910"/>
                    <a:pt x="65" y="873"/>
                    <a:pt x="117" y="841"/>
                  </a:cubicBezTo>
                  <a:cubicBezTo>
                    <a:pt x="267" y="772"/>
                    <a:pt x="404" y="671"/>
                    <a:pt x="553" y="587"/>
                  </a:cubicBezTo>
                  <a:cubicBezTo>
                    <a:pt x="691" y="522"/>
                    <a:pt x="824" y="437"/>
                    <a:pt x="957" y="352"/>
                  </a:cubicBezTo>
                  <a:cubicBezTo>
                    <a:pt x="1026" y="320"/>
                    <a:pt x="1075" y="284"/>
                    <a:pt x="1143" y="235"/>
                  </a:cubicBezTo>
                  <a:cubicBezTo>
                    <a:pt x="1260" y="166"/>
                    <a:pt x="1398" y="82"/>
                    <a:pt x="1547" y="33"/>
                  </a:cubicBezTo>
                  <a:lnTo>
                    <a:pt x="1563" y="17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189246" y="1948852"/>
              <a:ext cx="3278" cy="73898"/>
            </a:xfrm>
            <a:custGeom>
              <a:avLst/>
              <a:gdLst/>
              <a:ahLst/>
              <a:cxnLst/>
              <a:rect l="l" t="t" r="r" b="b"/>
              <a:pathLst>
                <a:path w="33" h="744" extrusionOk="0">
                  <a:moveTo>
                    <a:pt x="0" y="0"/>
                  </a:moveTo>
                  <a:lnTo>
                    <a:pt x="0" y="20"/>
                  </a:lnTo>
                  <a:cubicBezTo>
                    <a:pt x="16" y="170"/>
                    <a:pt x="16" y="323"/>
                    <a:pt x="0" y="457"/>
                  </a:cubicBezTo>
                  <a:lnTo>
                    <a:pt x="0" y="727"/>
                  </a:lnTo>
                  <a:lnTo>
                    <a:pt x="16" y="743"/>
                  </a:lnTo>
                  <a:cubicBezTo>
                    <a:pt x="33" y="743"/>
                    <a:pt x="33" y="727"/>
                    <a:pt x="33" y="727"/>
                  </a:cubicBezTo>
                  <a:lnTo>
                    <a:pt x="33" y="457"/>
                  </a:lnTo>
                  <a:cubicBezTo>
                    <a:pt x="33" y="323"/>
                    <a:pt x="33" y="170"/>
                    <a:pt x="16" y="20"/>
                  </a:cubicBezTo>
                  <a:cubicBezTo>
                    <a:pt x="16" y="2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456923" y="1855288"/>
              <a:ext cx="182261" cy="223978"/>
            </a:xfrm>
            <a:custGeom>
              <a:avLst/>
              <a:gdLst/>
              <a:ahLst/>
              <a:cxnLst/>
              <a:rect l="l" t="t" r="r" b="b"/>
              <a:pathLst>
                <a:path w="1835" h="2255" extrusionOk="0">
                  <a:moveTo>
                    <a:pt x="1766" y="1"/>
                  </a:moveTo>
                  <a:lnTo>
                    <a:pt x="1665" y="70"/>
                  </a:lnTo>
                  <a:cubicBezTo>
                    <a:pt x="1601" y="102"/>
                    <a:pt x="1532" y="134"/>
                    <a:pt x="1447" y="187"/>
                  </a:cubicBezTo>
                  <a:lnTo>
                    <a:pt x="473" y="740"/>
                  </a:lnTo>
                  <a:cubicBezTo>
                    <a:pt x="453" y="740"/>
                    <a:pt x="453" y="740"/>
                    <a:pt x="473" y="760"/>
                  </a:cubicBezTo>
                  <a:lnTo>
                    <a:pt x="490" y="760"/>
                  </a:lnTo>
                  <a:lnTo>
                    <a:pt x="1463" y="203"/>
                  </a:lnTo>
                  <a:cubicBezTo>
                    <a:pt x="1532" y="171"/>
                    <a:pt x="1617" y="118"/>
                    <a:pt x="1685" y="86"/>
                  </a:cubicBezTo>
                  <a:lnTo>
                    <a:pt x="1786" y="33"/>
                  </a:lnTo>
                  <a:cubicBezTo>
                    <a:pt x="1819" y="70"/>
                    <a:pt x="1819" y="102"/>
                    <a:pt x="1819" y="134"/>
                  </a:cubicBezTo>
                  <a:lnTo>
                    <a:pt x="1819" y="154"/>
                  </a:lnTo>
                  <a:lnTo>
                    <a:pt x="1819" y="437"/>
                  </a:lnTo>
                  <a:lnTo>
                    <a:pt x="1819" y="1164"/>
                  </a:lnTo>
                  <a:cubicBezTo>
                    <a:pt x="1819" y="1213"/>
                    <a:pt x="1803" y="1245"/>
                    <a:pt x="1734" y="1281"/>
                  </a:cubicBezTo>
                  <a:cubicBezTo>
                    <a:pt x="1382" y="1467"/>
                    <a:pt x="1027" y="1669"/>
                    <a:pt x="692" y="1871"/>
                  </a:cubicBezTo>
                  <a:cubicBezTo>
                    <a:pt x="538" y="1936"/>
                    <a:pt x="405" y="2021"/>
                    <a:pt x="272" y="2106"/>
                  </a:cubicBezTo>
                  <a:cubicBezTo>
                    <a:pt x="203" y="2138"/>
                    <a:pt x="150" y="2174"/>
                    <a:pt x="86" y="2190"/>
                  </a:cubicBezTo>
                  <a:cubicBezTo>
                    <a:pt x="70" y="2207"/>
                    <a:pt x="33" y="2223"/>
                    <a:pt x="17" y="2239"/>
                  </a:cubicBezTo>
                  <a:cubicBezTo>
                    <a:pt x="1" y="2239"/>
                    <a:pt x="1" y="2255"/>
                    <a:pt x="1" y="2255"/>
                  </a:cubicBezTo>
                  <a:lnTo>
                    <a:pt x="17" y="2255"/>
                  </a:lnTo>
                  <a:cubicBezTo>
                    <a:pt x="49" y="2239"/>
                    <a:pt x="70" y="2239"/>
                    <a:pt x="102" y="2223"/>
                  </a:cubicBezTo>
                  <a:cubicBezTo>
                    <a:pt x="171" y="2190"/>
                    <a:pt x="219" y="2154"/>
                    <a:pt x="288" y="2122"/>
                  </a:cubicBezTo>
                  <a:cubicBezTo>
                    <a:pt x="421" y="2053"/>
                    <a:pt x="554" y="1972"/>
                    <a:pt x="692" y="1887"/>
                  </a:cubicBezTo>
                  <a:cubicBezTo>
                    <a:pt x="1043" y="1702"/>
                    <a:pt x="1399" y="1500"/>
                    <a:pt x="1750" y="1298"/>
                  </a:cubicBezTo>
                  <a:cubicBezTo>
                    <a:pt x="1819" y="1265"/>
                    <a:pt x="1835" y="1229"/>
                    <a:pt x="1835" y="1164"/>
                  </a:cubicBezTo>
                  <a:lnTo>
                    <a:pt x="1835" y="437"/>
                  </a:lnTo>
                  <a:lnTo>
                    <a:pt x="1835" y="154"/>
                  </a:lnTo>
                  <a:lnTo>
                    <a:pt x="1835" y="134"/>
                  </a:lnTo>
                  <a:cubicBezTo>
                    <a:pt x="1835" y="86"/>
                    <a:pt x="1835" y="33"/>
                    <a:pt x="1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888292" y="2616117"/>
              <a:ext cx="6953" cy="71911"/>
            </a:xfrm>
            <a:custGeom>
              <a:avLst/>
              <a:gdLst/>
              <a:ahLst/>
              <a:cxnLst/>
              <a:rect l="l" t="t" r="r" b="b"/>
              <a:pathLst>
                <a:path w="70" h="724" extrusionOk="0">
                  <a:moveTo>
                    <a:pt x="17" y="0"/>
                  </a:moveTo>
                  <a:lnTo>
                    <a:pt x="17" y="133"/>
                  </a:lnTo>
                  <a:lnTo>
                    <a:pt x="17" y="420"/>
                  </a:lnTo>
                  <a:lnTo>
                    <a:pt x="17" y="473"/>
                  </a:lnTo>
                  <a:cubicBezTo>
                    <a:pt x="0" y="554"/>
                    <a:pt x="0" y="638"/>
                    <a:pt x="33" y="707"/>
                  </a:cubicBezTo>
                  <a:lnTo>
                    <a:pt x="49" y="723"/>
                  </a:lnTo>
                  <a:cubicBezTo>
                    <a:pt x="69" y="723"/>
                    <a:pt x="69" y="707"/>
                    <a:pt x="69" y="707"/>
                  </a:cubicBezTo>
                  <a:cubicBezTo>
                    <a:pt x="33" y="622"/>
                    <a:pt x="33" y="554"/>
                    <a:pt x="33" y="473"/>
                  </a:cubicBezTo>
                  <a:lnTo>
                    <a:pt x="33" y="420"/>
                  </a:lnTo>
                  <a:lnTo>
                    <a:pt x="33" y="1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1921470" y="3042221"/>
              <a:ext cx="150577" cy="240863"/>
            </a:xfrm>
            <a:custGeom>
              <a:avLst/>
              <a:gdLst/>
              <a:ahLst/>
              <a:cxnLst/>
              <a:rect l="l" t="t" r="r" b="b"/>
              <a:pathLst>
                <a:path w="1516" h="2425" extrusionOk="0">
                  <a:moveTo>
                    <a:pt x="49" y="0"/>
                  </a:moveTo>
                  <a:cubicBezTo>
                    <a:pt x="33" y="37"/>
                    <a:pt x="17" y="69"/>
                    <a:pt x="33" y="101"/>
                  </a:cubicBezTo>
                  <a:cubicBezTo>
                    <a:pt x="49" y="170"/>
                    <a:pt x="49" y="255"/>
                    <a:pt x="33" y="340"/>
                  </a:cubicBezTo>
                  <a:cubicBezTo>
                    <a:pt x="1" y="505"/>
                    <a:pt x="85" y="626"/>
                    <a:pt x="186" y="760"/>
                  </a:cubicBezTo>
                  <a:cubicBezTo>
                    <a:pt x="352" y="945"/>
                    <a:pt x="506" y="1147"/>
                    <a:pt x="655" y="1349"/>
                  </a:cubicBezTo>
                  <a:cubicBezTo>
                    <a:pt x="825" y="1551"/>
                    <a:pt x="994" y="1753"/>
                    <a:pt x="1160" y="1972"/>
                  </a:cubicBezTo>
                  <a:cubicBezTo>
                    <a:pt x="1196" y="2004"/>
                    <a:pt x="1213" y="2040"/>
                    <a:pt x="1245" y="2073"/>
                  </a:cubicBezTo>
                  <a:cubicBezTo>
                    <a:pt x="1297" y="2141"/>
                    <a:pt x="1346" y="2206"/>
                    <a:pt x="1415" y="2275"/>
                  </a:cubicBezTo>
                  <a:cubicBezTo>
                    <a:pt x="1447" y="2291"/>
                    <a:pt x="1499" y="2343"/>
                    <a:pt x="1483" y="2408"/>
                  </a:cubicBezTo>
                  <a:cubicBezTo>
                    <a:pt x="1483" y="2424"/>
                    <a:pt x="1483" y="2424"/>
                    <a:pt x="1499" y="2424"/>
                  </a:cubicBezTo>
                  <a:lnTo>
                    <a:pt x="1516" y="2424"/>
                  </a:lnTo>
                  <a:cubicBezTo>
                    <a:pt x="1516" y="2343"/>
                    <a:pt x="1463" y="2275"/>
                    <a:pt x="1431" y="2258"/>
                  </a:cubicBezTo>
                  <a:cubicBezTo>
                    <a:pt x="1362" y="2190"/>
                    <a:pt x="1314" y="2121"/>
                    <a:pt x="1261" y="2056"/>
                  </a:cubicBezTo>
                  <a:cubicBezTo>
                    <a:pt x="1245" y="2020"/>
                    <a:pt x="1213" y="1988"/>
                    <a:pt x="1180" y="1955"/>
                  </a:cubicBezTo>
                  <a:cubicBezTo>
                    <a:pt x="1011" y="1737"/>
                    <a:pt x="841" y="1535"/>
                    <a:pt x="691" y="1333"/>
                  </a:cubicBezTo>
                  <a:cubicBezTo>
                    <a:pt x="522" y="1131"/>
                    <a:pt x="372" y="929"/>
                    <a:pt x="203" y="744"/>
                  </a:cubicBezTo>
                  <a:cubicBezTo>
                    <a:pt x="102" y="626"/>
                    <a:pt x="33" y="505"/>
                    <a:pt x="69" y="340"/>
                  </a:cubicBezTo>
                  <a:cubicBezTo>
                    <a:pt x="85" y="255"/>
                    <a:pt x="69" y="170"/>
                    <a:pt x="49" y="85"/>
                  </a:cubicBezTo>
                  <a:cubicBezTo>
                    <a:pt x="49" y="69"/>
                    <a:pt x="49" y="53"/>
                    <a:pt x="69" y="2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1266223" y="2547484"/>
              <a:ext cx="212357" cy="160609"/>
            </a:xfrm>
            <a:custGeom>
              <a:avLst/>
              <a:gdLst/>
              <a:ahLst/>
              <a:cxnLst/>
              <a:rect l="l" t="t" r="r" b="b"/>
              <a:pathLst>
                <a:path w="2138" h="1617" extrusionOk="0">
                  <a:moveTo>
                    <a:pt x="1457" y="1"/>
                  </a:moveTo>
                  <a:cubicBezTo>
                    <a:pt x="1431" y="1"/>
                    <a:pt x="1405" y="6"/>
                    <a:pt x="1378" y="16"/>
                  </a:cubicBezTo>
                  <a:cubicBezTo>
                    <a:pt x="1213" y="85"/>
                    <a:pt x="1059" y="154"/>
                    <a:pt x="910" y="218"/>
                  </a:cubicBezTo>
                  <a:cubicBezTo>
                    <a:pt x="639" y="336"/>
                    <a:pt x="368" y="457"/>
                    <a:pt x="82" y="558"/>
                  </a:cubicBezTo>
                  <a:cubicBezTo>
                    <a:pt x="17" y="574"/>
                    <a:pt x="17" y="639"/>
                    <a:pt x="17" y="691"/>
                  </a:cubicBezTo>
                  <a:lnTo>
                    <a:pt x="17" y="1043"/>
                  </a:lnTo>
                  <a:lnTo>
                    <a:pt x="17" y="1313"/>
                  </a:lnTo>
                  <a:lnTo>
                    <a:pt x="17" y="1382"/>
                  </a:lnTo>
                  <a:cubicBezTo>
                    <a:pt x="1" y="1414"/>
                    <a:pt x="1" y="1467"/>
                    <a:pt x="33" y="1515"/>
                  </a:cubicBezTo>
                  <a:lnTo>
                    <a:pt x="49" y="1515"/>
                  </a:lnTo>
                  <a:lnTo>
                    <a:pt x="49" y="1499"/>
                  </a:lnTo>
                  <a:cubicBezTo>
                    <a:pt x="33" y="1467"/>
                    <a:pt x="33" y="1414"/>
                    <a:pt x="33" y="1382"/>
                  </a:cubicBezTo>
                  <a:cubicBezTo>
                    <a:pt x="33" y="1366"/>
                    <a:pt x="49" y="1329"/>
                    <a:pt x="49" y="1313"/>
                  </a:cubicBezTo>
                  <a:cubicBezTo>
                    <a:pt x="33" y="1228"/>
                    <a:pt x="49" y="1144"/>
                    <a:pt x="49" y="1043"/>
                  </a:cubicBezTo>
                  <a:cubicBezTo>
                    <a:pt x="49" y="925"/>
                    <a:pt x="49" y="808"/>
                    <a:pt x="33" y="691"/>
                  </a:cubicBezTo>
                  <a:cubicBezTo>
                    <a:pt x="33" y="639"/>
                    <a:pt x="49" y="590"/>
                    <a:pt x="102" y="574"/>
                  </a:cubicBezTo>
                  <a:cubicBezTo>
                    <a:pt x="368" y="473"/>
                    <a:pt x="655" y="356"/>
                    <a:pt x="910" y="255"/>
                  </a:cubicBezTo>
                  <a:cubicBezTo>
                    <a:pt x="1059" y="186"/>
                    <a:pt x="1229" y="101"/>
                    <a:pt x="1378" y="53"/>
                  </a:cubicBezTo>
                  <a:cubicBezTo>
                    <a:pt x="1412" y="38"/>
                    <a:pt x="1443" y="30"/>
                    <a:pt x="1471" y="30"/>
                  </a:cubicBezTo>
                  <a:cubicBezTo>
                    <a:pt x="1514" y="30"/>
                    <a:pt x="1551" y="50"/>
                    <a:pt x="1580" y="101"/>
                  </a:cubicBezTo>
                  <a:cubicBezTo>
                    <a:pt x="1617" y="134"/>
                    <a:pt x="1649" y="186"/>
                    <a:pt x="1681" y="218"/>
                  </a:cubicBezTo>
                  <a:cubicBezTo>
                    <a:pt x="1782" y="356"/>
                    <a:pt x="1899" y="505"/>
                    <a:pt x="2021" y="639"/>
                  </a:cubicBezTo>
                  <a:cubicBezTo>
                    <a:pt x="2069" y="691"/>
                    <a:pt x="2085" y="760"/>
                    <a:pt x="2101" y="861"/>
                  </a:cubicBezTo>
                  <a:cubicBezTo>
                    <a:pt x="2101" y="942"/>
                    <a:pt x="2101" y="1026"/>
                    <a:pt x="2085" y="1127"/>
                  </a:cubicBezTo>
                  <a:cubicBezTo>
                    <a:pt x="2085" y="1245"/>
                    <a:pt x="2069" y="1382"/>
                    <a:pt x="2101" y="1515"/>
                  </a:cubicBezTo>
                  <a:cubicBezTo>
                    <a:pt x="2101" y="1531"/>
                    <a:pt x="2085" y="1568"/>
                    <a:pt x="2053" y="1584"/>
                  </a:cubicBezTo>
                  <a:lnTo>
                    <a:pt x="2053" y="1600"/>
                  </a:lnTo>
                  <a:lnTo>
                    <a:pt x="2053" y="1616"/>
                  </a:lnTo>
                  <a:lnTo>
                    <a:pt x="2069" y="1616"/>
                  </a:lnTo>
                  <a:lnTo>
                    <a:pt x="2069" y="1600"/>
                  </a:lnTo>
                  <a:cubicBezTo>
                    <a:pt x="2101" y="1584"/>
                    <a:pt x="2138" y="1547"/>
                    <a:pt x="2122" y="1499"/>
                  </a:cubicBezTo>
                  <a:cubicBezTo>
                    <a:pt x="2101" y="1382"/>
                    <a:pt x="2101" y="1245"/>
                    <a:pt x="2122" y="1127"/>
                  </a:cubicBezTo>
                  <a:lnTo>
                    <a:pt x="2122" y="861"/>
                  </a:lnTo>
                  <a:cubicBezTo>
                    <a:pt x="2122" y="776"/>
                    <a:pt x="2101" y="707"/>
                    <a:pt x="2037" y="622"/>
                  </a:cubicBezTo>
                  <a:cubicBezTo>
                    <a:pt x="1920" y="489"/>
                    <a:pt x="1819" y="336"/>
                    <a:pt x="1698" y="202"/>
                  </a:cubicBezTo>
                  <a:cubicBezTo>
                    <a:pt x="1665" y="170"/>
                    <a:pt x="1633" y="117"/>
                    <a:pt x="1597" y="85"/>
                  </a:cubicBezTo>
                  <a:cubicBezTo>
                    <a:pt x="1563" y="27"/>
                    <a:pt x="1513" y="1"/>
                    <a:pt x="1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1924649" y="2161507"/>
              <a:ext cx="118892" cy="240764"/>
            </a:xfrm>
            <a:custGeom>
              <a:avLst/>
              <a:gdLst/>
              <a:ahLst/>
              <a:cxnLst/>
              <a:rect l="l" t="t" r="r" b="b"/>
              <a:pathLst>
                <a:path w="1197" h="2424" extrusionOk="0">
                  <a:moveTo>
                    <a:pt x="37" y="0"/>
                  </a:moveTo>
                  <a:lnTo>
                    <a:pt x="17" y="16"/>
                  </a:lnTo>
                  <a:cubicBezTo>
                    <a:pt x="1" y="101"/>
                    <a:pt x="1" y="202"/>
                    <a:pt x="1" y="283"/>
                  </a:cubicBezTo>
                  <a:lnTo>
                    <a:pt x="1" y="469"/>
                  </a:lnTo>
                  <a:cubicBezTo>
                    <a:pt x="1" y="485"/>
                    <a:pt x="17" y="505"/>
                    <a:pt x="17" y="521"/>
                  </a:cubicBezTo>
                  <a:lnTo>
                    <a:pt x="37" y="521"/>
                  </a:lnTo>
                  <a:cubicBezTo>
                    <a:pt x="187" y="756"/>
                    <a:pt x="320" y="1010"/>
                    <a:pt x="474" y="1244"/>
                  </a:cubicBezTo>
                  <a:cubicBezTo>
                    <a:pt x="643" y="1547"/>
                    <a:pt x="825" y="1850"/>
                    <a:pt x="1011" y="2153"/>
                  </a:cubicBezTo>
                  <a:cubicBezTo>
                    <a:pt x="1047" y="2186"/>
                    <a:pt x="1063" y="2222"/>
                    <a:pt x="1080" y="2254"/>
                  </a:cubicBezTo>
                  <a:cubicBezTo>
                    <a:pt x="1112" y="2303"/>
                    <a:pt x="1148" y="2371"/>
                    <a:pt x="1181" y="2424"/>
                  </a:cubicBezTo>
                  <a:lnTo>
                    <a:pt x="1197" y="2424"/>
                  </a:lnTo>
                  <a:lnTo>
                    <a:pt x="1197" y="2404"/>
                  </a:lnTo>
                  <a:cubicBezTo>
                    <a:pt x="1164" y="2355"/>
                    <a:pt x="1128" y="2287"/>
                    <a:pt x="1096" y="2238"/>
                  </a:cubicBezTo>
                  <a:cubicBezTo>
                    <a:pt x="1080" y="2202"/>
                    <a:pt x="1063" y="2169"/>
                    <a:pt x="1047" y="2137"/>
                  </a:cubicBezTo>
                  <a:cubicBezTo>
                    <a:pt x="845" y="1834"/>
                    <a:pt x="659" y="1531"/>
                    <a:pt x="490" y="1228"/>
                  </a:cubicBezTo>
                  <a:cubicBezTo>
                    <a:pt x="356" y="990"/>
                    <a:pt x="203" y="739"/>
                    <a:pt x="53" y="505"/>
                  </a:cubicBezTo>
                  <a:cubicBezTo>
                    <a:pt x="37" y="485"/>
                    <a:pt x="37" y="469"/>
                    <a:pt x="37" y="469"/>
                  </a:cubicBezTo>
                  <a:lnTo>
                    <a:pt x="37" y="283"/>
                  </a:lnTo>
                  <a:cubicBezTo>
                    <a:pt x="37" y="202"/>
                    <a:pt x="37" y="117"/>
                    <a:pt x="53" y="1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737719" y="2594365"/>
              <a:ext cx="170640" cy="342771"/>
            </a:xfrm>
            <a:custGeom>
              <a:avLst/>
              <a:gdLst/>
              <a:ahLst/>
              <a:cxnLst/>
              <a:rect l="l" t="t" r="r" b="b"/>
              <a:pathLst>
                <a:path w="1718" h="3451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33" y="187"/>
                    <a:pt x="134" y="288"/>
                    <a:pt x="235" y="405"/>
                  </a:cubicBezTo>
                  <a:cubicBezTo>
                    <a:pt x="283" y="453"/>
                    <a:pt x="336" y="506"/>
                    <a:pt x="368" y="571"/>
                  </a:cubicBezTo>
                  <a:cubicBezTo>
                    <a:pt x="772" y="1160"/>
                    <a:pt x="1212" y="1734"/>
                    <a:pt x="1632" y="2308"/>
                  </a:cubicBezTo>
                  <a:lnTo>
                    <a:pt x="1632" y="2324"/>
                  </a:lnTo>
                  <a:cubicBezTo>
                    <a:pt x="1665" y="2372"/>
                    <a:pt x="1665" y="2409"/>
                    <a:pt x="1665" y="2457"/>
                  </a:cubicBezTo>
                  <a:cubicBezTo>
                    <a:pt x="1681" y="2627"/>
                    <a:pt x="1681" y="2792"/>
                    <a:pt x="1681" y="2946"/>
                  </a:cubicBezTo>
                  <a:lnTo>
                    <a:pt x="1681" y="3132"/>
                  </a:lnTo>
                  <a:cubicBezTo>
                    <a:pt x="1681" y="3164"/>
                    <a:pt x="1681" y="3196"/>
                    <a:pt x="1665" y="3217"/>
                  </a:cubicBezTo>
                  <a:cubicBezTo>
                    <a:pt x="1665" y="3297"/>
                    <a:pt x="1665" y="3366"/>
                    <a:pt x="1681" y="3451"/>
                  </a:cubicBezTo>
                  <a:lnTo>
                    <a:pt x="1697" y="3451"/>
                  </a:lnTo>
                  <a:cubicBezTo>
                    <a:pt x="1717" y="3451"/>
                    <a:pt x="1717" y="3451"/>
                    <a:pt x="1717" y="3435"/>
                  </a:cubicBezTo>
                  <a:cubicBezTo>
                    <a:pt x="1697" y="3366"/>
                    <a:pt x="1697" y="3297"/>
                    <a:pt x="1697" y="3217"/>
                  </a:cubicBezTo>
                  <a:lnTo>
                    <a:pt x="1697" y="3132"/>
                  </a:lnTo>
                  <a:lnTo>
                    <a:pt x="1697" y="2946"/>
                  </a:lnTo>
                  <a:lnTo>
                    <a:pt x="1697" y="2457"/>
                  </a:lnTo>
                  <a:cubicBezTo>
                    <a:pt x="1697" y="2409"/>
                    <a:pt x="1697" y="2356"/>
                    <a:pt x="1665" y="2308"/>
                  </a:cubicBezTo>
                  <a:lnTo>
                    <a:pt x="1649" y="2287"/>
                  </a:lnTo>
                  <a:cubicBezTo>
                    <a:pt x="1229" y="1734"/>
                    <a:pt x="808" y="1144"/>
                    <a:pt x="384" y="554"/>
                  </a:cubicBezTo>
                  <a:cubicBezTo>
                    <a:pt x="352" y="490"/>
                    <a:pt x="303" y="437"/>
                    <a:pt x="251" y="389"/>
                  </a:cubicBezTo>
                  <a:cubicBezTo>
                    <a:pt x="150" y="288"/>
                    <a:pt x="49" y="167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468544" y="2058407"/>
              <a:ext cx="167462" cy="91081"/>
            </a:xfrm>
            <a:custGeom>
              <a:avLst/>
              <a:gdLst/>
              <a:ahLst/>
              <a:cxnLst/>
              <a:rect l="l" t="t" r="r" b="b"/>
              <a:pathLst>
                <a:path w="1686" h="917" extrusionOk="0">
                  <a:moveTo>
                    <a:pt x="1674" y="1"/>
                  </a:moveTo>
                  <a:cubicBezTo>
                    <a:pt x="1671" y="1"/>
                    <a:pt x="1669" y="3"/>
                    <a:pt x="1669" y="8"/>
                  </a:cubicBezTo>
                  <a:lnTo>
                    <a:pt x="1366" y="162"/>
                  </a:lnTo>
                  <a:cubicBezTo>
                    <a:pt x="1112" y="295"/>
                    <a:pt x="861" y="432"/>
                    <a:pt x="623" y="565"/>
                  </a:cubicBezTo>
                  <a:cubicBezTo>
                    <a:pt x="474" y="634"/>
                    <a:pt x="336" y="715"/>
                    <a:pt x="203" y="784"/>
                  </a:cubicBezTo>
                  <a:cubicBezTo>
                    <a:pt x="134" y="816"/>
                    <a:pt x="70" y="868"/>
                    <a:pt x="17" y="901"/>
                  </a:cubicBezTo>
                  <a:cubicBezTo>
                    <a:pt x="1" y="901"/>
                    <a:pt x="1" y="901"/>
                    <a:pt x="1" y="917"/>
                  </a:cubicBezTo>
                  <a:lnTo>
                    <a:pt x="33" y="917"/>
                  </a:lnTo>
                  <a:cubicBezTo>
                    <a:pt x="86" y="885"/>
                    <a:pt x="155" y="852"/>
                    <a:pt x="219" y="816"/>
                  </a:cubicBezTo>
                  <a:cubicBezTo>
                    <a:pt x="356" y="735"/>
                    <a:pt x="490" y="650"/>
                    <a:pt x="639" y="582"/>
                  </a:cubicBezTo>
                  <a:cubicBezTo>
                    <a:pt x="878" y="448"/>
                    <a:pt x="1128" y="311"/>
                    <a:pt x="1366" y="194"/>
                  </a:cubicBezTo>
                  <a:cubicBezTo>
                    <a:pt x="1467" y="129"/>
                    <a:pt x="1568" y="77"/>
                    <a:pt x="1669" y="28"/>
                  </a:cubicBezTo>
                  <a:cubicBezTo>
                    <a:pt x="1686" y="28"/>
                    <a:pt x="1686" y="8"/>
                    <a:pt x="1686" y="8"/>
                  </a:cubicBezTo>
                  <a:cubicBezTo>
                    <a:pt x="1686" y="8"/>
                    <a:pt x="1678" y="1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687655" y="2931871"/>
              <a:ext cx="133691" cy="172627"/>
            </a:xfrm>
            <a:custGeom>
              <a:avLst/>
              <a:gdLst/>
              <a:ahLst/>
              <a:cxnLst/>
              <a:rect l="l" t="t" r="r" b="b"/>
              <a:pathLst>
                <a:path w="1346" h="1738" extrusionOk="0">
                  <a:moveTo>
                    <a:pt x="1297" y="0"/>
                  </a:moveTo>
                  <a:cubicBezTo>
                    <a:pt x="1281" y="53"/>
                    <a:pt x="1297" y="101"/>
                    <a:pt x="1297" y="138"/>
                  </a:cubicBezTo>
                  <a:cubicBezTo>
                    <a:pt x="1314" y="186"/>
                    <a:pt x="1314" y="222"/>
                    <a:pt x="1281" y="239"/>
                  </a:cubicBezTo>
                  <a:cubicBezTo>
                    <a:pt x="1213" y="303"/>
                    <a:pt x="1128" y="340"/>
                    <a:pt x="1043" y="356"/>
                  </a:cubicBezTo>
                  <a:lnTo>
                    <a:pt x="1027" y="372"/>
                  </a:lnTo>
                  <a:cubicBezTo>
                    <a:pt x="724" y="473"/>
                    <a:pt x="421" y="590"/>
                    <a:pt x="134" y="707"/>
                  </a:cubicBezTo>
                  <a:lnTo>
                    <a:pt x="85" y="744"/>
                  </a:lnTo>
                  <a:cubicBezTo>
                    <a:pt x="33" y="760"/>
                    <a:pt x="1" y="760"/>
                    <a:pt x="1" y="828"/>
                  </a:cubicBezTo>
                  <a:lnTo>
                    <a:pt x="1" y="1164"/>
                  </a:lnTo>
                  <a:cubicBezTo>
                    <a:pt x="1" y="1350"/>
                    <a:pt x="1" y="1535"/>
                    <a:pt x="17" y="1717"/>
                  </a:cubicBezTo>
                  <a:cubicBezTo>
                    <a:pt x="17" y="1717"/>
                    <a:pt x="17" y="1737"/>
                    <a:pt x="33" y="1737"/>
                  </a:cubicBezTo>
                  <a:lnTo>
                    <a:pt x="49" y="1717"/>
                  </a:lnTo>
                  <a:cubicBezTo>
                    <a:pt x="17" y="1535"/>
                    <a:pt x="33" y="1350"/>
                    <a:pt x="33" y="1164"/>
                  </a:cubicBezTo>
                  <a:lnTo>
                    <a:pt x="33" y="828"/>
                  </a:lnTo>
                  <a:cubicBezTo>
                    <a:pt x="33" y="792"/>
                    <a:pt x="49" y="776"/>
                    <a:pt x="85" y="760"/>
                  </a:cubicBezTo>
                  <a:lnTo>
                    <a:pt x="134" y="744"/>
                  </a:lnTo>
                  <a:cubicBezTo>
                    <a:pt x="437" y="626"/>
                    <a:pt x="724" y="489"/>
                    <a:pt x="1027" y="388"/>
                  </a:cubicBezTo>
                  <a:lnTo>
                    <a:pt x="1043" y="388"/>
                  </a:lnTo>
                  <a:cubicBezTo>
                    <a:pt x="1144" y="356"/>
                    <a:pt x="1229" y="323"/>
                    <a:pt x="1297" y="271"/>
                  </a:cubicBezTo>
                  <a:cubicBezTo>
                    <a:pt x="1346" y="222"/>
                    <a:pt x="1330" y="186"/>
                    <a:pt x="1330" y="138"/>
                  </a:cubicBezTo>
                  <a:cubicBezTo>
                    <a:pt x="1314" y="85"/>
                    <a:pt x="1314" y="53"/>
                    <a:pt x="1330" y="20"/>
                  </a:cubicBezTo>
                  <a:cubicBezTo>
                    <a:pt x="1330" y="20"/>
                    <a:pt x="1330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1921470" y="2868502"/>
              <a:ext cx="130513" cy="239175"/>
            </a:xfrm>
            <a:custGeom>
              <a:avLst/>
              <a:gdLst/>
              <a:ahLst/>
              <a:cxnLst/>
              <a:rect l="l" t="t" r="r" b="b"/>
              <a:pathLst>
                <a:path w="1314" h="2408" extrusionOk="0">
                  <a:moveTo>
                    <a:pt x="85" y="0"/>
                  </a:moveTo>
                  <a:cubicBezTo>
                    <a:pt x="85" y="0"/>
                    <a:pt x="69" y="0"/>
                    <a:pt x="69" y="16"/>
                  </a:cubicBezTo>
                  <a:cubicBezTo>
                    <a:pt x="1" y="133"/>
                    <a:pt x="69" y="218"/>
                    <a:pt x="118" y="303"/>
                  </a:cubicBezTo>
                  <a:cubicBezTo>
                    <a:pt x="134" y="303"/>
                    <a:pt x="134" y="319"/>
                    <a:pt x="150" y="319"/>
                  </a:cubicBezTo>
                  <a:cubicBezTo>
                    <a:pt x="271" y="489"/>
                    <a:pt x="405" y="675"/>
                    <a:pt x="522" y="840"/>
                  </a:cubicBezTo>
                  <a:cubicBezTo>
                    <a:pt x="708" y="1111"/>
                    <a:pt x="910" y="1398"/>
                    <a:pt x="1128" y="1648"/>
                  </a:cubicBezTo>
                  <a:cubicBezTo>
                    <a:pt x="1245" y="1802"/>
                    <a:pt x="1297" y="1951"/>
                    <a:pt x="1281" y="2137"/>
                  </a:cubicBezTo>
                  <a:lnTo>
                    <a:pt x="1281" y="2206"/>
                  </a:lnTo>
                  <a:cubicBezTo>
                    <a:pt x="1281" y="2274"/>
                    <a:pt x="1281" y="2339"/>
                    <a:pt x="1245" y="2392"/>
                  </a:cubicBezTo>
                  <a:lnTo>
                    <a:pt x="1245" y="2408"/>
                  </a:lnTo>
                  <a:lnTo>
                    <a:pt x="1261" y="2408"/>
                  </a:lnTo>
                  <a:cubicBezTo>
                    <a:pt x="1314" y="2339"/>
                    <a:pt x="1314" y="2274"/>
                    <a:pt x="1314" y="2206"/>
                  </a:cubicBezTo>
                  <a:lnTo>
                    <a:pt x="1314" y="2137"/>
                  </a:lnTo>
                  <a:cubicBezTo>
                    <a:pt x="1314" y="1935"/>
                    <a:pt x="1281" y="1802"/>
                    <a:pt x="1144" y="1632"/>
                  </a:cubicBezTo>
                  <a:cubicBezTo>
                    <a:pt x="942" y="1382"/>
                    <a:pt x="740" y="1095"/>
                    <a:pt x="538" y="824"/>
                  </a:cubicBezTo>
                  <a:cubicBezTo>
                    <a:pt x="421" y="658"/>
                    <a:pt x="287" y="473"/>
                    <a:pt x="170" y="303"/>
                  </a:cubicBezTo>
                  <a:cubicBezTo>
                    <a:pt x="150" y="303"/>
                    <a:pt x="150" y="287"/>
                    <a:pt x="150" y="287"/>
                  </a:cubicBezTo>
                  <a:cubicBezTo>
                    <a:pt x="85" y="202"/>
                    <a:pt x="33" y="133"/>
                    <a:pt x="85" y="16"/>
                  </a:cubicBezTo>
                  <a:cubicBezTo>
                    <a:pt x="102" y="16"/>
                    <a:pt x="85" y="16"/>
                    <a:pt x="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1408258" y="1245035"/>
              <a:ext cx="71911" cy="205901"/>
            </a:xfrm>
            <a:custGeom>
              <a:avLst/>
              <a:gdLst/>
              <a:ahLst/>
              <a:cxnLst/>
              <a:rect l="l" t="t" r="r" b="b"/>
              <a:pathLst>
                <a:path w="724" h="2073" extrusionOk="0">
                  <a:moveTo>
                    <a:pt x="118" y="1"/>
                  </a:moveTo>
                  <a:cubicBezTo>
                    <a:pt x="102" y="1"/>
                    <a:pt x="102" y="1"/>
                    <a:pt x="102" y="17"/>
                  </a:cubicBezTo>
                  <a:cubicBezTo>
                    <a:pt x="86" y="37"/>
                    <a:pt x="86" y="69"/>
                    <a:pt x="86" y="85"/>
                  </a:cubicBezTo>
                  <a:cubicBezTo>
                    <a:pt x="66" y="154"/>
                    <a:pt x="49" y="202"/>
                    <a:pt x="33" y="271"/>
                  </a:cubicBezTo>
                  <a:cubicBezTo>
                    <a:pt x="1" y="340"/>
                    <a:pt x="33" y="388"/>
                    <a:pt x="66" y="421"/>
                  </a:cubicBezTo>
                  <a:cubicBezTo>
                    <a:pt x="187" y="590"/>
                    <a:pt x="288" y="776"/>
                    <a:pt x="389" y="962"/>
                  </a:cubicBezTo>
                  <a:cubicBezTo>
                    <a:pt x="469" y="1095"/>
                    <a:pt x="538" y="1229"/>
                    <a:pt x="623" y="1366"/>
                  </a:cubicBezTo>
                  <a:cubicBezTo>
                    <a:pt x="671" y="1431"/>
                    <a:pt x="708" y="1532"/>
                    <a:pt x="692" y="1616"/>
                  </a:cubicBezTo>
                  <a:lnTo>
                    <a:pt x="692" y="1786"/>
                  </a:lnTo>
                  <a:cubicBezTo>
                    <a:pt x="692" y="1871"/>
                    <a:pt x="708" y="1972"/>
                    <a:pt x="671" y="2057"/>
                  </a:cubicBezTo>
                  <a:cubicBezTo>
                    <a:pt x="655" y="2057"/>
                    <a:pt x="671" y="2073"/>
                    <a:pt x="671" y="2073"/>
                  </a:cubicBezTo>
                  <a:lnTo>
                    <a:pt x="692" y="2057"/>
                  </a:lnTo>
                  <a:cubicBezTo>
                    <a:pt x="724" y="1972"/>
                    <a:pt x="724" y="1871"/>
                    <a:pt x="724" y="1786"/>
                  </a:cubicBezTo>
                  <a:cubicBezTo>
                    <a:pt x="724" y="1734"/>
                    <a:pt x="708" y="1669"/>
                    <a:pt x="724" y="1616"/>
                  </a:cubicBezTo>
                  <a:cubicBezTo>
                    <a:pt x="724" y="1515"/>
                    <a:pt x="708" y="1431"/>
                    <a:pt x="655" y="1350"/>
                  </a:cubicBezTo>
                  <a:cubicBezTo>
                    <a:pt x="570" y="1212"/>
                    <a:pt x="490" y="1079"/>
                    <a:pt x="421" y="946"/>
                  </a:cubicBezTo>
                  <a:cubicBezTo>
                    <a:pt x="320" y="776"/>
                    <a:pt x="203" y="590"/>
                    <a:pt x="86" y="404"/>
                  </a:cubicBezTo>
                  <a:cubicBezTo>
                    <a:pt x="49" y="372"/>
                    <a:pt x="33" y="320"/>
                    <a:pt x="49" y="271"/>
                  </a:cubicBezTo>
                  <a:cubicBezTo>
                    <a:pt x="86" y="219"/>
                    <a:pt x="86" y="154"/>
                    <a:pt x="102" y="102"/>
                  </a:cubicBezTo>
                  <a:cubicBezTo>
                    <a:pt x="118" y="69"/>
                    <a:pt x="118" y="53"/>
                    <a:pt x="118" y="17"/>
                  </a:cubicBezTo>
                  <a:lnTo>
                    <a:pt x="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1413125" y="2194085"/>
              <a:ext cx="80354" cy="191399"/>
            </a:xfrm>
            <a:custGeom>
              <a:avLst/>
              <a:gdLst/>
              <a:ahLst/>
              <a:cxnLst/>
              <a:rect l="l" t="t" r="r" b="b"/>
              <a:pathLst>
                <a:path w="809" h="1927" extrusionOk="0">
                  <a:moveTo>
                    <a:pt x="23" y="0"/>
                  </a:moveTo>
                  <a:cubicBezTo>
                    <a:pt x="17" y="0"/>
                    <a:pt x="17" y="7"/>
                    <a:pt x="17" y="7"/>
                  </a:cubicBezTo>
                  <a:cubicBezTo>
                    <a:pt x="0" y="7"/>
                    <a:pt x="0" y="24"/>
                    <a:pt x="17" y="24"/>
                  </a:cubicBezTo>
                  <a:cubicBezTo>
                    <a:pt x="85" y="76"/>
                    <a:pt x="138" y="141"/>
                    <a:pt x="170" y="209"/>
                  </a:cubicBezTo>
                  <a:lnTo>
                    <a:pt x="219" y="258"/>
                  </a:lnTo>
                  <a:cubicBezTo>
                    <a:pt x="303" y="379"/>
                    <a:pt x="388" y="496"/>
                    <a:pt x="473" y="613"/>
                  </a:cubicBezTo>
                  <a:cubicBezTo>
                    <a:pt x="505" y="646"/>
                    <a:pt x="542" y="682"/>
                    <a:pt x="558" y="731"/>
                  </a:cubicBezTo>
                  <a:cubicBezTo>
                    <a:pt x="606" y="763"/>
                    <a:pt x="622" y="832"/>
                    <a:pt x="622" y="900"/>
                  </a:cubicBezTo>
                  <a:lnTo>
                    <a:pt x="622" y="1102"/>
                  </a:lnTo>
                  <a:cubicBezTo>
                    <a:pt x="622" y="1235"/>
                    <a:pt x="643" y="1369"/>
                    <a:pt x="606" y="1490"/>
                  </a:cubicBezTo>
                  <a:cubicBezTo>
                    <a:pt x="558" y="1708"/>
                    <a:pt x="675" y="1825"/>
                    <a:pt x="792" y="1910"/>
                  </a:cubicBezTo>
                  <a:lnTo>
                    <a:pt x="808" y="1926"/>
                  </a:lnTo>
                  <a:lnTo>
                    <a:pt x="808" y="1910"/>
                  </a:lnTo>
                  <a:lnTo>
                    <a:pt x="808" y="1894"/>
                  </a:lnTo>
                  <a:cubicBezTo>
                    <a:pt x="691" y="1793"/>
                    <a:pt x="590" y="1708"/>
                    <a:pt x="643" y="1506"/>
                  </a:cubicBezTo>
                  <a:cubicBezTo>
                    <a:pt x="659" y="1369"/>
                    <a:pt x="659" y="1235"/>
                    <a:pt x="643" y="1102"/>
                  </a:cubicBezTo>
                  <a:lnTo>
                    <a:pt x="643" y="900"/>
                  </a:lnTo>
                  <a:cubicBezTo>
                    <a:pt x="643" y="815"/>
                    <a:pt x="622" y="763"/>
                    <a:pt x="590" y="714"/>
                  </a:cubicBezTo>
                  <a:cubicBezTo>
                    <a:pt x="558" y="662"/>
                    <a:pt x="521" y="630"/>
                    <a:pt x="489" y="597"/>
                  </a:cubicBezTo>
                  <a:cubicBezTo>
                    <a:pt x="404" y="480"/>
                    <a:pt x="320" y="359"/>
                    <a:pt x="239" y="242"/>
                  </a:cubicBezTo>
                  <a:cubicBezTo>
                    <a:pt x="219" y="226"/>
                    <a:pt x="202" y="209"/>
                    <a:pt x="202" y="193"/>
                  </a:cubicBezTo>
                  <a:cubicBezTo>
                    <a:pt x="154" y="125"/>
                    <a:pt x="101" y="56"/>
                    <a:pt x="37" y="7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1267912" y="2018280"/>
              <a:ext cx="227156" cy="193485"/>
            </a:xfrm>
            <a:custGeom>
              <a:avLst/>
              <a:gdLst/>
              <a:ahLst/>
              <a:cxnLst/>
              <a:rect l="l" t="t" r="r" b="b"/>
              <a:pathLst>
                <a:path w="2287" h="1948" extrusionOk="0">
                  <a:moveTo>
                    <a:pt x="1443" y="0"/>
                  </a:moveTo>
                  <a:cubicBezTo>
                    <a:pt x="1409" y="0"/>
                    <a:pt x="1375" y="12"/>
                    <a:pt x="1345" y="28"/>
                  </a:cubicBezTo>
                  <a:cubicBezTo>
                    <a:pt x="1026" y="178"/>
                    <a:pt x="691" y="347"/>
                    <a:pt x="388" y="497"/>
                  </a:cubicBezTo>
                  <a:lnTo>
                    <a:pt x="101" y="634"/>
                  </a:lnTo>
                  <a:lnTo>
                    <a:pt x="85" y="634"/>
                  </a:lnTo>
                  <a:cubicBezTo>
                    <a:pt x="48" y="667"/>
                    <a:pt x="16" y="683"/>
                    <a:pt x="16" y="751"/>
                  </a:cubicBezTo>
                  <a:lnTo>
                    <a:pt x="16" y="1054"/>
                  </a:lnTo>
                  <a:cubicBezTo>
                    <a:pt x="16" y="1220"/>
                    <a:pt x="0" y="1406"/>
                    <a:pt x="32" y="1575"/>
                  </a:cubicBezTo>
                  <a:lnTo>
                    <a:pt x="32" y="1592"/>
                  </a:lnTo>
                  <a:cubicBezTo>
                    <a:pt x="48" y="1592"/>
                    <a:pt x="48" y="1592"/>
                    <a:pt x="48" y="1575"/>
                  </a:cubicBezTo>
                  <a:cubicBezTo>
                    <a:pt x="32" y="1406"/>
                    <a:pt x="32" y="1220"/>
                    <a:pt x="32" y="1054"/>
                  </a:cubicBezTo>
                  <a:lnTo>
                    <a:pt x="32" y="751"/>
                  </a:lnTo>
                  <a:cubicBezTo>
                    <a:pt x="32" y="699"/>
                    <a:pt x="65" y="683"/>
                    <a:pt x="101" y="667"/>
                  </a:cubicBezTo>
                  <a:lnTo>
                    <a:pt x="404" y="513"/>
                  </a:lnTo>
                  <a:cubicBezTo>
                    <a:pt x="707" y="364"/>
                    <a:pt x="1026" y="210"/>
                    <a:pt x="1361" y="61"/>
                  </a:cubicBezTo>
                  <a:cubicBezTo>
                    <a:pt x="1392" y="37"/>
                    <a:pt x="1422" y="24"/>
                    <a:pt x="1452" y="24"/>
                  </a:cubicBezTo>
                  <a:cubicBezTo>
                    <a:pt x="1490" y="24"/>
                    <a:pt x="1527" y="45"/>
                    <a:pt x="1563" y="93"/>
                  </a:cubicBezTo>
                  <a:cubicBezTo>
                    <a:pt x="1701" y="311"/>
                    <a:pt x="1850" y="533"/>
                    <a:pt x="2004" y="735"/>
                  </a:cubicBezTo>
                  <a:lnTo>
                    <a:pt x="2036" y="784"/>
                  </a:lnTo>
                  <a:cubicBezTo>
                    <a:pt x="2068" y="836"/>
                    <a:pt x="2084" y="885"/>
                    <a:pt x="2084" y="953"/>
                  </a:cubicBezTo>
                  <a:cubicBezTo>
                    <a:pt x="2068" y="1054"/>
                    <a:pt x="2068" y="1155"/>
                    <a:pt x="2068" y="1256"/>
                  </a:cubicBezTo>
                  <a:lnTo>
                    <a:pt x="2068" y="1644"/>
                  </a:lnTo>
                  <a:cubicBezTo>
                    <a:pt x="2052" y="1761"/>
                    <a:pt x="2153" y="1878"/>
                    <a:pt x="2270" y="1947"/>
                  </a:cubicBezTo>
                  <a:lnTo>
                    <a:pt x="2286" y="1947"/>
                  </a:lnTo>
                  <a:lnTo>
                    <a:pt x="2286" y="1927"/>
                  </a:lnTo>
                  <a:cubicBezTo>
                    <a:pt x="2185" y="1862"/>
                    <a:pt x="2068" y="1745"/>
                    <a:pt x="2084" y="1644"/>
                  </a:cubicBezTo>
                  <a:cubicBezTo>
                    <a:pt x="2105" y="1507"/>
                    <a:pt x="2105" y="1373"/>
                    <a:pt x="2105" y="1256"/>
                  </a:cubicBezTo>
                  <a:lnTo>
                    <a:pt x="2105" y="953"/>
                  </a:lnTo>
                  <a:cubicBezTo>
                    <a:pt x="2105" y="885"/>
                    <a:pt x="2084" y="816"/>
                    <a:pt x="2052" y="767"/>
                  </a:cubicBezTo>
                  <a:lnTo>
                    <a:pt x="2020" y="715"/>
                  </a:lnTo>
                  <a:cubicBezTo>
                    <a:pt x="1866" y="513"/>
                    <a:pt x="1717" y="295"/>
                    <a:pt x="1580" y="77"/>
                  </a:cubicBezTo>
                  <a:cubicBezTo>
                    <a:pt x="1534" y="20"/>
                    <a:pt x="1488" y="0"/>
                    <a:pt x="1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1D664B-0A60-DC84-075A-1D4FE6ABF16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7749" r="27749"/>
          <a:stretch>
            <a:fillRect/>
          </a:stretch>
        </p:blipFill>
        <p:spPr>
          <a:xfrm>
            <a:off x="6316153" y="441491"/>
            <a:ext cx="2823578" cy="4296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23DC2FE-DFC6-AF35-BD7A-6956A4A2EE28}"/>
              </a:ext>
            </a:extLst>
          </p:cNvPr>
          <p:cNvSpPr txBox="1">
            <a:spLocks/>
          </p:cNvSpPr>
          <p:nvPr/>
        </p:nvSpPr>
        <p:spPr>
          <a:xfrm>
            <a:off x="165615" y="193710"/>
            <a:ext cx="8812769" cy="5354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0" i="0" u="none" strike="noStrike" cap="none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r>
              <a:rPr lang="ru-RU" sz="2600" b="1" dirty="0">
                <a:latin typeface="Akrobat Black" pitchFamily="2" charset="0"/>
                <a:cs typeface="Times New Roman" panose="02020603050405020304" pitchFamily="18" charset="0"/>
              </a:rPr>
              <a:t>Обеспечение качества </a:t>
            </a:r>
            <a:r>
              <a:rPr lang="ru-RU" sz="2600" b="1" dirty="0">
                <a:solidFill>
                  <a:srgbClr val="00B0F0"/>
                </a:solidFill>
                <a:latin typeface="Akrobat Black" pitchFamily="2" charset="0"/>
                <a:cs typeface="Times New Roman" panose="02020603050405020304" pitchFamily="18" charset="0"/>
              </a:rPr>
              <a:t>по итогам аккредитации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04D1087-3F92-B0EA-B800-E9CC68185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37924"/>
              </p:ext>
            </p:extLst>
          </p:nvPr>
        </p:nvGraphicFramePr>
        <p:xfrm>
          <a:off x="470115" y="1139790"/>
          <a:ext cx="8325174" cy="3169920"/>
        </p:xfrm>
        <a:graphic>
          <a:graphicData uri="http://schemas.openxmlformats.org/drawingml/2006/table">
            <a:tbl>
              <a:tblPr firstRow="1" bandRow="1">
                <a:tableStyleId>{E854EF8B-1157-4C4E-8510-48E2E4960724}</a:tableStyleId>
              </a:tblPr>
              <a:tblGrid>
                <a:gridCol w="5049301">
                  <a:extLst>
                    <a:ext uri="{9D8B030D-6E8A-4147-A177-3AD203B41FA5}">
                      <a16:colId xmlns:a16="http://schemas.microsoft.com/office/drawing/2014/main" val="3999070946"/>
                    </a:ext>
                  </a:extLst>
                </a:gridCol>
                <a:gridCol w="3275873">
                  <a:extLst>
                    <a:ext uri="{9D8B030D-6E8A-4147-A177-3AD203B41FA5}">
                      <a16:colId xmlns:a16="http://schemas.microsoft.com/office/drawing/2014/main" val="259300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вуза, руководителям структурных подразделений провести дополнительное расширенное анонимное анкетирование обучающихся вуза на предмет выявления имеющихся проблем, в том числе в рамках ОП, и, по итогам анализа результатов анкетирования, разработать план корректирующих действий и приступить к их реализации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Комплексный план проведения социологических исследований включены опросы, связанные с определением уровня сформированности антикоррупционной культуры, с выявлением мнений работодателей, качеством преподавания, уровнем адаптации и  др.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4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ОП обеспечить размещение актуальной унифицированной информации о ППС (CV) на сайте вуза и поддержание её в актуальном состоянии в последующие периоды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Также в рамках подготовки к прохождению программной аккредитации был разработан </a:t>
                      </a:r>
                      <a:r>
                        <a:rPr lang="en-US" dirty="0"/>
                        <a:t>Staff handbook </a:t>
                      </a:r>
                      <a:r>
                        <a:rPr lang="ru-RU" dirty="0"/>
                        <a:t>и опубликован на сайте вуза.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6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2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42"/>
          <p:cNvSpPr txBox="1">
            <a:spLocks noGrp="1"/>
          </p:cNvSpPr>
          <p:nvPr>
            <p:ph type="title" idx="9"/>
          </p:nvPr>
        </p:nvSpPr>
        <p:spPr>
          <a:xfrm>
            <a:off x="630471" y="174730"/>
            <a:ext cx="7704000" cy="5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АККРЕДИТАЦИЯ ОП В НААР</a:t>
            </a:r>
            <a:endParaRPr dirty="0"/>
          </a:p>
        </p:txBody>
      </p:sp>
      <p:sp>
        <p:nvSpPr>
          <p:cNvPr id="2173" name="Google Shape;2173;p42"/>
          <p:cNvSpPr txBox="1">
            <a:spLocks noGrp="1"/>
          </p:cNvSpPr>
          <p:nvPr>
            <p:ph type="title"/>
          </p:nvPr>
        </p:nvSpPr>
        <p:spPr>
          <a:xfrm>
            <a:off x="1086000" y="1256225"/>
            <a:ext cx="1076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74" name="Google Shape;2174;p42"/>
          <p:cNvSpPr txBox="1">
            <a:spLocks noGrp="1"/>
          </p:cNvSpPr>
          <p:nvPr>
            <p:ph type="title" idx="4"/>
          </p:nvPr>
        </p:nvSpPr>
        <p:spPr>
          <a:xfrm>
            <a:off x="4033950" y="2074851"/>
            <a:ext cx="1076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17789-BA1E-64E8-DDF8-6477229CE0F5}"/>
              </a:ext>
            </a:extLst>
          </p:cNvPr>
          <p:cNvSpPr txBox="1"/>
          <p:nvPr/>
        </p:nvSpPr>
        <p:spPr>
          <a:xfrm>
            <a:off x="53337" y="1856100"/>
            <a:ext cx="3505174" cy="2283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«6B06107 Математические и вычислительные науки»,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«6B07101 Промышленный интернет вещей»,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«6B07102 Electronic Engineering», </a:t>
            </a:r>
          </a:p>
          <a:p>
            <a:pPr indent="449580" algn="just">
              <a:lnSpc>
                <a:spcPct val="107000"/>
              </a:lnSpc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«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6B06801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Big Data in Healthcare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«7M04104 Цифровое государственное управление и услуги»,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«7M06107 Медиа технологии»,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«8D04101 Проектный менеджмент»,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«8D06101 Компьютерные науки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114F0A-B6D7-DDB4-B9C6-BEEA5AAA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641" y="1100767"/>
            <a:ext cx="3076378" cy="37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43"/>
          <p:cNvSpPr txBox="1">
            <a:spLocks noGrp="1"/>
          </p:cNvSpPr>
          <p:nvPr>
            <p:ph type="title"/>
          </p:nvPr>
        </p:nvSpPr>
        <p:spPr>
          <a:xfrm>
            <a:off x="720025" y="478432"/>
            <a:ext cx="7704000" cy="5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АККРЕДИТАЦИЯ ОП В </a:t>
            </a:r>
            <a:r>
              <a:rPr lang="en-US" dirty="0"/>
              <a:t>ASIIN</a:t>
            </a:r>
            <a:endParaRPr dirty="0"/>
          </a:p>
        </p:txBody>
      </p:sp>
      <p:sp>
        <p:nvSpPr>
          <p:cNvPr id="2186" name="Google Shape;2186;p43"/>
          <p:cNvSpPr/>
          <p:nvPr/>
        </p:nvSpPr>
        <p:spPr>
          <a:xfrm rot="5400000" flipH="1">
            <a:off x="2383645" y="4370601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 descr="Изображение выглядит как в помещении, стена, Офисное здани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7229BDE-2F6B-BA8D-FAA4-7A276954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364" y="1305127"/>
            <a:ext cx="4211221" cy="2809674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3297525-DE0B-15F6-2BF7-FF6396F3DA38}"/>
              </a:ext>
            </a:extLst>
          </p:cNvPr>
          <p:cNvGraphicFramePr>
            <a:graphicFrameLocks noGrp="1"/>
          </p:cNvGraphicFramePr>
          <p:nvPr/>
        </p:nvGraphicFramePr>
        <p:xfrm>
          <a:off x="719975" y="1059393"/>
          <a:ext cx="3928665" cy="3476508"/>
        </p:xfrm>
        <a:graphic>
          <a:graphicData uri="http://schemas.openxmlformats.org/drawingml/2006/table">
            <a:tbl>
              <a:tblPr firstRow="1" firstCol="1" bandRow="1"/>
              <a:tblGrid>
                <a:gridCol w="2361641">
                  <a:extLst>
                    <a:ext uri="{9D8B030D-6E8A-4147-A177-3AD203B41FA5}">
                      <a16:colId xmlns:a16="http://schemas.microsoft.com/office/drawing/2014/main" val="2614944019"/>
                    </a:ext>
                  </a:extLst>
                </a:gridCol>
                <a:gridCol w="1567024">
                  <a:extLst>
                    <a:ext uri="{9D8B030D-6E8A-4147-A177-3AD203B41FA5}">
                      <a16:colId xmlns:a16="http://schemas.microsoft.com/office/drawing/2014/main" val="2679515422"/>
                    </a:ext>
                  </a:extLst>
                </a:gridCol>
              </a:tblGrid>
              <a:tr h="4182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degree programme (in original language)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Labels applied for</a:t>
                      </a:r>
                      <a:r>
                        <a:rPr lang="ru-RU" sz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516652"/>
                  </a:ext>
                </a:extLst>
              </a:tr>
              <a:tr h="41131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6В06103 Компьютерные науки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ASIIN,  Euro-Inf® Label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321038"/>
                  </a:ext>
                </a:extLst>
              </a:tr>
              <a:tr h="41131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6В06102 Программная инженерия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ASIIN,  Euro-Inf® Label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70003"/>
                  </a:ext>
                </a:extLst>
              </a:tr>
              <a:tr h="41131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6В06103 Анализ Больших данных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ASIIN,  Euro-Inf® Label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63124"/>
                  </a:ext>
                </a:extLst>
              </a:tr>
              <a:tr h="41131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6В0101 IT Менеджмент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ASIIN,  Euro-Inf® Label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16857"/>
                  </a:ext>
                </a:extLst>
              </a:tr>
              <a:tr h="46702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7M06105 Компьютерные науки и инженерия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ASIIN, Euro-Inf® Label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113062"/>
                  </a:ext>
                </a:extLst>
              </a:tr>
              <a:tr h="47442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7M06103 Прикладная аналитика данных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ASIIN,  Euro-Inf® Label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60727"/>
                  </a:ext>
                </a:extLst>
              </a:tr>
              <a:tr h="41131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7M04101 Управление проектами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ASIIN, Euro-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 Label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9" marR="666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739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18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 bwMode="auto">
          <a:xfrm>
            <a:off x="1277541" y="2637235"/>
            <a:ext cx="2246710" cy="686991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 defTabSz="685800" fontAlgn="base">
              <a:spcBef>
                <a:spcPct val="20000"/>
              </a:spcBef>
              <a:spcAft>
                <a:spcPct val="0"/>
              </a:spcAft>
              <a:buClrTx/>
              <a:defRPr/>
            </a:pPr>
            <a:endParaRPr lang="ru-RU" sz="1050" kern="1200">
              <a:solidFill>
                <a:schemeClr val="tx1"/>
              </a:solidFill>
            </a:endParaRPr>
          </a:p>
        </p:txBody>
      </p:sp>
      <p:sp>
        <p:nvSpPr>
          <p:cNvPr id="19459" name="AutoShape 221"/>
          <p:cNvSpPr/>
          <p:nvPr/>
        </p:nvSpPr>
        <p:spPr>
          <a:xfrm>
            <a:off x="1521619" y="1724025"/>
            <a:ext cx="1740694" cy="264319"/>
          </a:xfrm>
          <a:prstGeom prst="flowChartAlternateProcess">
            <a:avLst/>
          </a:prstGeom>
          <a:solidFill>
            <a:srgbClr val="F1F4F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Официальная заявка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0" name="AutoShape 222"/>
          <p:cNvSpPr/>
          <p:nvPr/>
        </p:nvSpPr>
        <p:spPr>
          <a:xfrm>
            <a:off x="1519238" y="2224087"/>
            <a:ext cx="1740694" cy="347663"/>
          </a:xfrm>
          <a:prstGeom prst="flowChartAlternateProcess">
            <a:avLst/>
          </a:prstGeom>
          <a:solidFill>
            <a:srgbClr val="DFE6F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Заключение контракта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1" name="AutoShape 223"/>
          <p:cNvSpPr/>
          <p:nvPr/>
        </p:nvSpPr>
        <p:spPr>
          <a:xfrm>
            <a:off x="1521619" y="2719388"/>
            <a:ext cx="1740694" cy="379810"/>
          </a:xfrm>
          <a:prstGeom prst="flowChartAlternateProcess">
            <a:avLst/>
          </a:prstGeom>
          <a:solidFill>
            <a:srgbClr val="B6C6E2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Проект отчета по самооценке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2" name="AutoShape 224"/>
          <p:cNvSpPr/>
          <p:nvPr/>
        </p:nvSpPr>
        <p:spPr>
          <a:xfrm>
            <a:off x="1547813" y="1113235"/>
            <a:ext cx="1740694" cy="379809"/>
          </a:xfrm>
          <a:prstGeom prst="flowChartAlternateProcess">
            <a:avLst/>
          </a:prstGeom>
          <a:solidFill>
            <a:srgbClr val="A7BAD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Заявка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3" name="AutoShape 234"/>
          <p:cNvSpPr/>
          <p:nvPr/>
        </p:nvSpPr>
        <p:spPr>
          <a:xfrm>
            <a:off x="3562350" y="3927872"/>
            <a:ext cx="1714500" cy="371475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3500" rIns="13500" anchor="ctr" anchorCtr="0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Финальный очет экспертов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4" name="AutoShape 244"/>
          <p:cNvSpPr/>
          <p:nvPr/>
        </p:nvSpPr>
        <p:spPr>
          <a:xfrm>
            <a:off x="2089548" y="2038350"/>
            <a:ext cx="540544" cy="141685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5" name="AutoShape 245"/>
          <p:cNvSpPr/>
          <p:nvPr/>
        </p:nvSpPr>
        <p:spPr>
          <a:xfrm>
            <a:off x="2089548" y="2590800"/>
            <a:ext cx="540544" cy="141685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6" name="AutoShape 246"/>
          <p:cNvSpPr/>
          <p:nvPr/>
        </p:nvSpPr>
        <p:spPr>
          <a:xfrm>
            <a:off x="2089548" y="3786188"/>
            <a:ext cx="540544" cy="141685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7" name="AutoShape 262"/>
          <p:cNvSpPr/>
          <p:nvPr/>
        </p:nvSpPr>
        <p:spPr>
          <a:xfrm>
            <a:off x="1521619" y="3340894"/>
            <a:ext cx="1740694" cy="379810"/>
          </a:xfrm>
          <a:prstGeom prst="flowChartAlternateProcess">
            <a:avLst/>
          </a:prstGeom>
          <a:solidFill>
            <a:srgbClr val="B0C1E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Формальная проверка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8" name="AutoShape 263"/>
          <p:cNvSpPr/>
          <p:nvPr/>
        </p:nvSpPr>
        <p:spPr>
          <a:xfrm>
            <a:off x="2089548" y="3165872"/>
            <a:ext cx="540544" cy="141684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69" name="AutoShape 223"/>
          <p:cNvSpPr/>
          <p:nvPr/>
        </p:nvSpPr>
        <p:spPr>
          <a:xfrm>
            <a:off x="1522810" y="3962400"/>
            <a:ext cx="1740694" cy="538163"/>
          </a:xfrm>
          <a:prstGeom prst="flowChartAlternateProcess">
            <a:avLst/>
          </a:prstGeom>
          <a:solidFill>
            <a:srgbClr val="B6C6E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Представление финального отчета по самооценке в ТК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0" name="AutoShape 224"/>
          <p:cNvSpPr/>
          <p:nvPr/>
        </p:nvSpPr>
        <p:spPr>
          <a:xfrm>
            <a:off x="3557588" y="1113235"/>
            <a:ext cx="1740694" cy="379809"/>
          </a:xfrm>
          <a:prstGeom prst="flowChartAlternateProcess">
            <a:avLst/>
          </a:prstGeom>
          <a:solidFill>
            <a:srgbClr val="A7BAD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Аудит экспертов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1" name="AutoShape 224"/>
          <p:cNvSpPr/>
          <p:nvPr/>
        </p:nvSpPr>
        <p:spPr>
          <a:xfrm>
            <a:off x="5619750" y="1113235"/>
            <a:ext cx="1740694" cy="379809"/>
          </a:xfrm>
          <a:prstGeom prst="flowChartAlternateProcess">
            <a:avLst/>
          </a:prstGeom>
          <a:solidFill>
            <a:srgbClr val="A7BAD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Решение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2" name="AutoShape 234"/>
          <p:cNvSpPr/>
          <p:nvPr/>
        </p:nvSpPr>
        <p:spPr>
          <a:xfrm>
            <a:off x="3565922" y="3220641"/>
            <a:ext cx="1714500" cy="371475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3500" rIns="13500" anchor="ctr" anchorCtr="0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Ответ вуза на отчет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3" name="AutoShape 234"/>
          <p:cNvSpPr/>
          <p:nvPr/>
        </p:nvSpPr>
        <p:spPr>
          <a:xfrm>
            <a:off x="3565922" y="2411017"/>
            <a:ext cx="1714500" cy="535781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3500" rIns="13500" anchor="ctr" anchorCtr="0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Отчет по аккредитации 1-я версия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4" name="AutoShape 234"/>
          <p:cNvSpPr/>
          <p:nvPr/>
        </p:nvSpPr>
        <p:spPr>
          <a:xfrm>
            <a:off x="3562350" y="1756172"/>
            <a:ext cx="1714500" cy="371475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3500" rIns="13500" anchor="ctr" anchorCtr="0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Аудит (выезд на место)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5" name="AutoShape 244"/>
          <p:cNvSpPr/>
          <p:nvPr/>
        </p:nvSpPr>
        <p:spPr>
          <a:xfrm>
            <a:off x="4161235" y="2263379"/>
            <a:ext cx="540544" cy="141684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6" name="AutoShape 244"/>
          <p:cNvSpPr/>
          <p:nvPr/>
        </p:nvSpPr>
        <p:spPr>
          <a:xfrm>
            <a:off x="4152900" y="2992041"/>
            <a:ext cx="540544" cy="141684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7" name="AutoShape 244"/>
          <p:cNvSpPr/>
          <p:nvPr/>
        </p:nvSpPr>
        <p:spPr>
          <a:xfrm>
            <a:off x="4152900" y="3702844"/>
            <a:ext cx="540544" cy="141685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8" name="AutoShape 223"/>
          <p:cNvSpPr/>
          <p:nvPr/>
        </p:nvSpPr>
        <p:spPr>
          <a:xfrm>
            <a:off x="5619750" y="1756173"/>
            <a:ext cx="1768079" cy="850106"/>
          </a:xfrm>
          <a:prstGeom prst="flowChartAlternateProcess">
            <a:avLst/>
          </a:prstGeom>
          <a:solidFill>
            <a:srgbClr val="B6C6E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Технический комитет (комитеты)</a:t>
            </a:r>
            <a:endParaRPr lang="en-GB" altLang="ru-RU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altLang="ru-RU" sz="6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alt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alt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Рекомендации</a:t>
            </a:r>
            <a:r>
              <a:rPr lang="en-GB" alt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ru-RU" sz="10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79" name="AutoShape 262"/>
          <p:cNvSpPr/>
          <p:nvPr/>
        </p:nvSpPr>
        <p:spPr>
          <a:xfrm>
            <a:off x="5619750" y="2988469"/>
            <a:ext cx="1768079" cy="1029891"/>
          </a:xfrm>
          <a:prstGeom prst="flowChartAlternateProcess">
            <a:avLst/>
          </a:prstGeom>
          <a:solidFill>
            <a:srgbClr val="B0C1E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0500" rIns="40500" anchor="ctr" anchorCtr="0"/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Решение Аккредитационной комиссии</a:t>
            </a:r>
            <a:endParaRPr lang="en-GB" altLang="ru-RU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окончательное решение</a:t>
            </a:r>
            <a:r>
              <a:rPr lang="en-GB" altLang="ru-RU" sz="135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78" name="Gerade Verbindung mit Pfeil 77"/>
          <p:cNvCxnSpPr>
            <a:stCxn id="19462" idx="3"/>
            <a:endCxn id="19470" idx="1"/>
          </p:cNvCxnSpPr>
          <p:nvPr/>
        </p:nvCxnSpPr>
        <p:spPr>
          <a:xfrm>
            <a:off x="3288507" y="1303735"/>
            <a:ext cx="269081" cy="11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>
            <a:stCxn id="19470" idx="3"/>
            <a:endCxn id="19471" idx="1"/>
          </p:cNvCxnSpPr>
          <p:nvPr/>
        </p:nvCxnSpPr>
        <p:spPr>
          <a:xfrm>
            <a:off x="5298282" y="1303735"/>
            <a:ext cx="321469" cy="11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2" name="AutoShape 244"/>
          <p:cNvSpPr/>
          <p:nvPr/>
        </p:nvSpPr>
        <p:spPr>
          <a:xfrm>
            <a:off x="6287691" y="2774157"/>
            <a:ext cx="540544" cy="141685"/>
          </a:xfrm>
          <a:prstGeom prst="downArrow">
            <a:avLst>
              <a:gd name="adj1" fmla="val 49777"/>
              <a:gd name="adj2" fmla="val 52995"/>
            </a:avLst>
          </a:prstGeom>
          <a:solidFill>
            <a:srgbClr val="FDFDED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40500" rIns="40500" anchor="ctr" anchorCtr="0"/>
          <a:lstStyle/>
          <a:p>
            <a:pPr eaLnBrk="1" hangingPunct="1">
              <a:spcBef>
                <a:spcPct val="50000"/>
              </a:spcBef>
            </a:pPr>
            <a:endParaRPr lang="en-GB" altLang="ru-RU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3" name="Pfeil nach rechts 82"/>
          <p:cNvSpPr/>
          <p:nvPr/>
        </p:nvSpPr>
        <p:spPr>
          <a:xfrm>
            <a:off x="1608535" y="4435079"/>
            <a:ext cx="5679281" cy="708422"/>
          </a:xfrm>
          <a:prstGeom prst="rightArrow">
            <a:avLst>
              <a:gd name="adj1" fmla="val 50000"/>
              <a:gd name="adj2" fmla="val 16355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x-none" sz="1350" b="1" dirty="0">
                <a:latin typeface="Calibri" panose="020F0502020204030204" pitchFamily="34" charset="0"/>
                <a:cs typeface="Calibri" panose="020F0502020204030204" pitchFamily="34" charset="0"/>
              </a:rPr>
              <a:t>3 стадии процесса аккредитации</a:t>
            </a:r>
            <a:endParaRPr lang="en-GB" altLang="x-none" sz="135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484" name="Rectangle 4"/>
          <p:cNvSpPr/>
          <p:nvPr/>
        </p:nvSpPr>
        <p:spPr>
          <a:xfrm>
            <a:off x="2375297" y="1"/>
            <a:ext cx="4861322" cy="756047"/>
          </a:xfrm>
          <a:prstGeom prst="rect">
            <a:avLst/>
          </a:prstGeom>
          <a:noFill/>
          <a:ln w="9525">
            <a:noFill/>
          </a:ln>
        </p:spPr>
        <p:txBody>
          <a:bodyPr lIns="69056" tIns="34529" rIns="69056" bIns="34529" anchor="b" anchorCtr="0"/>
          <a:lstStyle/>
          <a:p>
            <a:pPr eaLnBrk="1" hangingPunct="1"/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Этапы аккредитационного процесса</a:t>
            </a:r>
            <a:endParaRPr lang="en-GB" altLang="ru-RU" sz="18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5700" y="58282"/>
            <a:ext cx="5769472" cy="567929"/>
          </a:xfrm>
        </p:spPr>
        <p:txBody>
          <a:bodyPr spcFirstLastPara="1" vert="horz" wrap="square" lIns="51435" tIns="25718" rIns="51435" bIns="25718" numCol="1" rtlCol="0" anchor="ctr" anchorCtr="0" compatLnSpc="1">
            <a:normAutofit fontScale="90000"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Tx/>
              <a:buSzTx/>
              <a:defRPr/>
            </a:pPr>
            <a:br>
              <a:rPr lang="ru-RU" sz="2475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1999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 аудита (со стороны агентства)</a:t>
            </a:r>
            <a:br>
              <a:rPr lang="ru-RU" sz="1999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sz="1999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655267" y="2306181"/>
            <a:ext cx="5915025" cy="1723430"/>
          </a:xfrm>
        </p:spPr>
        <p:txBody>
          <a:bodyPr spcFirstLastPara="1" vert="horz" wrap="square" lIns="51435" tIns="25718" rIns="51435" bIns="25718" anchor="t" anchorCtr="0">
            <a:noAutofit/>
          </a:bodyPr>
          <a:lstStyle/>
          <a:p>
            <a:pPr algn="ctr" eaLnBrk="1" hangingPunct="1"/>
            <a:r>
              <a:rPr lang="ru-RU" altLang="ru-RU" sz="1800" dirty="0"/>
              <a:t>Проверка </a:t>
            </a:r>
            <a:r>
              <a:rPr lang="ru-RU" altLang="ru-RU" sz="1800" b="1" dirty="0">
                <a:solidFill>
                  <a:srgbClr val="FF0000"/>
                </a:solidFill>
              </a:rPr>
              <a:t>достоверности</a:t>
            </a:r>
            <a:r>
              <a:rPr lang="ru-RU" altLang="ru-RU" sz="1800" dirty="0"/>
              <a:t> информации, </a:t>
            </a:r>
            <a:r>
              <a:rPr lang="ru-RU" altLang="ru-RU" sz="1800" dirty="0">
                <a:solidFill>
                  <a:schemeClr val="tx1"/>
                </a:solidFill>
              </a:rPr>
              <a:t>заявленной</a:t>
            </a:r>
            <a:r>
              <a:rPr lang="ru-RU" altLang="ru-RU" sz="1800" dirty="0"/>
              <a:t> в </a:t>
            </a:r>
            <a:r>
              <a:rPr lang="ru-RU" altLang="ru-RU" sz="1800" b="1" dirty="0">
                <a:solidFill>
                  <a:srgbClr val="FF0000"/>
                </a:solidFill>
              </a:rPr>
              <a:t>самоотчете</a:t>
            </a:r>
          </a:p>
          <a:p>
            <a:pPr algn="ctr" eaLnBrk="1" hangingPunct="1">
              <a:buNone/>
            </a:pPr>
            <a:r>
              <a:rPr lang="ru-RU" altLang="ru-RU" sz="1800" dirty="0"/>
              <a:t> (</a:t>
            </a:r>
            <a:r>
              <a:rPr lang="en-US" altLang="ru-RU" sz="1800" dirty="0"/>
              <a:t>SAR – self assessment report </a:t>
            </a:r>
            <a:r>
              <a:rPr lang="ru-RU" altLang="ru-RU" sz="1800" dirty="0"/>
              <a:t>)</a:t>
            </a:r>
            <a:endParaRPr lang="en-US" altLang="ru-RU" sz="1800" dirty="0"/>
          </a:p>
          <a:p>
            <a:pPr algn="ctr" eaLnBrk="1" hangingPunct="1">
              <a:buNone/>
            </a:pPr>
            <a:endParaRPr lang="en-US" altLang="ru-RU" sz="1800" dirty="0"/>
          </a:p>
          <a:p>
            <a:pPr algn="ctr" eaLnBrk="1" hangingPunct="1">
              <a:buNone/>
            </a:pPr>
            <a:r>
              <a:rPr lang="en-US" altLang="ru-RU" sz="1800" dirty="0"/>
              <a:t>Интервью с фокус группами</a:t>
            </a:r>
          </a:p>
          <a:p>
            <a:pPr algn="ctr" eaLnBrk="1" hangingPunct="1">
              <a:buNone/>
            </a:pPr>
            <a:r>
              <a:rPr lang="en-US" altLang="ru-RU" sz="1800" dirty="0"/>
              <a:t>Осмотр университета</a:t>
            </a:r>
          </a:p>
          <a:p>
            <a:pPr algn="ctr" eaLnBrk="1" hangingPunct="1">
              <a:buNone/>
            </a:pPr>
            <a:r>
              <a:rPr lang="en-US" altLang="ru-RU" sz="1800" dirty="0"/>
              <a:t>Организационные документы</a:t>
            </a:r>
          </a:p>
          <a:p>
            <a:pPr algn="ctr" eaLnBrk="1" hangingPunct="1">
              <a:buNone/>
            </a:pPr>
            <a:r>
              <a:rPr lang="en-US" altLang="ru-RU" sz="1800" dirty="0"/>
              <a:t>Анализ дипломных и курсовых (экзаменационных) работы</a:t>
            </a:r>
            <a:endParaRPr lang="ru-RU" altLang="ru-RU" sz="1800" dirty="0"/>
          </a:p>
          <a:p>
            <a:pPr algn="ctr" eaLnBrk="1" hangingPunct="1"/>
            <a:endParaRPr lang="ru-RU" altLang="ru-RU" sz="1800" dirty="0"/>
          </a:p>
          <a:p>
            <a:pPr algn="ctr" eaLnBrk="1" hangingPunct="1"/>
            <a:endParaRPr lang="ru-RU" altLang="ru-RU" sz="18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247853" y="3273862"/>
            <a:ext cx="803672" cy="28128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ru-RU" sz="1013" kern="1200"/>
          </a:p>
        </p:txBody>
      </p:sp>
      <p:sp>
        <p:nvSpPr>
          <p:cNvPr id="5" name="TextBox 4"/>
          <p:cNvSpPr txBox="1"/>
          <p:nvPr/>
        </p:nvSpPr>
        <p:spPr>
          <a:xfrm>
            <a:off x="1888629" y="897315"/>
            <a:ext cx="5504260" cy="10618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altLang="ru-RU" sz="1575" dirty="0">
                <a:latin typeface="Calibri" panose="020F0502020204030204" pitchFamily="34" charset="0"/>
              </a:rPr>
              <a:t>Убедится, что заявленные образовательные программы соответствуют уровню Европейской рамки квалификации</a:t>
            </a:r>
          </a:p>
          <a:p>
            <a:pPr marL="342900" indent="-342900" algn="ctr"/>
            <a:r>
              <a:rPr lang="ru-RU" altLang="ru-RU" sz="1575" dirty="0">
                <a:latin typeface="Calibri" panose="020F0502020204030204" pitchFamily="34" charset="0"/>
              </a:rPr>
              <a:t>6-й уровень – бакалавриат</a:t>
            </a:r>
          </a:p>
          <a:p>
            <a:pPr marL="342900" indent="-342900" algn="ctr"/>
            <a:r>
              <a:rPr lang="ru-RU" altLang="ru-RU" sz="1575" dirty="0">
                <a:latin typeface="Calibri" panose="020F0502020204030204" pitchFamily="34" charset="0"/>
              </a:rPr>
              <a:t>7-й уровень - магистратура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39824" y="627758"/>
            <a:ext cx="6367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Grafik 9" descr="logo-a-rgb-900dpi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1595" y="33338"/>
            <a:ext cx="617220" cy="5795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900" y="1059656"/>
            <a:ext cx="6172200" cy="2987279"/>
          </a:xfrm>
        </p:spPr>
        <p:txBody>
          <a:bodyPr spcFirstLastPara="1" vert="horz" wrap="square" lIns="68580" tIns="34290" rIns="68580" bIns="34290" rtlCol="0" anchor="t" anchorCtr="0">
            <a:normAutofit fontScale="92500" lnSpcReduction="20000"/>
          </a:bodyPr>
          <a:lstStyle/>
          <a:p>
            <a:pPr marL="0" indent="0" algn="ctr" defTabSz="685800">
              <a:spcBef>
                <a:spcPct val="20000"/>
              </a:spcBef>
              <a:buClrTx/>
              <a:buSzTx/>
              <a:buNone/>
              <a:defRPr/>
            </a:pPr>
            <a:r>
              <a:rPr lang="ru-RU" noProof="0" dirty="0">
                <a:ln>
                  <a:noFill/>
                </a:ln>
                <a:effectLst/>
                <a:uLnTx/>
                <a:uFillTx/>
                <a:sym typeface="+mn-ea"/>
              </a:rPr>
              <a:t>Показать, что заявленные цели соответствуют соответствующему уровню Европейской рамки квалификации</a:t>
            </a: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57175" indent="-257175" algn="ctr" defTabSz="68580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noProof="0" dirty="0">
                <a:ln>
                  <a:noFill/>
                </a:ln>
                <a:effectLst/>
                <a:uLnTx/>
                <a:uFillTx/>
                <a:sym typeface="+mn-ea"/>
              </a:rPr>
              <a:t>6-й уровень – </a:t>
            </a:r>
            <a:r>
              <a:rPr lang="ru-RU" noProof="0" dirty="0" err="1">
                <a:ln>
                  <a:noFill/>
                </a:ln>
                <a:effectLst/>
                <a:uLnTx/>
                <a:uFillTx/>
                <a:sym typeface="+mn-ea"/>
              </a:rPr>
              <a:t>бакалавриат</a:t>
            </a: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57175" indent="-257175" algn="ctr" defTabSz="68580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noProof="0" dirty="0">
                <a:ln>
                  <a:noFill/>
                </a:ln>
                <a:effectLst/>
                <a:uLnTx/>
                <a:uFillTx/>
                <a:sym typeface="+mn-ea"/>
              </a:rPr>
              <a:t>7-й уровень - магистратура</a:t>
            </a:r>
            <a:endParaRPr lang="ru-RU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 defTabSz="685800">
              <a:spcBef>
                <a:spcPct val="20000"/>
              </a:spcBef>
              <a:buClrTx/>
              <a:buSzTx/>
              <a:buNone/>
              <a:defRPr/>
            </a:pPr>
            <a:endParaRPr lang="ru-RU" sz="2400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indent="0" algn="ctr" defTabSz="685800">
              <a:spcBef>
                <a:spcPct val="20000"/>
              </a:spcBef>
              <a:buClrTx/>
              <a:buSzTx/>
              <a:buNone/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Через Модульный справочник</a:t>
            </a:r>
          </a:p>
          <a:p>
            <a:pPr marL="0" indent="0" algn="ctr" defTabSz="685800">
              <a:spcBef>
                <a:spcPct val="20000"/>
              </a:spcBef>
              <a:buClrTx/>
              <a:buSzTx/>
              <a:buNone/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Выпускные/Экзаменвционные работы</a:t>
            </a:r>
          </a:p>
          <a:p>
            <a:pPr marL="0" indent="0" algn="ctr" defTabSz="685800">
              <a:spcBef>
                <a:spcPct val="20000"/>
              </a:spcBef>
              <a:buClrTx/>
              <a:buSzTx/>
              <a:buNone/>
              <a:defRPr/>
            </a:pPr>
            <a:endParaRPr lang="ru-RU" sz="2400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indent="0" algn="ctr" defTabSz="685800">
              <a:spcBef>
                <a:spcPct val="20000"/>
              </a:spcBef>
              <a:buClrTx/>
              <a:buSzTx/>
              <a:buNone/>
              <a:defRPr/>
            </a:pPr>
            <a:r>
              <a:rPr lang="ru-RU" sz="24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Главное! </a:t>
            </a:r>
            <a:r>
              <a:rPr lang="ru-RU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Показать связь цели – компетенции -  результаты обучения</a:t>
            </a:r>
          </a:p>
          <a:p>
            <a:pPr marL="257175" indent="-257175" algn="ctr" defTabSz="68580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ru-RU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57175" indent="-257175" algn="ctr" defTabSz="68580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ru-RU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5" name="Заголовок 3"/>
          <p:cNvSpPr>
            <a:spLocks noGrp="1"/>
          </p:cNvSpPr>
          <p:nvPr>
            <p:ph type="title"/>
          </p:nvPr>
        </p:nvSpPr>
        <p:spPr>
          <a:xfrm>
            <a:off x="1485900" y="206216"/>
            <a:ext cx="6172200" cy="475298"/>
          </a:xfrm>
        </p:spPr>
        <p:txBody>
          <a:bodyPr spcFirstLastPara="1" vert="horz" wrap="square" lIns="68580" tIns="34290" rIns="68580" bIns="34290" anchor="ctr" anchorCtr="0">
            <a:noAutofit/>
          </a:bodyPr>
          <a:lstStyle/>
          <a:p>
            <a:pPr>
              <a:buNone/>
            </a:pPr>
            <a:r>
              <a:rPr sz="1800" dirty="0"/>
              <a:t>Цель аудита (со стороны вуза)</a:t>
            </a:r>
          </a:p>
        </p:txBody>
      </p:sp>
      <p:cxnSp>
        <p:nvCxnSpPr>
          <p:cNvPr id="2" name="Прямое соединение 1"/>
          <p:cNvCxnSpPr/>
          <p:nvPr/>
        </p:nvCxnSpPr>
        <p:spPr>
          <a:xfrm>
            <a:off x="1331595" y="681990"/>
            <a:ext cx="648081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4342" name="Grafik 9" descr="logo-a-rgb-900dpi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1595" y="33338"/>
            <a:ext cx="617220" cy="5795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1439585" y="641390"/>
            <a:ext cx="4629150" cy="2545854"/>
          </a:xfrm>
        </p:spPr>
        <p:txBody>
          <a:bodyPr spcFirstLastPara="1" vert="horz" wrap="square" lIns="51435" tIns="25718" rIns="51435" bIns="25718" anchor="t" anchorCtr="0">
            <a:noAutofit/>
          </a:bodyPr>
          <a:lstStyle/>
          <a:p>
            <a:pPr marL="0" indent="0" algn="ctr">
              <a:buNone/>
            </a:pPr>
            <a:r>
              <a:rPr lang="ru-RU" altLang="en-US" b="1" dirty="0">
                <a:solidFill>
                  <a:srgbClr val="FF0000"/>
                </a:solidFill>
              </a:rPr>
              <a:t>       </a:t>
            </a:r>
            <a:r>
              <a:rPr lang="ru-RU" altLang="en-US" b="1" dirty="0">
                <a:solidFill>
                  <a:schemeClr val="tx1"/>
                </a:solidFill>
              </a:rPr>
              <a:t> </a:t>
            </a:r>
            <a:r>
              <a:rPr lang="en-US" altLang="ru-RU" sz="1800" b="1" dirty="0">
                <a:solidFill>
                  <a:schemeClr val="tx1"/>
                </a:solidFill>
              </a:rPr>
              <a:t>Модульный справочник!</a:t>
            </a:r>
          </a:p>
          <a:p>
            <a:pPr algn="ctr" eaLnBrk="1" hangingPunct="1"/>
            <a:r>
              <a:rPr lang="en-US" altLang="ru-RU" sz="1800" dirty="0">
                <a:solidFill>
                  <a:schemeClr val="tx1"/>
                </a:solidFill>
              </a:rPr>
              <a:t>Как разрабатывается и с кем согласовывается?</a:t>
            </a:r>
          </a:p>
          <a:p>
            <a:pPr algn="ctr" eaLnBrk="1" hangingPunct="1"/>
            <a:r>
              <a:rPr lang="en-US" altLang="ru-RU" sz="1800" dirty="0"/>
              <a:t>Какие дисциплины введены по рекомендациям работодателей.</a:t>
            </a:r>
          </a:p>
          <a:p>
            <a:pPr marL="0" indent="0" algn="ctr">
              <a:buNone/>
            </a:pPr>
            <a:r>
              <a:rPr lang="ru-RU" altLang="ru-RU" sz="1800" b="1" dirty="0"/>
              <a:t>Студенты</a:t>
            </a:r>
          </a:p>
          <a:p>
            <a:pPr algn="ctr" eaLnBrk="1" hangingPunct="1"/>
            <a:r>
              <a:rPr lang="ru-RU" altLang="ru-RU" sz="1800" dirty="0"/>
              <a:t>Участие студентов в разработке ОП</a:t>
            </a:r>
            <a:endParaRPr lang="en-US" altLang="ru-RU" sz="1800" dirty="0"/>
          </a:p>
          <a:p>
            <a:pPr algn="ctr" eaLnBrk="1" hangingPunct="1"/>
            <a:r>
              <a:rPr lang="ru-RU" altLang="ru-RU" sz="1800" dirty="0"/>
              <a:t>Инклюзия</a:t>
            </a:r>
            <a:endParaRPr lang="en-US" altLang="ru-RU" sz="1800" dirty="0"/>
          </a:p>
          <a:p>
            <a:pPr algn="ctr" eaLnBrk="1" hangingPunct="1"/>
            <a:endParaRPr lang="en-US" altLang="ru-RU" sz="1800" dirty="0"/>
          </a:p>
          <a:p>
            <a:pPr marL="0" indent="0" algn="ctr">
              <a:buNone/>
            </a:pPr>
            <a:r>
              <a:rPr lang="en-US" altLang="ru-RU" sz="1800" b="1" dirty="0">
                <a:solidFill>
                  <a:schemeClr val="tx1"/>
                </a:solidFill>
              </a:rPr>
              <a:t>Результаты обучения! </a:t>
            </a:r>
          </a:p>
          <a:p>
            <a:pPr marL="0" indent="0" algn="ctr">
              <a:buNone/>
            </a:pPr>
            <a:r>
              <a:rPr lang="en-US" altLang="ru-RU" sz="1800" dirty="0">
                <a:solidFill>
                  <a:schemeClr val="tx1"/>
                </a:solidFill>
              </a:rPr>
              <a:t>Как достигаются и как проверяются</a:t>
            </a:r>
            <a:r>
              <a:rPr lang="ru-RU" altLang="ru-RU" sz="1800" dirty="0">
                <a:solidFill>
                  <a:schemeClr val="tx1"/>
                </a:solidFill>
              </a:rPr>
              <a:t>?</a:t>
            </a:r>
          </a:p>
          <a:p>
            <a:pPr marL="0" indent="0" algn="ctr">
              <a:buNone/>
            </a:pPr>
            <a:endParaRPr lang="ru-RU" altLang="ru-RU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altLang="ru-RU" sz="1800" b="1" dirty="0">
                <a:solidFill>
                  <a:schemeClr val="tx1"/>
                </a:solidFill>
              </a:rPr>
              <a:t>Лаборатории, </a:t>
            </a:r>
            <a:r>
              <a:rPr lang="ru-RU" altLang="ru-RU" sz="1800" dirty="0">
                <a:solidFill>
                  <a:schemeClr val="tx1"/>
                </a:solidFill>
              </a:rPr>
              <a:t>техника безопасности в лаборатории</a:t>
            </a:r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1439824" y="573941"/>
            <a:ext cx="6367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49686" y="184726"/>
            <a:ext cx="3429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sz="1800" b="1" dirty="0">
                <a:latin typeface="+mj-lt"/>
                <a:ea typeface="+mj-ea"/>
                <a:cs typeface="+mj-cs"/>
              </a:rPr>
              <a:t>Фокус аудита</a:t>
            </a:r>
          </a:p>
        </p:txBody>
      </p:sp>
      <p:sp>
        <p:nvSpPr>
          <p:cNvPr id="4" name="Стрелка: вправо 3"/>
          <p:cNvSpPr/>
          <p:nvPr/>
        </p:nvSpPr>
        <p:spPr>
          <a:xfrm>
            <a:off x="6088202" y="2060079"/>
            <a:ext cx="378619" cy="2219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ru-RU" sz="1013" kern="1200"/>
          </a:p>
        </p:txBody>
      </p:sp>
      <p:sp>
        <p:nvSpPr>
          <p:cNvPr id="5126" name="TextBox 4"/>
          <p:cNvSpPr txBox="1"/>
          <p:nvPr/>
        </p:nvSpPr>
        <p:spPr>
          <a:xfrm>
            <a:off x="6367760" y="2302966"/>
            <a:ext cx="1543050" cy="19628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13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модульного справочника</a:t>
            </a: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01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01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01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13" b="1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для всех заинтересованных лиц</a:t>
            </a: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013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13" b="1" dirty="0">
                <a:latin typeface="Arial" panose="020B0604020202020204" pitchFamily="34" charset="0"/>
                <a:ea typeface="Arial" panose="020B0604020202020204" pitchFamily="34" charset="0"/>
              </a:rPr>
              <a:t>Информирование</a:t>
            </a:r>
          </a:p>
        </p:txBody>
      </p:sp>
      <p:pic>
        <p:nvPicPr>
          <p:cNvPr id="14342" name="Grafik 9" descr="logo-a-rgb-900dpi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1595" y="33338"/>
            <a:ext cx="617220" cy="5795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979772" y="141923"/>
            <a:ext cx="5673923" cy="390228"/>
          </a:xfrm>
        </p:spPr>
        <p:txBody>
          <a:bodyPr spcFirstLastPara="1" vert="horz" wrap="square" lIns="51435" tIns="25718" rIns="51435" bIns="25718" anchor="ctr" anchorCtr="0">
            <a:noAutofit/>
          </a:bodyPr>
          <a:lstStyle/>
          <a:p>
            <a:pPr eaLnBrk="1" hangingPunct="1"/>
            <a:r>
              <a:rPr lang="ru-RU" altLang="ru-RU" sz="1800" dirty="0"/>
              <a:t>Общие рекомендации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1601629" y="682168"/>
            <a:ext cx="5915025" cy="2448521"/>
          </a:xfrm>
        </p:spPr>
        <p:txBody>
          <a:bodyPr spcFirstLastPara="1" vert="horz" wrap="square" lIns="51435" tIns="25718" rIns="51435" bIns="25718" anchor="t" anchorCtr="0">
            <a:noAutofit/>
          </a:bodyPr>
          <a:lstStyle/>
          <a:p>
            <a:pPr eaLnBrk="1" hangingPunct="1"/>
            <a:r>
              <a:rPr lang="ru-RU" altLang="ru-RU" sz="1350" dirty="0"/>
              <a:t>Кабинеты – один для работы экспертов с техникой, второй для проведения интервью – для каждого кластера отдельно!</a:t>
            </a:r>
          </a:p>
          <a:p>
            <a:pPr eaLnBrk="1" hangingPunct="1"/>
            <a:r>
              <a:rPr lang="ru-RU" altLang="ru-RU" sz="1350" dirty="0"/>
              <a:t>В каждой фокус группе – лидер </a:t>
            </a:r>
          </a:p>
          <a:p>
            <a:pPr eaLnBrk="1" hangingPunct="1"/>
            <a:r>
              <a:rPr lang="ru-RU" altLang="ru-RU" sz="1350" dirty="0"/>
              <a:t>Сайт образовательной программы</a:t>
            </a:r>
            <a:endParaRPr lang="en-US" altLang="ru-RU" sz="1350" dirty="0"/>
          </a:p>
          <a:p>
            <a:pPr marL="0" indent="0">
              <a:buNone/>
            </a:pPr>
            <a:endParaRPr lang="ru-RU" altLang="ru-RU" sz="1350" dirty="0"/>
          </a:p>
          <a:p>
            <a:pPr eaLnBrk="1" hangingPunct="1"/>
            <a:r>
              <a:rPr lang="ru-RU" altLang="ru-RU" sz="1350" b="1" dirty="0"/>
              <a:t>Обратить внимание!</a:t>
            </a:r>
          </a:p>
          <a:p>
            <a:pPr eaLnBrk="1" hangingPunct="1"/>
            <a:r>
              <a:rPr lang="ru-RU" altLang="ru-RU" sz="1350" dirty="0"/>
              <a:t>Результаты обучения!!!</a:t>
            </a:r>
          </a:p>
          <a:p>
            <a:pPr eaLnBrk="1" hangingPunct="1"/>
            <a:r>
              <a:rPr lang="ru-RU" altLang="ru-RU" sz="1350" dirty="0"/>
              <a:t>Рабочая нагрузка / аудиторные часы, часы для СРС, СРСП</a:t>
            </a:r>
          </a:p>
          <a:p>
            <a:pPr eaLnBrk="1" hangingPunct="1"/>
            <a:r>
              <a:rPr lang="ru-RU" altLang="ru-RU" sz="1350" dirty="0"/>
              <a:t>Доступность модульного справочника </a:t>
            </a:r>
          </a:p>
          <a:p>
            <a:pPr eaLnBrk="1" hangingPunct="1"/>
            <a:r>
              <a:rPr lang="en-US" altLang="ru-RU" sz="1350" dirty="0"/>
              <a:t>Diploma Supplement</a:t>
            </a:r>
            <a:endParaRPr lang="ru-RU" altLang="ru-RU" sz="1350" dirty="0"/>
          </a:p>
          <a:p>
            <a:pPr eaLnBrk="1" hangingPunct="1"/>
            <a:r>
              <a:rPr lang="ru-RU" altLang="ru-RU" sz="1350" dirty="0"/>
              <a:t>Обратная связь и принятие решений на основе опросов – Обеспечение качества</a:t>
            </a:r>
          </a:p>
          <a:p>
            <a:pPr eaLnBrk="1" hangingPunct="1"/>
            <a:r>
              <a:rPr lang="ru-RU" altLang="ru-RU" sz="1350" dirty="0"/>
              <a:t>Безопасность лабораторий/работа с отходами</a:t>
            </a:r>
          </a:p>
          <a:p>
            <a:pPr eaLnBrk="1" hangingPunct="1"/>
            <a:r>
              <a:rPr lang="ru-RU" altLang="ru-RU" sz="1350" dirty="0"/>
              <a:t>Международные онлайн обмены и обмены с работодателями</a:t>
            </a:r>
          </a:p>
          <a:p>
            <a:pPr eaLnBrk="1" hangingPunct="1"/>
            <a:r>
              <a:rPr lang="ru-RU" altLang="ru-RU" sz="1350" dirty="0"/>
              <a:t>Поддержка преподавателей</a:t>
            </a:r>
          </a:p>
          <a:p>
            <a:pPr eaLnBrk="1" hangingPunct="1"/>
            <a:r>
              <a:rPr lang="ru-RU" altLang="ru-RU" sz="1350" dirty="0"/>
              <a:t>Доступность и инклюзия</a:t>
            </a:r>
          </a:p>
        </p:txBody>
      </p:sp>
      <p:pic>
        <p:nvPicPr>
          <p:cNvPr id="14342" name="Grafik 9" descr="logo-a-rgb-900dpi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69670" y="1"/>
            <a:ext cx="617220" cy="5795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44"/>
          <p:cNvSpPr txBox="1">
            <a:spLocks noGrp="1"/>
          </p:cNvSpPr>
          <p:nvPr>
            <p:ph type="title"/>
          </p:nvPr>
        </p:nvSpPr>
        <p:spPr>
          <a:xfrm>
            <a:off x="720025" y="503040"/>
            <a:ext cx="7704000" cy="2982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ВЗАИМОДЕЙСТВИЕ С</a:t>
            </a:r>
            <a:r>
              <a:rPr lang="en-US" dirty="0"/>
              <a:t> ASIIN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A41F1-842A-A1FA-0B25-E2545ED12DFD}"/>
              </a:ext>
            </a:extLst>
          </p:cNvPr>
          <p:cNvSpPr txBox="1"/>
          <p:nvPr/>
        </p:nvSpPr>
        <p:spPr>
          <a:xfrm>
            <a:off x="776039" y="719224"/>
            <a:ext cx="7566683" cy="412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 Необходимо объяснить 3-х годичное обучение в вузе.​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Представить информацию о признании полученных студентами кредитов в другом вузе.​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Представить более подробно информацию о проводимых социологических опросах, примеры вопросов.​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Представить возможность просмотра информацию об ОП (описание модулей, экзамены и т.п.) через предоставление электронной ссылки.​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Представить информацию о стоимости обучения.​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Представить информацию о финансировании в разрезе Департаментов ОП.​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Представить информацию об отчислениях студентов и среднюю продолжительность обучения.​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Представить информацию об Ассоциации выпускников и уровне трудоустройства.​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Представить образцы приложения к диплому, транскрипта, описание модуля «Дипломная работа»,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Staff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handbook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статистические данные о достижениях студентов, успеваемость, количество выпускников и т.д.​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89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95;p44">
            <a:extLst>
              <a:ext uri="{FF2B5EF4-FFF2-40B4-BE49-F238E27FC236}">
                <a16:creationId xmlns:a16="http://schemas.microsoft.com/office/drawing/2014/main" id="{4FA8A828-E2F0-32A3-68FB-5D4DE67525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9227" y="32512"/>
            <a:ext cx="9996407" cy="8012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br>
              <a:rPr lang="ru-RU" sz="3600" b="1" dirty="0">
                <a:latin typeface="Akrobat Black" pitchFamily="2" charset="0"/>
                <a:cs typeface="Times New Roman" panose="02020603050405020304" pitchFamily="18" charset="0"/>
              </a:rPr>
            </a:br>
            <a:br>
              <a:rPr lang="ru-RU" sz="3600" b="1" dirty="0">
                <a:latin typeface="Akrobat Black" pitchFamily="2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Akrobat Black" pitchFamily="2" charset="0"/>
                <a:cs typeface="Times New Roman" panose="02020603050405020304" pitchFamily="18" charset="0"/>
              </a:rPr>
              <a:t>Обеспечение качества </a:t>
            </a:r>
            <a:r>
              <a:rPr lang="ru-RU" sz="3200" b="1" dirty="0">
                <a:solidFill>
                  <a:srgbClr val="00B0F0"/>
                </a:solidFill>
                <a:latin typeface="Akrobat Black" pitchFamily="2" charset="0"/>
                <a:cs typeface="Times New Roman" panose="02020603050405020304" pitchFamily="18" charset="0"/>
              </a:rPr>
              <a:t>по итогам аккредитации</a:t>
            </a:r>
            <a:endParaRPr lang="ru-RU" sz="3600" b="1" dirty="0">
              <a:solidFill>
                <a:srgbClr val="00B0F0"/>
              </a:solidFill>
              <a:latin typeface="Akrobat Black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D8E3F7D-7BBC-8CAB-F673-C4C6E27CD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824327"/>
              </p:ext>
            </p:extLst>
          </p:nvPr>
        </p:nvGraphicFramePr>
        <p:xfrm>
          <a:off x="470115" y="1139790"/>
          <a:ext cx="8325174" cy="3169920"/>
        </p:xfrm>
        <a:graphic>
          <a:graphicData uri="http://schemas.openxmlformats.org/drawingml/2006/table">
            <a:tbl>
              <a:tblPr firstRow="1" bandRow="1">
                <a:tableStyleId>{E854EF8B-1157-4C4E-8510-48E2E4960724}</a:tableStyleId>
              </a:tblPr>
              <a:tblGrid>
                <a:gridCol w="5049301">
                  <a:extLst>
                    <a:ext uri="{9D8B030D-6E8A-4147-A177-3AD203B41FA5}">
                      <a16:colId xmlns:a16="http://schemas.microsoft.com/office/drawing/2014/main" val="3999070946"/>
                    </a:ext>
                  </a:extLst>
                </a:gridCol>
                <a:gridCol w="3275873">
                  <a:extLst>
                    <a:ext uri="{9D8B030D-6E8A-4147-A177-3AD203B41FA5}">
                      <a16:colId xmlns:a16="http://schemas.microsoft.com/office/drawing/2014/main" val="259300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Университета усилить показатели интернационализации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Прорабатывается вопрос о реализации с зарубежными партнерами СОП/ДДП, открытие ОП по медицинскому направлению совместно с Университетом Дебрецена (Венгрия).</a:t>
                      </a:r>
                    </a:p>
                    <a:p>
                      <a:r>
                        <a:rPr lang="ru-RU" dirty="0"/>
                        <a:t>Также имеется необходимость увеличения контингента иностранных студентов, отсутствуют международные проекты Эразмус+, Горизонт и др.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4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Университета предусмотреть развитие инфраструктуры, увеличения числа ППС с учетом роста контингента обучающихся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Необходимость актуализации Стратегии развития университета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6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62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9"/>
          <p:cNvSpPr/>
          <p:nvPr/>
        </p:nvSpPr>
        <p:spPr>
          <a:xfrm>
            <a:off x="0" y="125"/>
            <a:ext cx="28923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2" name="Google Shape;1102;p39"/>
          <p:cNvGrpSpPr/>
          <p:nvPr/>
        </p:nvGrpSpPr>
        <p:grpSpPr>
          <a:xfrm>
            <a:off x="-5799851" y="-555950"/>
            <a:ext cx="8692349" cy="5699591"/>
            <a:chOff x="1234141" y="-4"/>
            <a:chExt cx="1506760" cy="987986"/>
          </a:xfrm>
        </p:grpSpPr>
        <p:sp>
          <p:nvSpPr>
            <p:cNvPr id="1103" name="Google Shape;1103;p39"/>
            <p:cNvSpPr/>
            <p:nvPr/>
          </p:nvSpPr>
          <p:spPr>
            <a:xfrm>
              <a:off x="2720738" y="668453"/>
              <a:ext cx="14998" cy="4867"/>
            </a:xfrm>
            <a:custGeom>
              <a:avLst/>
              <a:gdLst/>
              <a:ahLst/>
              <a:cxnLst/>
              <a:rect l="l" t="t" r="r" b="b"/>
              <a:pathLst>
                <a:path w="151" h="49" extrusionOk="0">
                  <a:moveTo>
                    <a:pt x="1" y="0"/>
                  </a:moveTo>
                  <a:cubicBezTo>
                    <a:pt x="17" y="17"/>
                    <a:pt x="33" y="17"/>
                    <a:pt x="49" y="17"/>
                  </a:cubicBezTo>
                  <a:cubicBezTo>
                    <a:pt x="33" y="0"/>
                    <a:pt x="17" y="0"/>
                    <a:pt x="1" y="0"/>
                  </a:cubicBezTo>
                  <a:close/>
                  <a:moveTo>
                    <a:pt x="49" y="17"/>
                  </a:moveTo>
                  <a:cubicBezTo>
                    <a:pt x="81" y="33"/>
                    <a:pt x="118" y="49"/>
                    <a:pt x="150" y="49"/>
                  </a:cubicBezTo>
                  <a:lnTo>
                    <a:pt x="150" y="33"/>
                  </a:lnTo>
                  <a:cubicBezTo>
                    <a:pt x="118" y="33"/>
                    <a:pt x="81" y="17"/>
                    <a:pt x="4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1717655" y="455302"/>
              <a:ext cx="21752" cy="15793"/>
            </a:xfrm>
            <a:custGeom>
              <a:avLst/>
              <a:gdLst/>
              <a:ahLst/>
              <a:cxnLst/>
              <a:rect l="l" t="t" r="r" b="b"/>
              <a:pathLst>
                <a:path w="219" h="159" extrusionOk="0">
                  <a:moveTo>
                    <a:pt x="201" y="1"/>
                  </a:moveTo>
                  <a:cubicBezTo>
                    <a:pt x="189" y="1"/>
                    <a:pt x="177" y="10"/>
                    <a:pt x="166" y="10"/>
                  </a:cubicBezTo>
                  <a:cubicBezTo>
                    <a:pt x="134" y="42"/>
                    <a:pt x="81" y="74"/>
                    <a:pt x="49" y="111"/>
                  </a:cubicBezTo>
                  <a:lnTo>
                    <a:pt x="0" y="143"/>
                  </a:lnTo>
                  <a:lnTo>
                    <a:pt x="0" y="159"/>
                  </a:lnTo>
                  <a:lnTo>
                    <a:pt x="17" y="159"/>
                  </a:lnTo>
                  <a:lnTo>
                    <a:pt x="49" y="127"/>
                  </a:lnTo>
                  <a:cubicBezTo>
                    <a:pt x="101" y="90"/>
                    <a:pt x="134" y="58"/>
                    <a:pt x="182" y="26"/>
                  </a:cubicBezTo>
                  <a:cubicBezTo>
                    <a:pt x="202" y="10"/>
                    <a:pt x="202" y="10"/>
                    <a:pt x="219" y="10"/>
                  </a:cubicBezTo>
                  <a:cubicBezTo>
                    <a:pt x="213" y="3"/>
                    <a:pt x="207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1679117" y="432556"/>
              <a:ext cx="56715" cy="43802"/>
            </a:xfrm>
            <a:custGeom>
              <a:avLst/>
              <a:gdLst/>
              <a:ahLst/>
              <a:cxnLst/>
              <a:rect l="l" t="t" r="r" b="b"/>
              <a:pathLst>
                <a:path w="571" h="441" extrusionOk="0">
                  <a:moveTo>
                    <a:pt x="570" y="0"/>
                  </a:moveTo>
                  <a:lnTo>
                    <a:pt x="570" y="0"/>
                  </a:lnTo>
                  <a:cubicBezTo>
                    <a:pt x="522" y="16"/>
                    <a:pt x="489" y="53"/>
                    <a:pt x="453" y="85"/>
                  </a:cubicBezTo>
                  <a:cubicBezTo>
                    <a:pt x="489" y="53"/>
                    <a:pt x="538" y="37"/>
                    <a:pt x="570" y="0"/>
                  </a:cubicBezTo>
                  <a:close/>
                  <a:moveTo>
                    <a:pt x="453" y="85"/>
                  </a:moveTo>
                  <a:cubicBezTo>
                    <a:pt x="437" y="85"/>
                    <a:pt x="421" y="101"/>
                    <a:pt x="388" y="117"/>
                  </a:cubicBezTo>
                  <a:cubicBezTo>
                    <a:pt x="352" y="154"/>
                    <a:pt x="304" y="202"/>
                    <a:pt x="251" y="239"/>
                  </a:cubicBezTo>
                  <a:cubicBezTo>
                    <a:pt x="186" y="271"/>
                    <a:pt x="134" y="319"/>
                    <a:pt x="65" y="372"/>
                  </a:cubicBezTo>
                  <a:cubicBezTo>
                    <a:pt x="49" y="388"/>
                    <a:pt x="33" y="404"/>
                    <a:pt x="1" y="420"/>
                  </a:cubicBezTo>
                  <a:lnTo>
                    <a:pt x="1" y="440"/>
                  </a:lnTo>
                  <a:lnTo>
                    <a:pt x="17" y="440"/>
                  </a:lnTo>
                  <a:cubicBezTo>
                    <a:pt x="33" y="420"/>
                    <a:pt x="49" y="404"/>
                    <a:pt x="65" y="388"/>
                  </a:cubicBezTo>
                  <a:cubicBezTo>
                    <a:pt x="134" y="340"/>
                    <a:pt x="203" y="287"/>
                    <a:pt x="267" y="239"/>
                  </a:cubicBezTo>
                  <a:cubicBezTo>
                    <a:pt x="304" y="202"/>
                    <a:pt x="352" y="170"/>
                    <a:pt x="405" y="138"/>
                  </a:cubicBezTo>
                  <a:cubicBezTo>
                    <a:pt x="421" y="117"/>
                    <a:pt x="437" y="101"/>
                    <a:pt x="453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2339529" y="424114"/>
              <a:ext cx="16587" cy="8542"/>
            </a:xfrm>
            <a:custGeom>
              <a:avLst/>
              <a:gdLst/>
              <a:ahLst/>
              <a:cxnLst/>
              <a:rect l="l" t="t" r="r" b="b"/>
              <a:pathLst>
                <a:path w="167" h="86" extrusionOk="0">
                  <a:moveTo>
                    <a:pt x="1" y="0"/>
                  </a:moveTo>
                  <a:lnTo>
                    <a:pt x="1" y="21"/>
                  </a:lnTo>
                  <a:cubicBezTo>
                    <a:pt x="17" y="21"/>
                    <a:pt x="17" y="37"/>
                    <a:pt x="33" y="37"/>
                  </a:cubicBezTo>
                  <a:cubicBezTo>
                    <a:pt x="82" y="53"/>
                    <a:pt x="118" y="69"/>
                    <a:pt x="167" y="85"/>
                  </a:cubicBezTo>
                  <a:lnTo>
                    <a:pt x="167" y="69"/>
                  </a:lnTo>
                  <a:cubicBezTo>
                    <a:pt x="118" y="53"/>
                    <a:pt x="82" y="37"/>
                    <a:pt x="33" y="21"/>
                  </a:cubicBezTo>
                  <a:cubicBezTo>
                    <a:pt x="33" y="21"/>
                    <a:pt x="17" y="2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281027" y="713348"/>
              <a:ext cx="1689" cy="13806"/>
            </a:xfrm>
            <a:custGeom>
              <a:avLst/>
              <a:gdLst/>
              <a:ahLst/>
              <a:cxnLst/>
              <a:rect l="l" t="t" r="r" b="b"/>
              <a:pathLst>
                <a:path w="17" h="139" extrusionOk="0">
                  <a:moveTo>
                    <a:pt x="16" y="1"/>
                  </a:moveTo>
                  <a:lnTo>
                    <a:pt x="0" y="17"/>
                  </a:lnTo>
                  <a:lnTo>
                    <a:pt x="0" y="86"/>
                  </a:lnTo>
                  <a:cubicBezTo>
                    <a:pt x="16" y="102"/>
                    <a:pt x="16" y="118"/>
                    <a:pt x="16" y="138"/>
                  </a:cubicBezTo>
                  <a:lnTo>
                    <a:pt x="16" y="86"/>
                  </a:lnTo>
                  <a:lnTo>
                    <a:pt x="16" y="1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1667496" y="827373"/>
              <a:ext cx="65058" cy="36552"/>
            </a:xfrm>
            <a:custGeom>
              <a:avLst/>
              <a:gdLst/>
              <a:ahLst/>
              <a:cxnLst/>
              <a:rect l="l" t="t" r="r" b="b"/>
              <a:pathLst>
                <a:path w="655" h="368" extrusionOk="0">
                  <a:moveTo>
                    <a:pt x="639" y="0"/>
                  </a:moveTo>
                  <a:cubicBezTo>
                    <a:pt x="606" y="0"/>
                    <a:pt x="570" y="16"/>
                    <a:pt x="538" y="49"/>
                  </a:cubicBezTo>
                  <a:cubicBezTo>
                    <a:pt x="469" y="101"/>
                    <a:pt x="404" y="134"/>
                    <a:pt x="336" y="166"/>
                  </a:cubicBezTo>
                  <a:cubicBezTo>
                    <a:pt x="303" y="182"/>
                    <a:pt x="267" y="202"/>
                    <a:pt x="235" y="218"/>
                  </a:cubicBezTo>
                  <a:cubicBezTo>
                    <a:pt x="203" y="251"/>
                    <a:pt x="150" y="267"/>
                    <a:pt x="118" y="283"/>
                  </a:cubicBezTo>
                  <a:cubicBezTo>
                    <a:pt x="102" y="303"/>
                    <a:pt x="65" y="319"/>
                    <a:pt x="49" y="336"/>
                  </a:cubicBezTo>
                  <a:cubicBezTo>
                    <a:pt x="33" y="336"/>
                    <a:pt x="33" y="352"/>
                    <a:pt x="17" y="352"/>
                  </a:cubicBezTo>
                  <a:lnTo>
                    <a:pt x="1" y="352"/>
                  </a:lnTo>
                  <a:lnTo>
                    <a:pt x="1" y="368"/>
                  </a:lnTo>
                  <a:lnTo>
                    <a:pt x="17" y="368"/>
                  </a:lnTo>
                  <a:cubicBezTo>
                    <a:pt x="33" y="352"/>
                    <a:pt x="49" y="352"/>
                    <a:pt x="49" y="352"/>
                  </a:cubicBezTo>
                  <a:cubicBezTo>
                    <a:pt x="81" y="336"/>
                    <a:pt x="102" y="319"/>
                    <a:pt x="134" y="303"/>
                  </a:cubicBezTo>
                  <a:cubicBezTo>
                    <a:pt x="166" y="283"/>
                    <a:pt x="203" y="251"/>
                    <a:pt x="235" y="235"/>
                  </a:cubicBezTo>
                  <a:cubicBezTo>
                    <a:pt x="267" y="218"/>
                    <a:pt x="303" y="202"/>
                    <a:pt x="336" y="182"/>
                  </a:cubicBezTo>
                  <a:cubicBezTo>
                    <a:pt x="404" y="150"/>
                    <a:pt x="469" y="101"/>
                    <a:pt x="538" y="65"/>
                  </a:cubicBezTo>
                  <a:lnTo>
                    <a:pt x="554" y="49"/>
                  </a:lnTo>
                  <a:cubicBezTo>
                    <a:pt x="586" y="33"/>
                    <a:pt x="606" y="16"/>
                    <a:pt x="639" y="16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2501628" y="454209"/>
              <a:ext cx="8542" cy="5264"/>
            </a:xfrm>
            <a:custGeom>
              <a:avLst/>
              <a:gdLst/>
              <a:ahLst/>
              <a:cxnLst/>
              <a:rect l="l" t="t" r="r" b="b"/>
              <a:pathLst>
                <a:path w="86" h="53" extrusionOk="0">
                  <a:moveTo>
                    <a:pt x="17" y="0"/>
                  </a:moveTo>
                  <a:lnTo>
                    <a:pt x="1" y="21"/>
                  </a:lnTo>
                  <a:cubicBezTo>
                    <a:pt x="17" y="21"/>
                    <a:pt x="33" y="21"/>
                    <a:pt x="49" y="37"/>
                  </a:cubicBezTo>
                  <a:cubicBezTo>
                    <a:pt x="49" y="37"/>
                    <a:pt x="66" y="53"/>
                    <a:pt x="86" y="53"/>
                  </a:cubicBezTo>
                  <a:lnTo>
                    <a:pt x="86" y="37"/>
                  </a:lnTo>
                  <a:cubicBezTo>
                    <a:pt x="66" y="37"/>
                    <a:pt x="66" y="21"/>
                    <a:pt x="49" y="21"/>
                  </a:cubicBezTo>
                  <a:cubicBezTo>
                    <a:pt x="33" y="21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2219247" y="900774"/>
              <a:ext cx="20163" cy="4867"/>
            </a:xfrm>
            <a:custGeom>
              <a:avLst/>
              <a:gdLst/>
              <a:ahLst/>
              <a:cxnLst/>
              <a:rect l="l" t="t" r="r" b="b"/>
              <a:pathLst>
                <a:path w="203" h="49" extrusionOk="0">
                  <a:moveTo>
                    <a:pt x="0" y="0"/>
                  </a:moveTo>
                  <a:lnTo>
                    <a:pt x="16" y="17"/>
                  </a:lnTo>
                  <a:cubicBezTo>
                    <a:pt x="65" y="17"/>
                    <a:pt x="101" y="33"/>
                    <a:pt x="150" y="49"/>
                  </a:cubicBezTo>
                  <a:lnTo>
                    <a:pt x="202" y="49"/>
                  </a:lnTo>
                  <a:lnTo>
                    <a:pt x="150" y="33"/>
                  </a:lnTo>
                  <a:cubicBezTo>
                    <a:pt x="117" y="17"/>
                    <a:pt x="65" y="17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1762550" y="967819"/>
              <a:ext cx="45491" cy="20163"/>
            </a:xfrm>
            <a:custGeom>
              <a:avLst/>
              <a:gdLst/>
              <a:ahLst/>
              <a:cxnLst/>
              <a:rect l="l" t="t" r="r" b="b"/>
              <a:pathLst>
                <a:path w="458" h="203" extrusionOk="0">
                  <a:moveTo>
                    <a:pt x="457" y="0"/>
                  </a:moveTo>
                  <a:cubicBezTo>
                    <a:pt x="421" y="0"/>
                    <a:pt x="389" y="16"/>
                    <a:pt x="356" y="32"/>
                  </a:cubicBezTo>
                  <a:cubicBezTo>
                    <a:pt x="336" y="49"/>
                    <a:pt x="320" y="49"/>
                    <a:pt x="320" y="49"/>
                  </a:cubicBezTo>
                  <a:cubicBezTo>
                    <a:pt x="255" y="81"/>
                    <a:pt x="171" y="117"/>
                    <a:pt x="102" y="150"/>
                  </a:cubicBezTo>
                  <a:lnTo>
                    <a:pt x="1" y="182"/>
                  </a:lnTo>
                  <a:lnTo>
                    <a:pt x="1" y="202"/>
                  </a:lnTo>
                  <a:lnTo>
                    <a:pt x="17" y="202"/>
                  </a:lnTo>
                  <a:lnTo>
                    <a:pt x="102" y="166"/>
                  </a:lnTo>
                  <a:cubicBezTo>
                    <a:pt x="171" y="133"/>
                    <a:pt x="255" y="101"/>
                    <a:pt x="320" y="65"/>
                  </a:cubicBezTo>
                  <a:cubicBezTo>
                    <a:pt x="336" y="65"/>
                    <a:pt x="336" y="49"/>
                    <a:pt x="356" y="49"/>
                  </a:cubicBezTo>
                  <a:cubicBezTo>
                    <a:pt x="389" y="32"/>
                    <a:pt x="421" y="16"/>
                    <a:pt x="457" y="16"/>
                  </a:cubicBezTo>
                  <a:lnTo>
                    <a:pt x="4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2496463" y="491059"/>
              <a:ext cx="16985" cy="6953"/>
            </a:xfrm>
            <a:custGeom>
              <a:avLst/>
              <a:gdLst/>
              <a:ahLst/>
              <a:cxnLst/>
              <a:rect l="l" t="t" r="r" b="b"/>
              <a:pathLst>
                <a:path w="171" h="70" extrusionOk="0">
                  <a:moveTo>
                    <a:pt x="0" y="1"/>
                  </a:moveTo>
                  <a:lnTo>
                    <a:pt x="0" y="17"/>
                  </a:lnTo>
                  <a:lnTo>
                    <a:pt x="37" y="17"/>
                  </a:lnTo>
                  <a:cubicBezTo>
                    <a:pt x="17" y="1"/>
                    <a:pt x="17" y="1"/>
                    <a:pt x="0" y="1"/>
                  </a:cubicBezTo>
                  <a:close/>
                  <a:moveTo>
                    <a:pt x="37" y="17"/>
                  </a:moveTo>
                  <a:cubicBezTo>
                    <a:pt x="53" y="33"/>
                    <a:pt x="53" y="33"/>
                    <a:pt x="69" y="33"/>
                  </a:cubicBezTo>
                  <a:cubicBezTo>
                    <a:pt x="53" y="17"/>
                    <a:pt x="53" y="17"/>
                    <a:pt x="37" y="17"/>
                  </a:cubicBezTo>
                  <a:close/>
                  <a:moveTo>
                    <a:pt x="69" y="33"/>
                  </a:moveTo>
                  <a:cubicBezTo>
                    <a:pt x="101" y="53"/>
                    <a:pt x="138" y="70"/>
                    <a:pt x="170" y="70"/>
                  </a:cubicBezTo>
                  <a:cubicBezTo>
                    <a:pt x="138" y="53"/>
                    <a:pt x="101" y="33"/>
                    <a:pt x="69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2463189" y="466228"/>
              <a:ext cx="73501" cy="28208"/>
            </a:xfrm>
            <a:custGeom>
              <a:avLst/>
              <a:gdLst/>
              <a:ahLst/>
              <a:cxnLst/>
              <a:rect l="l" t="t" r="r" b="b"/>
              <a:pathLst>
                <a:path w="740" h="284" extrusionOk="0">
                  <a:moveTo>
                    <a:pt x="0" y="1"/>
                  </a:moveTo>
                  <a:lnTo>
                    <a:pt x="16" y="17"/>
                  </a:lnTo>
                  <a:cubicBezTo>
                    <a:pt x="49" y="17"/>
                    <a:pt x="69" y="33"/>
                    <a:pt x="101" y="33"/>
                  </a:cubicBezTo>
                  <a:cubicBezTo>
                    <a:pt x="85" y="17"/>
                    <a:pt x="49" y="17"/>
                    <a:pt x="16" y="1"/>
                  </a:cubicBezTo>
                  <a:close/>
                  <a:moveTo>
                    <a:pt x="101" y="33"/>
                  </a:moveTo>
                  <a:lnTo>
                    <a:pt x="101" y="33"/>
                  </a:lnTo>
                  <a:cubicBezTo>
                    <a:pt x="150" y="65"/>
                    <a:pt x="202" y="81"/>
                    <a:pt x="251" y="101"/>
                  </a:cubicBezTo>
                  <a:cubicBezTo>
                    <a:pt x="303" y="118"/>
                    <a:pt x="352" y="134"/>
                    <a:pt x="404" y="166"/>
                  </a:cubicBezTo>
                  <a:cubicBezTo>
                    <a:pt x="453" y="182"/>
                    <a:pt x="489" y="202"/>
                    <a:pt x="537" y="219"/>
                  </a:cubicBezTo>
                  <a:cubicBezTo>
                    <a:pt x="606" y="235"/>
                    <a:pt x="675" y="267"/>
                    <a:pt x="739" y="283"/>
                  </a:cubicBezTo>
                  <a:cubicBezTo>
                    <a:pt x="675" y="251"/>
                    <a:pt x="606" y="219"/>
                    <a:pt x="537" y="202"/>
                  </a:cubicBezTo>
                  <a:cubicBezTo>
                    <a:pt x="505" y="182"/>
                    <a:pt x="453" y="166"/>
                    <a:pt x="404" y="150"/>
                  </a:cubicBezTo>
                  <a:cubicBezTo>
                    <a:pt x="352" y="134"/>
                    <a:pt x="303" y="118"/>
                    <a:pt x="251" y="81"/>
                  </a:cubicBezTo>
                  <a:cubicBezTo>
                    <a:pt x="202" y="65"/>
                    <a:pt x="150" y="49"/>
                    <a:pt x="101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1677528" y="499501"/>
              <a:ext cx="61879" cy="45094"/>
            </a:xfrm>
            <a:custGeom>
              <a:avLst/>
              <a:gdLst/>
              <a:ahLst/>
              <a:cxnLst/>
              <a:rect l="l" t="t" r="r" b="b"/>
              <a:pathLst>
                <a:path w="623" h="454" extrusionOk="0">
                  <a:moveTo>
                    <a:pt x="606" y="1"/>
                  </a:moveTo>
                  <a:cubicBezTo>
                    <a:pt x="586" y="1"/>
                    <a:pt x="554" y="17"/>
                    <a:pt x="538" y="33"/>
                  </a:cubicBezTo>
                  <a:lnTo>
                    <a:pt x="538" y="49"/>
                  </a:lnTo>
                  <a:lnTo>
                    <a:pt x="554" y="49"/>
                  </a:lnTo>
                  <a:cubicBezTo>
                    <a:pt x="570" y="33"/>
                    <a:pt x="586" y="17"/>
                    <a:pt x="606" y="17"/>
                  </a:cubicBezTo>
                  <a:lnTo>
                    <a:pt x="623" y="17"/>
                  </a:lnTo>
                  <a:lnTo>
                    <a:pt x="606" y="1"/>
                  </a:lnTo>
                  <a:close/>
                  <a:moveTo>
                    <a:pt x="538" y="49"/>
                  </a:moveTo>
                  <a:lnTo>
                    <a:pt x="538" y="49"/>
                  </a:lnTo>
                  <a:cubicBezTo>
                    <a:pt x="437" y="118"/>
                    <a:pt x="336" y="203"/>
                    <a:pt x="235" y="271"/>
                  </a:cubicBezTo>
                  <a:cubicBezTo>
                    <a:pt x="182" y="304"/>
                    <a:pt x="134" y="352"/>
                    <a:pt x="65" y="389"/>
                  </a:cubicBezTo>
                  <a:cubicBezTo>
                    <a:pt x="65" y="405"/>
                    <a:pt x="49" y="405"/>
                    <a:pt x="49" y="405"/>
                  </a:cubicBezTo>
                  <a:cubicBezTo>
                    <a:pt x="33" y="421"/>
                    <a:pt x="17" y="437"/>
                    <a:pt x="1" y="453"/>
                  </a:cubicBezTo>
                  <a:cubicBezTo>
                    <a:pt x="17" y="453"/>
                    <a:pt x="33" y="437"/>
                    <a:pt x="49" y="421"/>
                  </a:cubicBezTo>
                  <a:cubicBezTo>
                    <a:pt x="65" y="421"/>
                    <a:pt x="65" y="405"/>
                    <a:pt x="81" y="405"/>
                  </a:cubicBezTo>
                  <a:cubicBezTo>
                    <a:pt x="134" y="372"/>
                    <a:pt x="182" y="320"/>
                    <a:pt x="251" y="271"/>
                  </a:cubicBezTo>
                  <a:cubicBezTo>
                    <a:pt x="336" y="203"/>
                    <a:pt x="437" y="134"/>
                    <a:pt x="538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2514937" y="459374"/>
              <a:ext cx="21752" cy="10131"/>
            </a:xfrm>
            <a:custGeom>
              <a:avLst/>
              <a:gdLst/>
              <a:ahLst/>
              <a:cxnLst/>
              <a:rect l="l" t="t" r="r" b="b"/>
              <a:pathLst>
                <a:path w="219" h="102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7"/>
                    <a:pt x="33" y="33"/>
                    <a:pt x="53" y="33"/>
                  </a:cubicBezTo>
                  <a:cubicBezTo>
                    <a:pt x="85" y="49"/>
                    <a:pt x="134" y="70"/>
                    <a:pt x="170" y="86"/>
                  </a:cubicBezTo>
                  <a:lnTo>
                    <a:pt x="186" y="86"/>
                  </a:lnTo>
                  <a:lnTo>
                    <a:pt x="170" y="70"/>
                  </a:lnTo>
                  <a:cubicBezTo>
                    <a:pt x="134" y="49"/>
                    <a:pt x="85" y="33"/>
                    <a:pt x="53" y="17"/>
                  </a:cubicBezTo>
                  <a:cubicBezTo>
                    <a:pt x="33" y="17"/>
                    <a:pt x="16" y="17"/>
                    <a:pt x="0" y="1"/>
                  </a:cubicBezTo>
                  <a:close/>
                  <a:moveTo>
                    <a:pt x="186" y="86"/>
                  </a:moveTo>
                  <a:cubicBezTo>
                    <a:pt x="202" y="86"/>
                    <a:pt x="202" y="102"/>
                    <a:pt x="202" y="102"/>
                  </a:cubicBezTo>
                  <a:lnTo>
                    <a:pt x="218" y="102"/>
                  </a:lnTo>
                  <a:lnTo>
                    <a:pt x="218" y="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1730866" y="935638"/>
              <a:ext cx="4966" cy="37048"/>
            </a:xfrm>
            <a:custGeom>
              <a:avLst/>
              <a:gdLst/>
              <a:ahLst/>
              <a:cxnLst/>
              <a:rect l="l" t="t" r="r" b="b"/>
              <a:pathLst>
                <a:path w="50" h="373" extrusionOk="0">
                  <a:moveTo>
                    <a:pt x="49" y="1"/>
                  </a:moveTo>
                  <a:cubicBezTo>
                    <a:pt x="33" y="21"/>
                    <a:pt x="33" y="37"/>
                    <a:pt x="33" y="52"/>
                  </a:cubicBezTo>
                  <a:lnTo>
                    <a:pt x="33" y="52"/>
                  </a:lnTo>
                  <a:cubicBezTo>
                    <a:pt x="33" y="37"/>
                    <a:pt x="33" y="21"/>
                    <a:pt x="49" y="21"/>
                  </a:cubicBezTo>
                  <a:lnTo>
                    <a:pt x="49" y="1"/>
                  </a:lnTo>
                  <a:close/>
                  <a:moveTo>
                    <a:pt x="33" y="102"/>
                  </a:moveTo>
                  <a:cubicBezTo>
                    <a:pt x="33" y="154"/>
                    <a:pt x="33" y="187"/>
                    <a:pt x="17" y="223"/>
                  </a:cubicBezTo>
                  <a:lnTo>
                    <a:pt x="17" y="272"/>
                  </a:lnTo>
                  <a:lnTo>
                    <a:pt x="17" y="324"/>
                  </a:lnTo>
                  <a:cubicBezTo>
                    <a:pt x="1" y="340"/>
                    <a:pt x="17" y="340"/>
                    <a:pt x="17" y="356"/>
                  </a:cubicBezTo>
                  <a:lnTo>
                    <a:pt x="17" y="373"/>
                  </a:lnTo>
                  <a:lnTo>
                    <a:pt x="33" y="356"/>
                  </a:lnTo>
                  <a:lnTo>
                    <a:pt x="17" y="340"/>
                  </a:lnTo>
                  <a:cubicBezTo>
                    <a:pt x="33" y="304"/>
                    <a:pt x="33" y="288"/>
                    <a:pt x="33" y="272"/>
                  </a:cubicBezTo>
                  <a:lnTo>
                    <a:pt x="33" y="223"/>
                  </a:lnTo>
                  <a:lnTo>
                    <a:pt x="33" y="1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2536590" y="701727"/>
              <a:ext cx="16985" cy="6953"/>
            </a:xfrm>
            <a:custGeom>
              <a:avLst/>
              <a:gdLst/>
              <a:ahLst/>
              <a:cxnLst/>
              <a:rect l="l" t="t" r="r" b="b"/>
              <a:pathLst>
                <a:path w="171" h="70" extrusionOk="0">
                  <a:moveTo>
                    <a:pt x="0" y="1"/>
                  </a:moveTo>
                  <a:lnTo>
                    <a:pt x="0" y="17"/>
                  </a:lnTo>
                  <a:cubicBezTo>
                    <a:pt x="37" y="17"/>
                    <a:pt x="69" y="33"/>
                    <a:pt x="85" y="33"/>
                  </a:cubicBezTo>
                  <a:cubicBezTo>
                    <a:pt x="69" y="17"/>
                    <a:pt x="37" y="17"/>
                    <a:pt x="0" y="1"/>
                  </a:cubicBezTo>
                  <a:close/>
                  <a:moveTo>
                    <a:pt x="85" y="33"/>
                  </a:moveTo>
                  <a:cubicBezTo>
                    <a:pt x="118" y="53"/>
                    <a:pt x="138" y="53"/>
                    <a:pt x="170" y="69"/>
                  </a:cubicBezTo>
                  <a:lnTo>
                    <a:pt x="170" y="53"/>
                  </a:lnTo>
                  <a:cubicBezTo>
                    <a:pt x="138" y="53"/>
                    <a:pt x="118" y="33"/>
                    <a:pt x="85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1739308" y="902364"/>
              <a:ext cx="70322" cy="33373"/>
            </a:xfrm>
            <a:custGeom>
              <a:avLst/>
              <a:gdLst/>
              <a:ahLst/>
              <a:cxnLst/>
              <a:rect l="l" t="t" r="r" b="b"/>
              <a:pathLst>
                <a:path w="708" h="336" extrusionOk="0">
                  <a:moveTo>
                    <a:pt x="708" y="1"/>
                  </a:moveTo>
                  <a:cubicBezTo>
                    <a:pt x="671" y="1"/>
                    <a:pt x="639" y="17"/>
                    <a:pt x="607" y="33"/>
                  </a:cubicBezTo>
                  <a:lnTo>
                    <a:pt x="590" y="53"/>
                  </a:lnTo>
                  <a:lnTo>
                    <a:pt x="623" y="53"/>
                  </a:lnTo>
                  <a:cubicBezTo>
                    <a:pt x="639" y="33"/>
                    <a:pt x="671" y="17"/>
                    <a:pt x="708" y="17"/>
                  </a:cubicBezTo>
                  <a:lnTo>
                    <a:pt x="708" y="1"/>
                  </a:lnTo>
                  <a:close/>
                  <a:moveTo>
                    <a:pt x="590" y="53"/>
                  </a:moveTo>
                  <a:lnTo>
                    <a:pt x="590" y="53"/>
                  </a:lnTo>
                  <a:cubicBezTo>
                    <a:pt x="522" y="85"/>
                    <a:pt x="437" y="118"/>
                    <a:pt x="368" y="154"/>
                  </a:cubicBezTo>
                  <a:cubicBezTo>
                    <a:pt x="320" y="170"/>
                    <a:pt x="267" y="203"/>
                    <a:pt x="235" y="219"/>
                  </a:cubicBezTo>
                  <a:cubicBezTo>
                    <a:pt x="203" y="235"/>
                    <a:pt x="166" y="255"/>
                    <a:pt x="134" y="271"/>
                  </a:cubicBezTo>
                  <a:cubicBezTo>
                    <a:pt x="102" y="287"/>
                    <a:pt x="49" y="304"/>
                    <a:pt x="1" y="336"/>
                  </a:cubicBezTo>
                  <a:cubicBezTo>
                    <a:pt x="49" y="320"/>
                    <a:pt x="102" y="304"/>
                    <a:pt x="150" y="271"/>
                  </a:cubicBezTo>
                  <a:cubicBezTo>
                    <a:pt x="166" y="271"/>
                    <a:pt x="203" y="255"/>
                    <a:pt x="235" y="235"/>
                  </a:cubicBezTo>
                  <a:cubicBezTo>
                    <a:pt x="287" y="203"/>
                    <a:pt x="320" y="186"/>
                    <a:pt x="368" y="170"/>
                  </a:cubicBezTo>
                  <a:cubicBezTo>
                    <a:pt x="437" y="134"/>
                    <a:pt x="522" y="85"/>
                    <a:pt x="59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1677528" y="747119"/>
              <a:ext cx="56715" cy="34962"/>
            </a:xfrm>
            <a:custGeom>
              <a:avLst/>
              <a:gdLst/>
              <a:ahLst/>
              <a:cxnLst/>
              <a:rect l="l" t="t" r="r" b="b"/>
              <a:pathLst>
                <a:path w="571" h="352" extrusionOk="0">
                  <a:moveTo>
                    <a:pt x="570" y="0"/>
                  </a:moveTo>
                  <a:cubicBezTo>
                    <a:pt x="538" y="0"/>
                    <a:pt x="505" y="16"/>
                    <a:pt x="485" y="33"/>
                  </a:cubicBezTo>
                  <a:cubicBezTo>
                    <a:pt x="421" y="65"/>
                    <a:pt x="368" y="117"/>
                    <a:pt x="320" y="150"/>
                  </a:cubicBezTo>
                  <a:cubicBezTo>
                    <a:pt x="368" y="117"/>
                    <a:pt x="437" y="81"/>
                    <a:pt x="485" y="49"/>
                  </a:cubicBezTo>
                  <a:lnTo>
                    <a:pt x="505" y="49"/>
                  </a:lnTo>
                  <a:cubicBezTo>
                    <a:pt x="522" y="33"/>
                    <a:pt x="538" y="16"/>
                    <a:pt x="570" y="16"/>
                  </a:cubicBezTo>
                  <a:lnTo>
                    <a:pt x="570" y="0"/>
                  </a:lnTo>
                  <a:close/>
                  <a:moveTo>
                    <a:pt x="320" y="150"/>
                  </a:moveTo>
                  <a:cubicBezTo>
                    <a:pt x="251" y="182"/>
                    <a:pt x="166" y="235"/>
                    <a:pt x="102" y="283"/>
                  </a:cubicBezTo>
                  <a:cubicBezTo>
                    <a:pt x="81" y="283"/>
                    <a:pt x="65" y="303"/>
                    <a:pt x="33" y="319"/>
                  </a:cubicBezTo>
                  <a:cubicBezTo>
                    <a:pt x="33" y="319"/>
                    <a:pt x="17" y="336"/>
                    <a:pt x="1" y="336"/>
                  </a:cubicBezTo>
                  <a:lnTo>
                    <a:pt x="1" y="352"/>
                  </a:lnTo>
                  <a:lnTo>
                    <a:pt x="17" y="352"/>
                  </a:lnTo>
                  <a:cubicBezTo>
                    <a:pt x="17" y="336"/>
                    <a:pt x="33" y="336"/>
                    <a:pt x="49" y="336"/>
                  </a:cubicBezTo>
                  <a:cubicBezTo>
                    <a:pt x="65" y="319"/>
                    <a:pt x="81" y="303"/>
                    <a:pt x="118" y="283"/>
                  </a:cubicBezTo>
                  <a:cubicBezTo>
                    <a:pt x="182" y="235"/>
                    <a:pt x="251" y="202"/>
                    <a:pt x="320" y="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2488020" y="674909"/>
              <a:ext cx="45491" cy="13707"/>
            </a:xfrm>
            <a:custGeom>
              <a:avLst/>
              <a:gdLst/>
              <a:ahLst/>
              <a:cxnLst/>
              <a:rect l="l" t="t" r="r" b="b"/>
              <a:pathLst>
                <a:path w="458" h="138" extrusionOk="0">
                  <a:moveTo>
                    <a:pt x="1" y="0"/>
                  </a:moveTo>
                  <a:lnTo>
                    <a:pt x="21" y="20"/>
                  </a:lnTo>
                  <a:cubicBezTo>
                    <a:pt x="37" y="20"/>
                    <a:pt x="69" y="20"/>
                    <a:pt x="85" y="36"/>
                  </a:cubicBezTo>
                  <a:cubicBezTo>
                    <a:pt x="102" y="36"/>
                    <a:pt x="122" y="36"/>
                    <a:pt x="138" y="53"/>
                  </a:cubicBezTo>
                  <a:cubicBezTo>
                    <a:pt x="154" y="53"/>
                    <a:pt x="186" y="69"/>
                    <a:pt x="223" y="69"/>
                  </a:cubicBezTo>
                  <a:cubicBezTo>
                    <a:pt x="255" y="85"/>
                    <a:pt x="287" y="85"/>
                    <a:pt x="324" y="101"/>
                  </a:cubicBezTo>
                  <a:cubicBezTo>
                    <a:pt x="340" y="101"/>
                    <a:pt x="356" y="121"/>
                    <a:pt x="372" y="121"/>
                  </a:cubicBezTo>
                  <a:cubicBezTo>
                    <a:pt x="388" y="121"/>
                    <a:pt x="405" y="121"/>
                    <a:pt x="425" y="137"/>
                  </a:cubicBezTo>
                  <a:lnTo>
                    <a:pt x="457" y="137"/>
                  </a:lnTo>
                  <a:lnTo>
                    <a:pt x="457" y="121"/>
                  </a:lnTo>
                  <a:lnTo>
                    <a:pt x="425" y="121"/>
                  </a:lnTo>
                  <a:cubicBezTo>
                    <a:pt x="405" y="121"/>
                    <a:pt x="388" y="101"/>
                    <a:pt x="372" y="101"/>
                  </a:cubicBezTo>
                  <a:cubicBezTo>
                    <a:pt x="356" y="101"/>
                    <a:pt x="340" y="85"/>
                    <a:pt x="324" y="85"/>
                  </a:cubicBezTo>
                  <a:cubicBezTo>
                    <a:pt x="287" y="85"/>
                    <a:pt x="255" y="69"/>
                    <a:pt x="223" y="53"/>
                  </a:cubicBezTo>
                  <a:cubicBezTo>
                    <a:pt x="186" y="53"/>
                    <a:pt x="170" y="36"/>
                    <a:pt x="138" y="36"/>
                  </a:cubicBezTo>
                  <a:cubicBezTo>
                    <a:pt x="122" y="36"/>
                    <a:pt x="102" y="20"/>
                    <a:pt x="102" y="20"/>
                  </a:cubicBezTo>
                  <a:cubicBezTo>
                    <a:pt x="69" y="20"/>
                    <a:pt x="53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2486431" y="531186"/>
              <a:ext cx="15296" cy="6953"/>
            </a:xfrm>
            <a:custGeom>
              <a:avLst/>
              <a:gdLst/>
              <a:ahLst/>
              <a:cxnLst/>
              <a:rect l="l" t="t" r="r" b="b"/>
              <a:pathLst>
                <a:path w="154" h="70" extrusionOk="0">
                  <a:moveTo>
                    <a:pt x="0" y="1"/>
                  </a:moveTo>
                  <a:lnTo>
                    <a:pt x="0" y="17"/>
                  </a:lnTo>
                  <a:cubicBezTo>
                    <a:pt x="37" y="17"/>
                    <a:pt x="53" y="33"/>
                    <a:pt x="69" y="33"/>
                  </a:cubicBezTo>
                  <a:cubicBezTo>
                    <a:pt x="101" y="53"/>
                    <a:pt x="118" y="53"/>
                    <a:pt x="138" y="70"/>
                  </a:cubicBezTo>
                  <a:lnTo>
                    <a:pt x="154" y="53"/>
                  </a:lnTo>
                  <a:lnTo>
                    <a:pt x="138" y="53"/>
                  </a:lnTo>
                  <a:cubicBezTo>
                    <a:pt x="118" y="53"/>
                    <a:pt x="101" y="33"/>
                    <a:pt x="85" y="33"/>
                  </a:cubicBezTo>
                  <a:cubicBezTo>
                    <a:pt x="53" y="17"/>
                    <a:pt x="37" y="1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2272584" y="406037"/>
              <a:ext cx="21752" cy="8145"/>
            </a:xfrm>
            <a:custGeom>
              <a:avLst/>
              <a:gdLst/>
              <a:ahLst/>
              <a:cxnLst/>
              <a:rect l="l" t="t" r="r" b="b"/>
              <a:pathLst>
                <a:path w="219" h="82" extrusionOk="0">
                  <a:moveTo>
                    <a:pt x="0" y="1"/>
                  </a:moveTo>
                  <a:lnTo>
                    <a:pt x="0" y="17"/>
                  </a:lnTo>
                  <a:lnTo>
                    <a:pt x="202" y="81"/>
                  </a:lnTo>
                  <a:lnTo>
                    <a:pt x="218" y="81"/>
                  </a:lnTo>
                  <a:lnTo>
                    <a:pt x="202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2285794" y="795291"/>
              <a:ext cx="110449" cy="38538"/>
            </a:xfrm>
            <a:custGeom>
              <a:avLst/>
              <a:gdLst/>
              <a:ahLst/>
              <a:cxnLst/>
              <a:rect l="l" t="t" r="r" b="b"/>
              <a:pathLst>
                <a:path w="1112" h="388" extrusionOk="0">
                  <a:moveTo>
                    <a:pt x="17" y="0"/>
                  </a:moveTo>
                  <a:cubicBezTo>
                    <a:pt x="1" y="20"/>
                    <a:pt x="1" y="36"/>
                    <a:pt x="1" y="36"/>
                  </a:cubicBezTo>
                  <a:cubicBezTo>
                    <a:pt x="1" y="53"/>
                    <a:pt x="17" y="69"/>
                    <a:pt x="37" y="85"/>
                  </a:cubicBezTo>
                  <a:cubicBezTo>
                    <a:pt x="53" y="101"/>
                    <a:pt x="85" y="101"/>
                    <a:pt x="102" y="101"/>
                  </a:cubicBezTo>
                  <a:cubicBezTo>
                    <a:pt x="102" y="101"/>
                    <a:pt x="118" y="101"/>
                    <a:pt x="138" y="121"/>
                  </a:cubicBezTo>
                  <a:cubicBezTo>
                    <a:pt x="186" y="137"/>
                    <a:pt x="255" y="154"/>
                    <a:pt x="304" y="170"/>
                  </a:cubicBezTo>
                  <a:cubicBezTo>
                    <a:pt x="356" y="186"/>
                    <a:pt x="405" y="186"/>
                    <a:pt x="457" y="202"/>
                  </a:cubicBezTo>
                  <a:cubicBezTo>
                    <a:pt x="675" y="271"/>
                    <a:pt x="877" y="339"/>
                    <a:pt x="1063" y="388"/>
                  </a:cubicBezTo>
                  <a:cubicBezTo>
                    <a:pt x="877" y="323"/>
                    <a:pt x="675" y="271"/>
                    <a:pt x="473" y="202"/>
                  </a:cubicBezTo>
                  <a:cubicBezTo>
                    <a:pt x="421" y="186"/>
                    <a:pt x="356" y="170"/>
                    <a:pt x="304" y="154"/>
                  </a:cubicBezTo>
                  <a:cubicBezTo>
                    <a:pt x="255" y="137"/>
                    <a:pt x="186" y="121"/>
                    <a:pt x="138" y="101"/>
                  </a:cubicBezTo>
                  <a:cubicBezTo>
                    <a:pt x="118" y="101"/>
                    <a:pt x="118" y="101"/>
                    <a:pt x="102" y="85"/>
                  </a:cubicBezTo>
                  <a:cubicBezTo>
                    <a:pt x="85" y="85"/>
                    <a:pt x="69" y="85"/>
                    <a:pt x="37" y="69"/>
                  </a:cubicBezTo>
                  <a:cubicBezTo>
                    <a:pt x="17" y="53"/>
                    <a:pt x="17" y="53"/>
                    <a:pt x="17" y="36"/>
                  </a:cubicBezTo>
                  <a:cubicBezTo>
                    <a:pt x="17" y="36"/>
                    <a:pt x="17" y="20"/>
                    <a:pt x="37" y="20"/>
                  </a:cubicBezTo>
                  <a:lnTo>
                    <a:pt x="37" y="0"/>
                  </a:lnTo>
                  <a:close/>
                  <a:moveTo>
                    <a:pt x="1063" y="238"/>
                  </a:moveTo>
                  <a:lnTo>
                    <a:pt x="1063" y="255"/>
                  </a:lnTo>
                  <a:cubicBezTo>
                    <a:pt x="1079" y="255"/>
                    <a:pt x="1079" y="271"/>
                    <a:pt x="1079" y="287"/>
                  </a:cubicBezTo>
                  <a:lnTo>
                    <a:pt x="1079" y="303"/>
                  </a:lnTo>
                  <a:lnTo>
                    <a:pt x="1079" y="339"/>
                  </a:lnTo>
                  <a:cubicBezTo>
                    <a:pt x="1095" y="356"/>
                    <a:pt x="1095" y="372"/>
                    <a:pt x="1079" y="388"/>
                  </a:cubicBezTo>
                  <a:cubicBezTo>
                    <a:pt x="1095" y="372"/>
                    <a:pt x="1112" y="356"/>
                    <a:pt x="1095" y="323"/>
                  </a:cubicBezTo>
                  <a:lnTo>
                    <a:pt x="1095" y="303"/>
                  </a:lnTo>
                  <a:lnTo>
                    <a:pt x="1095" y="287"/>
                  </a:lnTo>
                  <a:cubicBezTo>
                    <a:pt x="1095" y="271"/>
                    <a:pt x="1095" y="255"/>
                    <a:pt x="1079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2474810" y="464241"/>
              <a:ext cx="16885" cy="6853"/>
            </a:xfrm>
            <a:custGeom>
              <a:avLst/>
              <a:gdLst/>
              <a:ahLst/>
              <a:cxnLst/>
              <a:rect l="l" t="t" r="r" b="b"/>
              <a:pathLst>
                <a:path w="170" h="69" extrusionOk="0">
                  <a:moveTo>
                    <a:pt x="0" y="0"/>
                  </a:moveTo>
                  <a:cubicBezTo>
                    <a:pt x="33" y="21"/>
                    <a:pt x="53" y="37"/>
                    <a:pt x="85" y="37"/>
                  </a:cubicBezTo>
                  <a:cubicBezTo>
                    <a:pt x="69" y="21"/>
                    <a:pt x="33" y="0"/>
                    <a:pt x="0" y="0"/>
                  </a:cubicBezTo>
                  <a:close/>
                  <a:moveTo>
                    <a:pt x="85" y="37"/>
                  </a:moveTo>
                  <a:cubicBezTo>
                    <a:pt x="101" y="53"/>
                    <a:pt x="134" y="53"/>
                    <a:pt x="154" y="69"/>
                  </a:cubicBezTo>
                  <a:lnTo>
                    <a:pt x="170" y="69"/>
                  </a:lnTo>
                  <a:lnTo>
                    <a:pt x="170" y="53"/>
                  </a:lnTo>
                  <a:cubicBezTo>
                    <a:pt x="134" y="53"/>
                    <a:pt x="117" y="37"/>
                    <a:pt x="85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1670675" y="694973"/>
              <a:ext cx="63568" cy="40227"/>
            </a:xfrm>
            <a:custGeom>
              <a:avLst/>
              <a:gdLst/>
              <a:ahLst/>
              <a:cxnLst/>
              <a:rect l="l" t="t" r="r" b="b"/>
              <a:pathLst>
                <a:path w="640" h="405" extrusionOk="0">
                  <a:moveTo>
                    <a:pt x="639" y="0"/>
                  </a:moveTo>
                  <a:cubicBezTo>
                    <a:pt x="607" y="0"/>
                    <a:pt x="591" y="20"/>
                    <a:pt x="574" y="36"/>
                  </a:cubicBezTo>
                  <a:cubicBezTo>
                    <a:pt x="591" y="20"/>
                    <a:pt x="623" y="20"/>
                    <a:pt x="639" y="20"/>
                  </a:cubicBezTo>
                  <a:lnTo>
                    <a:pt x="639" y="0"/>
                  </a:lnTo>
                  <a:close/>
                  <a:moveTo>
                    <a:pt x="554" y="36"/>
                  </a:moveTo>
                  <a:cubicBezTo>
                    <a:pt x="453" y="101"/>
                    <a:pt x="372" y="154"/>
                    <a:pt x="271" y="222"/>
                  </a:cubicBezTo>
                  <a:cubicBezTo>
                    <a:pt x="219" y="255"/>
                    <a:pt x="150" y="303"/>
                    <a:pt x="102" y="339"/>
                  </a:cubicBezTo>
                  <a:cubicBezTo>
                    <a:pt x="171" y="303"/>
                    <a:pt x="219" y="271"/>
                    <a:pt x="288" y="238"/>
                  </a:cubicBezTo>
                  <a:cubicBezTo>
                    <a:pt x="372" y="170"/>
                    <a:pt x="473" y="101"/>
                    <a:pt x="554" y="53"/>
                  </a:cubicBezTo>
                  <a:lnTo>
                    <a:pt x="574" y="36"/>
                  </a:lnTo>
                  <a:close/>
                  <a:moveTo>
                    <a:pt x="102" y="339"/>
                  </a:moveTo>
                  <a:cubicBezTo>
                    <a:pt x="86" y="339"/>
                    <a:pt x="86" y="339"/>
                    <a:pt x="70" y="356"/>
                  </a:cubicBezTo>
                  <a:cubicBezTo>
                    <a:pt x="49" y="372"/>
                    <a:pt x="17" y="388"/>
                    <a:pt x="1" y="404"/>
                  </a:cubicBezTo>
                  <a:cubicBezTo>
                    <a:pt x="33" y="388"/>
                    <a:pt x="49" y="372"/>
                    <a:pt x="86" y="356"/>
                  </a:cubicBezTo>
                  <a:cubicBezTo>
                    <a:pt x="86" y="356"/>
                    <a:pt x="102" y="356"/>
                    <a:pt x="102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2247256" y="900774"/>
              <a:ext cx="20163" cy="4867"/>
            </a:xfrm>
            <a:custGeom>
              <a:avLst/>
              <a:gdLst/>
              <a:ahLst/>
              <a:cxnLst/>
              <a:rect l="l" t="t" r="r" b="b"/>
              <a:pathLst>
                <a:path w="203" h="49" extrusionOk="0">
                  <a:moveTo>
                    <a:pt x="1" y="0"/>
                  </a:moveTo>
                  <a:cubicBezTo>
                    <a:pt x="53" y="17"/>
                    <a:pt x="102" y="33"/>
                    <a:pt x="138" y="33"/>
                  </a:cubicBezTo>
                  <a:cubicBezTo>
                    <a:pt x="102" y="17"/>
                    <a:pt x="53" y="0"/>
                    <a:pt x="1" y="0"/>
                  </a:cubicBezTo>
                  <a:close/>
                  <a:moveTo>
                    <a:pt x="138" y="33"/>
                  </a:moveTo>
                  <a:cubicBezTo>
                    <a:pt x="154" y="49"/>
                    <a:pt x="187" y="49"/>
                    <a:pt x="203" y="49"/>
                  </a:cubicBezTo>
                  <a:cubicBezTo>
                    <a:pt x="187" y="33"/>
                    <a:pt x="171" y="33"/>
                    <a:pt x="138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2357606" y="593066"/>
              <a:ext cx="16985" cy="5264"/>
            </a:xfrm>
            <a:custGeom>
              <a:avLst/>
              <a:gdLst/>
              <a:ahLst/>
              <a:cxnLst/>
              <a:rect l="l" t="t" r="r" b="b"/>
              <a:pathLst>
                <a:path w="171" h="53" extrusionOk="0">
                  <a:moveTo>
                    <a:pt x="1" y="0"/>
                  </a:moveTo>
                  <a:lnTo>
                    <a:pt x="21" y="16"/>
                  </a:lnTo>
                  <a:lnTo>
                    <a:pt x="53" y="16"/>
                  </a:lnTo>
                  <a:cubicBezTo>
                    <a:pt x="53" y="16"/>
                    <a:pt x="37" y="0"/>
                    <a:pt x="21" y="0"/>
                  </a:cubicBezTo>
                  <a:close/>
                  <a:moveTo>
                    <a:pt x="53" y="16"/>
                  </a:moveTo>
                  <a:cubicBezTo>
                    <a:pt x="69" y="36"/>
                    <a:pt x="86" y="36"/>
                    <a:pt x="102" y="36"/>
                  </a:cubicBezTo>
                  <a:cubicBezTo>
                    <a:pt x="122" y="53"/>
                    <a:pt x="138" y="53"/>
                    <a:pt x="154" y="53"/>
                  </a:cubicBezTo>
                  <a:lnTo>
                    <a:pt x="170" y="53"/>
                  </a:lnTo>
                  <a:lnTo>
                    <a:pt x="170" y="36"/>
                  </a:lnTo>
                  <a:cubicBezTo>
                    <a:pt x="161" y="41"/>
                    <a:pt x="153" y="43"/>
                    <a:pt x="146" y="43"/>
                  </a:cubicBezTo>
                  <a:cubicBezTo>
                    <a:pt x="129" y="43"/>
                    <a:pt x="116" y="31"/>
                    <a:pt x="102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2284205" y="755164"/>
              <a:ext cx="3278" cy="22149"/>
            </a:xfrm>
            <a:custGeom>
              <a:avLst/>
              <a:gdLst/>
              <a:ahLst/>
              <a:cxnLst/>
              <a:rect l="l" t="t" r="r" b="b"/>
              <a:pathLst>
                <a:path w="33" h="223" extrusionOk="0">
                  <a:moveTo>
                    <a:pt x="0" y="0"/>
                  </a:moveTo>
                  <a:lnTo>
                    <a:pt x="0" y="20"/>
                  </a:lnTo>
                  <a:lnTo>
                    <a:pt x="0" y="137"/>
                  </a:lnTo>
                  <a:lnTo>
                    <a:pt x="0" y="170"/>
                  </a:lnTo>
                  <a:cubicBezTo>
                    <a:pt x="0" y="186"/>
                    <a:pt x="0" y="186"/>
                    <a:pt x="17" y="202"/>
                  </a:cubicBezTo>
                  <a:lnTo>
                    <a:pt x="17" y="170"/>
                  </a:lnTo>
                  <a:lnTo>
                    <a:pt x="17" y="137"/>
                  </a:lnTo>
                  <a:cubicBezTo>
                    <a:pt x="17" y="101"/>
                    <a:pt x="0" y="53"/>
                    <a:pt x="17" y="20"/>
                  </a:cubicBezTo>
                  <a:lnTo>
                    <a:pt x="0" y="0"/>
                  </a:lnTo>
                  <a:close/>
                  <a:moveTo>
                    <a:pt x="17" y="202"/>
                  </a:moveTo>
                  <a:cubicBezTo>
                    <a:pt x="17" y="222"/>
                    <a:pt x="17" y="222"/>
                    <a:pt x="33" y="222"/>
                  </a:cubicBezTo>
                  <a:lnTo>
                    <a:pt x="33" y="2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1677528" y="506355"/>
              <a:ext cx="61879" cy="44994"/>
            </a:xfrm>
            <a:custGeom>
              <a:avLst/>
              <a:gdLst/>
              <a:ahLst/>
              <a:cxnLst/>
              <a:rect l="l" t="t" r="r" b="b"/>
              <a:pathLst>
                <a:path w="623" h="453" extrusionOk="0">
                  <a:moveTo>
                    <a:pt x="606" y="0"/>
                  </a:moveTo>
                  <a:cubicBezTo>
                    <a:pt x="570" y="17"/>
                    <a:pt x="538" y="33"/>
                    <a:pt x="505" y="65"/>
                  </a:cubicBezTo>
                  <a:cubicBezTo>
                    <a:pt x="505" y="65"/>
                    <a:pt x="485" y="65"/>
                    <a:pt x="485" y="81"/>
                  </a:cubicBezTo>
                  <a:cubicBezTo>
                    <a:pt x="368" y="166"/>
                    <a:pt x="235" y="251"/>
                    <a:pt x="134" y="352"/>
                  </a:cubicBezTo>
                  <a:cubicBezTo>
                    <a:pt x="251" y="267"/>
                    <a:pt x="368" y="182"/>
                    <a:pt x="485" y="101"/>
                  </a:cubicBezTo>
                  <a:cubicBezTo>
                    <a:pt x="505" y="81"/>
                    <a:pt x="505" y="81"/>
                    <a:pt x="522" y="65"/>
                  </a:cubicBezTo>
                  <a:cubicBezTo>
                    <a:pt x="538" y="49"/>
                    <a:pt x="570" y="17"/>
                    <a:pt x="606" y="17"/>
                  </a:cubicBezTo>
                  <a:lnTo>
                    <a:pt x="623" y="0"/>
                  </a:lnTo>
                  <a:close/>
                  <a:moveTo>
                    <a:pt x="134" y="352"/>
                  </a:moveTo>
                  <a:cubicBezTo>
                    <a:pt x="81" y="384"/>
                    <a:pt x="49" y="404"/>
                    <a:pt x="1" y="437"/>
                  </a:cubicBezTo>
                  <a:lnTo>
                    <a:pt x="1" y="453"/>
                  </a:lnTo>
                  <a:lnTo>
                    <a:pt x="17" y="453"/>
                  </a:lnTo>
                  <a:cubicBezTo>
                    <a:pt x="49" y="421"/>
                    <a:pt x="102" y="384"/>
                    <a:pt x="134" y="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1679117" y="419247"/>
              <a:ext cx="56715" cy="45094"/>
            </a:xfrm>
            <a:custGeom>
              <a:avLst/>
              <a:gdLst/>
              <a:ahLst/>
              <a:cxnLst/>
              <a:rect l="l" t="t" r="r" b="b"/>
              <a:pathLst>
                <a:path w="571" h="454" extrusionOk="0">
                  <a:moveTo>
                    <a:pt x="554" y="1"/>
                  </a:moveTo>
                  <a:cubicBezTo>
                    <a:pt x="453" y="86"/>
                    <a:pt x="352" y="171"/>
                    <a:pt x="235" y="251"/>
                  </a:cubicBezTo>
                  <a:lnTo>
                    <a:pt x="186" y="288"/>
                  </a:lnTo>
                  <a:cubicBezTo>
                    <a:pt x="118" y="336"/>
                    <a:pt x="65" y="389"/>
                    <a:pt x="1" y="437"/>
                  </a:cubicBezTo>
                  <a:lnTo>
                    <a:pt x="1" y="453"/>
                  </a:lnTo>
                  <a:lnTo>
                    <a:pt x="17" y="453"/>
                  </a:lnTo>
                  <a:cubicBezTo>
                    <a:pt x="65" y="405"/>
                    <a:pt x="134" y="352"/>
                    <a:pt x="203" y="304"/>
                  </a:cubicBezTo>
                  <a:lnTo>
                    <a:pt x="251" y="251"/>
                  </a:lnTo>
                  <a:cubicBezTo>
                    <a:pt x="352" y="187"/>
                    <a:pt x="469" y="86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2467956" y="492747"/>
              <a:ext cx="80354" cy="31784"/>
            </a:xfrm>
            <a:custGeom>
              <a:avLst/>
              <a:gdLst/>
              <a:ahLst/>
              <a:cxnLst/>
              <a:rect l="l" t="t" r="r" b="b"/>
              <a:pathLst>
                <a:path w="809" h="320" extrusionOk="0">
                  <a:moveTo>
                    <a:pt x="1" y="0"/>
                  </a:moveTo>
                  <a:lnTo>
                    <a:pt x="1" y="16"/>
                  </a:lnTo>
                  <a:lnTo>
                    <a:pt x="53" y="36"/>
                  </a:lnTo>
                  <a:lnTo>
                    <a:pt x="1" y="0"/>
                  </a:lnTo>
                  <a:close/>
                  <a:moveTo>
                    <a:pt x="53" y="36"/>
                  </a:moveTo>
                  <a:cubicBezTo>
                    <a:pt x="85" y="53"/>
                    <a:pt x="122" y="69"/>
                    <a:pt x="138" y="69"/>
                  </a:cubicBezTo>
                  <a:cubicBezTo>
                    <a:pt x="154" y="85"/>
                    <a:pt x="186" y="85"/>
                    <a:pt x="203" y="85"/>
                  </a:cubicBezTo>
                  <a:cubicBezTo>
                    <a:pt x="186" y="69"/>
                    <a:pt x="170" y="69"/>
                    <a:pt x="154" y="69"/>
                  </a:cubicBezTo>
                  <a:cubicBezTo>
                    <a:pt x="122" y="53"/>
                    <a:pt x="85" y="36"/>
                    <a:pt x="53" y="36"/>
                  </a:cubicBezTo>
                  <a:close/>
                  <a:moveTo>
                    <a:pt x="203" y="85"/>
                  </a:moveTo>
                  <a:cubicBezTo>
                    <a:pt x="239" y="101"/>
                    <a:pt x="271" y="117"/>
                    <a:pt x="324" y="137"/>
                  </a:cubicBezTo>
                  <a:cubicBezTo>
                    <a:pt x="287" y="117"/>
                    <a:pt x="239" y="101"/>
                    <a:pt x="203" y="85"/>
                  </a:cubicBezTo>
                  <a:close/>
                  <a:moveTo>
                    <a:pt x="324" y="137"/>
                  </a:moveTo>
                  <a:cubicBezTo>
                    <a:pt x="356" y="154"/>
                    <a:pt x="405" y="170"/>
                    <a:pt x="457" y="186"/>
                  </a:cubicBezTo>
                  <a:cubicBezTo>
                    <a:pt x="405" y="170"/>
                    <a:pt x="372" y="154"/>
                    <a:pt x="324" y="137"/>
                  </a:cubicBezTo>
                  <a:close/>
                  <a:moveTo>
                    <a:pt x="457" y="186"/>
                  </a:moveTo>
                  <a:lnTo>
                    <a:pt x="457" y="186"/>
                  </a:lnTo>
                  <a:cubicBezTo>
                    <a:pt x="489" y="202"/>
                    <a:pt x="542" y="218"/>
                    <a:pt x="590" y="255"/>
                  </a:cubicBezTo>
                  <a:cubicBezTo>
                    <a:pt x="643" y="271"/>
                    <a:pt x="691" y="287"/>
                    <a:pt x="744" y="303"/>
                  </a:cubicBezTo>
                  <a:cubicBezTo>
                    <a:pt x="760" y="303"/>
                    <a:pt x="776" y="319"/>
                    <a:pt x="809" y="319"/>
                  </a:cubicBezTo>
                  <a:cubicBezTo>
                    <a:pt x="792" y="303"/>
                    <a:pt x="760" y="303"/>
                    <a:pt x="744" y="287"/>
                  </a:cubicBezTo>
                  <a:cubicBezTo>
                    <a:pt x="691" y="271"/>
                    <a:pt x="643" y="255"/>
                    <a:pt x="590" y="238"/>
                  </a:cubicBezTo>
                  <a:cubicBezTo>
                    <a:pt x="542" y="218"/>
                    <a:pt x="506" y="202"/>
                    <a:pt x="457" y="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2222425" y="967819"/>
              <a:ext cx="43405" cy="13310"/>
            </a:xfrm>
            <a:custGeom>
              <a:avLst/>
              <a:gdLst/>
              <a:ahLst/>
              <a:cxnLst/>
              <a:rect l="l" t="t" r="r" b="b"/>
              <a:pathLst>
                <a:path w="437" h="134" extrusionOk="0">
                  <a:moveTo>
                    <a:pt x="0" y="0"/>
                  </a:moveTo>
                  <a:lnTo>
                    <a:pt x="0" y="16"/>
                  </a:lnTo>
                  <a:cubicBezTo>
                    <a:pt x="17" y="16"/>
                    <a:pt x="33" y="16"/>
                    <a:pt x="49" y="32"/>
                  </a:cubicBezTo>
                  <a:lnTo>
                    <a:pt x="69" y="32"/>
                  </a:lnTo>
                  <a:cubicBezTo>
                    <a:pt x="150" y="49"/>
                    <a:pt x="251" y="81"/>
                    <a:pt x="352" y="101"/>
                  </a:cubicBezTo>
                  <a:cubicBezTo>
                    <a:pt x="251" y="65"/>
                    <a:pt x="170" y="49"/>
                    <a:pt x="69" y="16"/>
                  </a:cubicBezTo>
                  <a:cubicBezTo>
                    <a:pt x="33" y="16"/>
                    <a:pt x="17" y="0"/>
                    <a:pt x="0" y="0"/>
                  </a:cubicBezTo>
                  <a:close/>
                  <a:moveTo>
                    <a:pt x="352" y="101"/>
                  </a:moveTo>
                  <a:lnTo>
                    <a:pt x="437" y="133"/>
                  </a:lnTo>
                  <a:lnTo>
                    <a:pt x="437" y="117"/>
                  </a:lnTo>
                  <a:lnTo>
                    <a:pt x="352" y="1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2377670" y="670043"/>
              <a:ext cx="12118" cy="95253"/>
            </a:xfrm>
            <a:custGeom>
              <a:avLst/>
              <a:gdLst/>
              <a:ahLst/>
              <a:cxnLst/>
              <a:rect l="l" t="t" r="r" b="b"/>
              <a:pathLst>
                <a:path w="122" h="959" extrusionOk="0">
                  <a:moveTo>
                    <a:pt x="1" y="1"/>
                  </a:moveTo>
                  <a:lnTo>
                    <a:pt x="1" y="17"/>
                  </a:lnTo>
                  <a:lnTo>
                    <a:pt x="37" y="17"/>
                  </a:lnTo>
                  <a:cubicBezTo>
                    <a:pt x="37" y="1"/>
                    <a:pt x="21" y="1"/>
                    <a:pt x="1" y="1"/>
                  </a:cubicBezTo>
                  <a:close/>
                  <a:moveTo>
                    <a:pt x="37" y="17"/>
                  </a:moveTo>
                  <a:lnTo>
                    <a:pt x="37" y="49"/>
                  </a:lnTo>
                  <a:lnTo>
                    <a:pt x="37" y="102"/>
                  </a:lnTo>
                  <a:cubicBezTo>
                    <a:pt x="53" y="102"/>
                    <a:pt x="53" y="118"/>
                    <a:pt x="37" y="118"/>
                  </a:cubicBezTo>
                  <a:lnTo>
                    <a:pt x="37" y="134"/>
                  </a:lnTo>
                  <a:cubicBezTo>
                    <a:pt x="53" y="170"/>
                    <a:pt x="53" y="203"/>
                    <a:pt x="53" y="219"/>
                  </a:cubicBezTo>
                  <a:lnTo>
                    <a:pt x="53" y="134"/>
                  </a:lnTo>
                  <a:lnTo>
                    <a:pt x="53" y="118"/>
                  </a:lnTo>
                  <a:lnTo>
                    <a:pt x="53" y="85"/>
                  </a:lnTo>
                  <a:lnTo>
                    <a:pt x="53" y="49"/>
                  </a:lnTo>
                  <a:cubicBezTo>
                    <a:pt x="53" y="33"/>
                    <a:pt x="53" y="17"/>
                    <a:pt x="37" y="17"/>
                  </a:cubicBezTo>
                  <a:close/>
                  <a:moveTo>
                    <a:pt x="53" y="271"/>
                  </a:moveTo>
                  <a:lnTo>
                    <a:pt x="53" y="287"/>
                  </a:lnTo>
                  <a:lnTo>
                    <a:pt x="53" y="336"/>
                  </a:lnTo>
                  <a:lnTo>
                    <a:pt x="53" y="372"/>
                  </a:lnTo>
                  <a:lnTo>
                    <a:pt x="53" y="405"/>
                  </a:lnTo>
                  <a:cubicBezTo>
                    <a:pt x="53" y="421"/>
                    <a:pt x="53" y="421"/>
                    <a:pt x="69" y="437"/>
                  </a:cubicBezTo>
                  <a:lnTo>
                    <a:pt x="69" y="473"/>
                  </a:lnTo>
                  <a:cubicBezTo>
                    <a:pt x="86" y="453"/>
                    <a:pt x="86" y="437"/>
                    <a:pt x="69" y="421"/>
                  </a:cubicBezTo>
                  <a:lnTo>
                    <a:pt x="69" y="405"/>
                  </a:lnTo>
                  <a:lnTo>
                    <a:pt x="69" y="372"/>
                  </a:lnTo>
                  <a:lnTo>
                    <a:pt x="69" y="336"/>
                  </a:lnTo>
                  <a:lnTo>
                    <a:pt x="69" y="287"/>
                  </a:lnTo>
                  <a:cubicBezTo>
                    <a:pt x="69" y="287"/>
                    <a:pt x="69" y="271"/>
                    <a:pt x="53" y="271"/>
                  </a:cubicBezTo>
                  <a:close/>
                  <a:moveTo>
                    <a:pt x="69" y="473"/>
                  </a:moveTo>
                  <a:lnTo>
                    <a:pt x="69" y="473"/>
                  </a:lnTo>
                  <a:cubicBezTo>
                    <a:pt x="86" y="489"/>
                    <a:pt x="69" y="506"/>
                    <a:pt x="69" y="522"/>
                  </a:cubicBezTo>
                  <a:cubicBezTo>
                    <a:pt x="69" y="538"/>
                    <a:pt x="69" y="554"/>
                    <a:pt x="86" y="574"/>
                  </a:cubicBezTo>
                  <a:lnTo>
                    <a:pt x="86" y="590"/>
                  </a:lnTo>
                  <a:lnTo>
                    <a:pt x="86" y="639"/>
                  </a:lnTo>
                  <a:lnTo>
                    <a:pt x="86" y="708"/>
                  </a:lnTo>
                  <a:lnTo>
                    <a:pt x="86" y="740"/>
                  </a:lnTo>
                  <a:lnTo>
                    <a:pt x="86" y="756"/>
                  </a:lnTo>
                  <a:cubicBezTo>
                    <a:pt x="102" y="776"/>
                    <a:pt x="102" y="792"/>
                    <a:pt x="102" y="809"/>
                  </a:cubicBezTo>
                  <a:cubicBezTo>
                    <a:pt x="122" y="792"/>
                    <a:pt x="122" y="776"/>
                    <a:pt x="102" y="756"/>
                  </a:cubicBezTo>
                  <a:lnTo>
                    <a:pt x="102" y="740"/>
                  </a:lnTo>
                  <a:lnTo>
                    <a:pt x="102" y="708"/>
                  </a:lnTo>
                  <a:lnTo>
                    <a:pt x="102" y="623"/>
                  </a:lnTo>
                  <a:cubicBezTo>
                    <a:pt x="86" y="623"/>
                    <a:pt x="86" y="607"/>
                    <a:pt x="102" y="607"/>
                  </a:cubicBezTo>
                  <a:cubicBezTo>
                    <a:pt x="102" y="590"/>
                    <a:pt x="102" y="574"/>
                    <a:pt x="86" y="554"/>
                  </a:cubicBezTo>
                  <a:lnTo>
                    <a:pt x="86" y="522"/>
                  </a:lnTo>
                  <a:cubicBezTo>
                    <a:pt x="86" y="506"/>
                    <a:pt x="86" y="489"/>
                    <a:pt x="69" y="473"/>
                  </a:cubicBezTo>
                  <a:close/>
                  <a:moveTo>
                    <a:pt x="102" y="809"/>
                  </a:moveTo>
                  <a:cubicBezTo>
                    <a:pt x="86" y="809"/>
                    <a:pt x="102" y="825"/>
                    <a:pt x="102" y="825"/>
                  </a:cubicBezTo>
                  <a:lnTo>
                    <a:pt x="102" y="809"/>
                  </a:lnTo>
                  <a:close/>
                  <a:moveTo>
                    <a:pt x="102" y="825"/>
                  </a:moveTo>
                  <a:lnTo>
                    <a:pt x="102" y="942"/>
                  </a:lnTo>
                  <a:lnTo>
                    <a:pt x="102" y="958"/>
                  </a:lnTo>
                  <a:lnTo>
                    <a:pt x="122" y="942"/>
                  </a:lnTo>
                  <a:cubicBezTo>
                    <a:pt x="122" y="910"/>
                    <a:pt x="122" y="877"/>
                    <a:pt x="102" y="8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2533412" y="568135"/>
              <a:ext cx="20163" cy="6555"/>
            </a:xfrm>
            <a:custGeom>
              <a:avLst/>
              <a:gdLst/>
              <a:ahLst/>
              <a:cxnLst/>
              <a:rect l="l" t="t" r="r" b="b"/>
              <a:pathLst>
                <a:path w="203" h="66" extrusionOk="0">
                  <a:moveTo>
                    <a:pt x="0" y="1"/>
                  </a:moveTo>
                  <a:lnTo>
                    <a:pt x="0" y="17"/>
                  </a:lnTo>
                  <a:lnTo>
                    <a:pt x="186" y="65"/>
                  </a:lnTo>
                  <a:lnTo>
                    <a:pt x="202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2229278" y="420935"/>
              <a:ext cx="16488" cy="10131"/>
            </a:xfrm>
            <a:custGeom>
              <a:avLst/>
              <a:gdLst/>
              <a:ahLst/>
              <a:cxnLst/>
              <a:rect l="l" t="t" r="r" b="b"/>
              <a:pathLst>
                <a:path w="166" h="102" extrusionOk="0">
                  <a:moveTo>
                    <a:pt x="166" y="0"/>
                  </a:moveTo>
                  <a:cubicBezTo>
                    <a:pt x="133" y="0"/>
                    <a:pt x="101" y="16"/>
                    <a:pt x="81" y="53"/>
                  </a:cubicBezTo>
                  <a:cubicBezTo>
                    <a:pt x="117" y="32"/>
                    <a:pt x="133" y="16"/>
                    <a:pt x="166" y="16"/>
                  </a:cubicBezTo>
                  <a:lnTo>
                    <a:pt x="166" y="0"/>
                  </a:lnTo>
                  <a:close/>
                  <a:moveTo>
                    <a:pt x="81" y="53"/>
                  </a:moveTo>
                  <a:cubicBezTo>
                    <a:pt x="65" y="53"/>
                    <a:pt x="65" y="53"/>
                    <a:pt x="49" y="69"/>
                  </a:cubicBezTo>
                  <a:cubicBezTo>
                    <a:pt x="32" y="85"/>
                    <a:pt x="16" y="85"/>
                    <a:pt x="16" y="85"/>
                  </a:cubicBezTo>
                  <a:lnTo>
                    <a:pt x="0" y="85"/>
                  </a:lnTo>
                  <a:lnTo>
                    <a:pt x="16" y="101"/>
                  </a:lnTo>
                  <a:cubicBezTo>
                    <a:pt x="32" y="101"/>
                    <a:pt x="32" y="85"/>
                    <a:pt x="49" y="85"/>
                  </a:cubicBezTo>
                  <a:lnTo>
                    <a:pt x="65" y="69"/>
                  </a:lnTo>
                  <a:cubicBezTo>
                    <a:pt x="65" y="69"/>
                    <a:pt x="81" y="69"/>
                    <a:pt x="81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2281027" y="611441"/>
              <a:ext cx="14899" cy="6953"/>
            </a:xfrm>
            <a:custGeom>
              <a:avLst/>
              <a:gdLst/>
              <a:ahLst/>
              <a:cxnLst/>
              <a:rect l="l" t="t" r="r" b="b"/>
              <a:pathLst>
                <a:path w="150" h="70" extrusionOk="0">
                  <a:moveTo>
                    <a:pt x="0" y="1"/>
                  </a:moveTo>
                  <a:lnTo>
                    <a:pt x="0" y="17"/>
                  </a:lnTo>
                  <a:lnTo>
                    <a:pt x="133" y="70"/>
                  </a:lnTo>
                  <a:lnTo>
                    <a:pt x="150" y="53"/>
                  </a:lnTo>
                  <a:lnTo>
                    <a:pt x="133" y="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2297415" y="489470"/>
              <a:ext cx="70322" cy="25030"/>
            </a:xfrm>
            <a:custGeom>
              <a:avLst/>
              <a:gdLst/>
              <a:ahLst/>
              <a:cxnLst/>
              <a:rect l="l" t="t" r="r" b="b"/>
              <a:pathLst>
                <a:path w="708" h="252" extrusionOk="0">
                  <a:moveTo>
                    <a:pt x="1" y="1"/>
                  </a:moveTo>
                  <a:lnTo>
                    <a:pt x="1" y="17"/>
                  </a:lnTo>
                  <a:lnTo>
                    <a:pt x="69" y="33"/>
                  </a:lnTo>
                  <a:cubicBezTo>
                    <a:pt x="122" y="49"/>
                    <a:pt x="170" y="69"/>
                    <a:pt x="239" y="86"/>
                  </a:cubicBezTo>
                  <a:cubicBezTo>
                    <a:pt x="187" y="69"/>
                    <a:pt x="138" y="33"/>
                    <a:pt x="86" y="17"/>
                  </a:cubicBezTo>
                  <a:lnTo>
                    <a:pt x="21" y="1"/>
                  </a:lnTo>
                  <a:close/>
                  <a:moveTo>
                    <a:pt x="239" y="86"/>
                  </a:moveTo>
                  <a:cubicBezTo>
                    <a:pt x="271" y="102"/>
                    <a:pt x="304" y="118"/>
                    <a:pt x="356" y="134"/>
                  </a:cubicBezTo>
                  <a:cubicBezTo>
                    <a:pt x="425" y="170"/>
                    <a:pt x="506" y="187"/>
                    <a:pt x="574" y="219"/>
                  </a:cubicBezTo>
                  <a:cubicBezTo>
                    <a:pt x="591" y="219"/>
                    <a:pt x="591" y="219"/>
                    <a:pt x="607" y="235"/>
                  </a:cubicBezTo>
                  <a:cubicBezTo>
                    <a:pt x="643" y="235"/>
                    <a:pt x="675" y="251"/>
                    <a:pt x="708" y="251"/>
                  </a:cubicBezTo>
                  <a:lnTo>
                    <a:pt x="708" y="235"/>
                  </a:lnTo>
                  <a:cubicBezTo>
                    <a:pt x="675" y="235"/>
                    <a:pt x="643" y="235"/>
                    <a:pt x="607" y="219"/>
                  </a:cubicBezTo>
                  <a:cubicBezTo>
                    <a:pt x="607" y="219"/>
                    <a:pt x="591" y="203"/>
                    <a:pt x="574" y="203"/>
                  </a:cubicBezTo>
                  <a:cubicBezTo>
                    <a:pt x="506" y="187"/>
                    <a:pt x="425" y="150"/>
                    <a:pt x="356" y="118"/>
                  </a:cubicBezTo>
                  <a:cubicBezTo>
                    <a:pt x="324" y="102"/>
                    <a:pt x="271" y="102"/>
                    <a:pt x="239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2285794" y="404050"/>
              <a:ext cx="16985" cy="6953"/>
            </a:xfrm>
            <a:custGeom>
              <a:avLst/>
              <a:gdLst/>
              <a:ahLst/>
              <a:cxnLst/>
              <a:rect l="l" t="t" r="r" b="b"/>
              <a:pathLst>
                <a:path w="171" h="70" extrusionOk="0">
                  <a:moveTo>
                    <a:pt x="1" y="0"/>
                  </a:moveTo>
                  <a:lnTo>
                    <a:pt x="17" y="21"/>
                  </a:lnTo>
                  <a:lnTo>
                    <a:pt x="170" y="6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1744175" y="946861"/>
              <a:ext cx="63866" cy="29003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622" y="1"/>
                  </a:moveTo>
                  <a:cubicBezTo>
                    <a:pt x="604" y="1"/>
                    <a:pt x="585" y="14"/>
                    <a:pt x="574" y="25"/>
                  </a:cubicBezTo>
                  <a:cubicBezTo>
                    <a:pt x="606" y="25"/>
                    <a:pt x="622" y="9"/>
                    <a:pt x="642" y="9"/>
                  </a:cubicBezTo>
                  <a:cubicBezTo>
                    <a:pt x="636" y="3"/>
                    <a:pt x="629" y="1"/>
                    <a:pt x="622" y="1"/>
                  </a:cubicBezTo>
                  <a:close/>
                  <a:moveTo>
                    <a:pt x="558" y="25"/>
                  </a:moveTo>
                  <a:cubicBezTo>
                    <a:pt x="505" y="58"/>
                    <a:pt x="440" y="74"/>
                    <a:pt x="388" y="110"/>
                  </a:cubicBezTo>
                  <a:cubicBezTo>
                    <a:pt x="339" y="126"/>
                    <a:pt x="303" y="142"/>
                    <a:pt x="255" y="159"/>
                  </a:cubicBezTo>
                  <a:cubicBezTo>
                    <a:pt x="202" y="191"/>
                    <a:pt x="137" y="227"/>
                    <a:pt x="85" y="243"/>
                  </a:cubicBezTo>
                  <a:cubicBezTo>
                    <a:pt x="53" y="260"/>
                    <a:pt x="36" y="260"/>
                    <a:pt x="0" y="276"/>
                  </a:cubicBezTo>
                  <a:lnTo>
                    <a:pt x="0" y="292"/>
                  </a:lnTo>
                  <a:cubicBezTo>
                    <a:pt x="36" y="276"/>
                    <a:pt x="53" y="260"/>
                    <a:pt x="85" y="260"/>
                  </a:cubicBezTo>
                  <a:cubicBezTo>
                    <a:pt x="154" y="227"/>
                    <a:pt x="202" y="211"/>
                    <a:pt x="271" y="175"/>
                  </a:cubicBezTo>
                  <a:cubicBezTo>
                    <a:pt x="303" y="159"/>
                    <a:pt x="356" y="142"/>
                    <a:pt x="388" y="126"/>
                  </a:cubicBezTo>
                  <a:cubicBezTo>
                    <a:pt x="457" y="90"/>
                    <a:pt x="505" y="74"/>
                    <a:pt x="574" y="41"/>
                  </a:cubicBezTo>
                  <a:lnTo>
                    <a:pt x="574" y="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2516526" y="549661"/>
              <a:ext cx="18574" cy="6953"/>
            </a:xfrm>
            <a:custGeom>
              <a:avLst/>
              <a:gdLst/>
              <a:ahLst/>
              <a:cxnLst/>
              <a:rect l="l" t="t" r="r" b="b"/>
              <a:pathLst>
                <a:path w="187" h="70" extrusionOk="0">
                  <a:moveTo>
                    <a:pt x="0" y="1"/>
                  </a:moveTo>
                  <a:cubicBezTo>
                    <a:pt x="37" y="17"/>
                    <a:pt x="53" y="17"/>
                    <a:pt x="69" y="33"/>
                  </a:cubicBezTo>
                  <a:cubicBezTo>
                    <a:pt x="101" y="49"/>
                    <a:pt x="138" y="49"/>
                    <a:pt x="186" y="69"/>
                  </a:cubicBezTo>
                  <a:lnTo>
                    <a:pt x="186" y="49"/>
                  </a:lnTo>
                  <a:cubicBezTo>
                    <a:pt x="154" y="49"/>
                    <a:pt x="118" y="33"/>
                    <a:pt x="85" y="17"/>
                  </a:cubicBezTo>
                  <a:cubicBezTo>
                    <a:pt x="53" y="17"/>
                    <a:pt x="37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1730866" y="970997"/>
              <a:ext cx="3377" cy="16985"/>
            </a:xfrm>
            <a:custGeom>
              <a:avLst/>
              <a:gdLst/>
              <a:ahLst/>
              <a:cxnLst/>
              <a:rect l="l" t="t" r="r" b="b"/>
              <a:pathLst>
                <a:path w="34" h="171" extrusionOk="0">
                  <a:moveTo>
                    <a:pt x="33" y="0"/>
                  </a:moveTo>
                  <a:cubicBezTo>
                    <a:pt x="17" y="0"/>
                    <a:pt x="17" y="0"/>
                    <a:pt x="17" y="17"/>
                  </a:cubicBezTo>
                  <a:lnTo>
                    <a:pt x="33" y="17"/>
                  </a:lnTo>
                  <a:lnTo>
                    <a:pt x="33" y="0"/>
                  </a:lnTo>
                  <a:close/>
                  <a:moveTo>
                    <a:pt x="17" y="33"/>
                  </a:moveTo>
                  <a:cubicBezTo>
                    <a:pt x="17" y="69"/>
                    <a:pt x="17" y="101"/>
                    <a:pt x="1" y="134"/>
                  </a:cubicBezTo>
                  <a:lnTo>
                    <a:pt x="1" y="170"/>
                  </a:lnTo>
                  <a:lnTo>
                    <a:pt x="17" y="170"/>
                  </a:lnTo>
                  <a:lnTo>
                    <a:pt x="17" y="134"/>
                  </a:lnTo>
                  <a:cubicBezTo>
                    <a:pt x="17" y="101"/>
                    <a:pt x="33" y="69"/>
                    <a:pt x="17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2540166" y="717023"/>
              <a:ext cx="14998" cy="4867"/>
            </a:xfrm>
            <a:custGeom>
              <a:avLst/>
              <a:gdLst/>
              <a:ahLst/>
              <a:cxnLst/>
              <a:rect l="l" t="t" r="r" b="b"/>
              <a:pathLst>
                <a:path w="151" h="49" extrusionOk="0">
                  <a:moveTo>
                    <a:pt x="1" y="0"/>
                  </a:moveTo>
                  <a:lnTo>
                    <a:pt x="134" y="49"/>
                  </a:lnTo>
                  <a:lnTo>
                    <a:pt x="150" y="49"/>
                  </a:lnTo>
                  <a:lnTo>
                    <a:pt x="150" y="3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1944712" y="379120"/>
              <a:ext cx="192293" cy="68733"/>
            </a:xfrm>
            <a:custGeom>
              <a:avLst/>
              <a:gdLst/>
              <a:ahLst/>
              <a:cxnLst/>
              <a:rect l="l" t="t" r="r" b="b"/>
              <a:pathLst>
                <a:path w="1936" h="692" extrusionOk="0">
                  <a:moveTo>
                    <a:pt x="1" y="1"/>
                  </a:moveTo>
                  <a:cubicBezTo>
                    <a:pt x="1" y="1"/>
                    <a:pt x="17" y="17"/>
                    <a:pt x="37" y="17"/>
                  </a:cubicBezTo>
                  <a:cubicBezTo>
                    <a:pt x="53" y="17"/>
                    <a:pt x="70" y="33"/>
                    <a:pt x="86" y="33"/>
                  </a:cubicBezTo>
                  <a:cubicBezTo>
                    <a:pt x="118" y="49"/>
                    <a:pt x="154" y="49"/>
                    <a:pt x="187" y="70"/>
                  </a:cubicBezTo>
                  <a:cubicBezTo>
                    <a:pt x="219" y="70"/>
                    <a:pt x="255" y="86"/>
                    <a:pt x="288" y="102"/>
                  </a:cubicBezTo>
                  <a:cubicBezTo>
                    <a:pt x="320" y="118"/>
                    <a:pt x="373" y="134"/>
                    <a:pt x="405" y="150"/>
                  </a:cubicBezTo>
                  <a:cubicBezTo>
                    <a:pt x="490" y="171"/>
                    <a:pt x="558" y="203"/>
                    <a:pt x="643" y="219"/>
                  </a:cubicBezTo>
                  <a:cubicBezTo>
                    <a:pt x="558" y="187"/>
                    <a:pt x="490" y="171"/>
                    <a:pt x="405" y="134"/>
                  </a:cubicBezTo>
                  <a:cubicBezTo>
                    <a:pt x="373" y="118"/>
                    <a:pt x="340" y="102"/>
                    <a:pt x="288" y="86"/>
                  </a:cubicBezTo>
                  <a:cubicBezTo>
                    <a:pt x="255" y="86"/>
                    <a:pt x="219" y="70"/>
                    <a:pt x="187" y="49"/>
                  </a:cubicBezTo>
                  <a:cubicBezTo>
                    <a:pt x="154" y="33"/>
                    <a:pt x="118" y="33"/>
                    <a:pt x="102" y="17"/>
                  </a:cubicBezTo>
                  <a:cubicBezTo>
                    <a:pt x="86" y="17"/>
                    <a:pt x="53" y="1"/>
                    <a:pt x="37" y="1"/>
                  </a:cubicBezTo>
                  <a:close/>
                  <a:moveTo>
                    <a:pt x="910" y="320"/>
                  </a:moveTo>
                  <a:lnTo>
                    <a:pt x="1011" y="352"/>
                  </a:lnTo>
                  <a:cubicBezTo>
                    <a:pt x="1112" y="389"/>
                    <a:pt x="1213" y="437"/>
                    <a:pt x="1330" y="474"/>
                  </a:cubicBezTo>
                  <a:cubicBezTo>
                    <a:pt x="1451" y="522"/>
                    <a:pt x="1584" y="575"/>
                    <a:pt x="1702" y="607"/>
                  </a:cubicBezTo>
                  <a:cubicBezTo>
                    <a:pt x="1718" y="607"/>
                    <a:pt x="1754" y="623"/>
                    <a:pt x="1770" y="623"/>
                  </a:cubicBezTo>
                  <a:cubicBezTo>
                    <a:pt x="1819" y="655"/>
                    <a:pt x="1887" y="676"/>
                    <a:pt x="1936" y="692"/>
                  </a:cubicBezTo>
                  <a:lnTo>
                    <a:pt x="1936" y="676"/>
                  </a:lnTo>
                  <a:cubicBezTo>
                    <a:pt x="1887" y="655"/>
                    <a:pt x="1835" y="639"/>
                    <a:pt x="1786" y="623"/>
                  </a:cubicBezTo>
                  <a:cubicBezTo>
                    <a:pt x="1754" y="607"/>
                    <a:pt x="1734" y="607"/>
                    <a:pt x="1702" y="591"/>
                  </a:cubicBezTo>
                  <a:cubicBezTo>
                    <a:pt x="1584" y="554"/>
                    <a:pt x="1467" y="506"/>
                    <a:pt x="1330" y="453"/>
                  </a:cubicBezTo>
                  <a:cubicBezTo>
                    <a:pt x="1229" y="421"/>
                    <a:pt x="1112" y="389"/>
                    <a:pt x="1011" y="336"/>
                  </a:cubicBezTo>
                  <a:lnTo>
                    <a:pt x="910" y="3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1687560" y="574591"/>
              <a:ext cx="14899" cy="13707"/>
            </a:xfrm>
            <a:custGeom>
              <a:avLst/>
              <a:gdLst/>
              <a:ahLst/>
              <a:cxnLst/>
              <a:rect l="l" t="t" r="r" b="b"/>
              <a:pathLst>
                <a:path w="150" h="138" extrusionOk="0">
                  <a:moveTo>
                    <a:pt x="150" y="0"/>
                  </a:moveTo>
                  <a:cubicBezTo>
                    <a:pt x="134" y="20"/>
                    <a:pt x="118" y="37"/>
                    <a:pt x="101" y="53"/>
                  </a:cubicBezTo>
                  <a:cubicBezTo>
                    <a:pt x="118" y="53"/>
                    <a:pt x="134" y="37"/>
                    <a:pt x="150" y="20"/>
                  </a:cubicBezTo>
                  <a:lnTo>
                    <a:pt x="150" y="0"/>
                  </a:lnTo>
                  <a:close/>
                  <a:moveTo>
                    <a:pt x="101" y="53"/>
                  </a:moveTo>
                  <a:lnTo>
                    <a:pt x="101" y="53"/>
                  </a:lnTo>
                  <a:cubicBezTo>
                    <a:pt x="65" y="69"/>
                    <a:pt x="33" y="101"/>
                    <a:pt x="1" y="121"/>
                  </a:cubicBezTo>
                  <a:lnTo>
                    <a:pt x="1" y="138"/>
                  </a:lnTo>
                  <a:cubicBezTo>
                    <a:pt x="33" y="101"/>
                    <a:pt x="65" y="85"/>
                    <a:pt x="101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1679117" y="492747"/>
              <a:ext cx="10131" cy="8443"/>
            </a:xfrm>
            <a:custGeom>
              <a:avLst/>
              <a:gdLst/>
              <a:ahLst/>
              <a:cxnLst/>
              <a:rect l="l" t="t" r="r" b="b"/>
              <a:pathLst>
                <a:path w="102" h="85" extrusionOk="0">
                  <a:moveTo>
                    <a:pt x="86" y="0"/>
                  </a:moveTo>
                  <a:lnTo>
                    <a:pt x="17" y="69"/>
                  </a:lnTo>
                  <a:lnTo>
                    <a:pt x="17" y="69"/>
                  </a:lnTo>
                  <a:lnTo>
                    <a:pt x="102" y="16"/>
                  </a:lnTo>
                  <a:lnTo>
                    <a:pt x="102" y="0"/>
                  </a:lnTo>
                  <a:close/>
                  <a:moveTo>
                    <a:pt x="1" y="69"/>
                  </a:moveTo>
                  <a:lnTo>
                    <a:pt x="17" y="85"/>
                  </a:lnTo>
                  <a:lnTo>
                    <a:pt x="17" y="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1679117" y="412493"/>
              <a:ext cx="55125" cy="45392"/>
            </a:xfrm>
            <a:custGeom>
              <a:avLst/>
              <a:gdLst/>
              <a:ahLst/>
              <a:cxnLst/>
              <a:rect l="l" t="t" r="r" b="b"/>
              <a:pathLst>
                <a:path w="555" h="457" extrusionOk="0">
                  <a:moveTo>
                    <a:pt x="554" y="0"/>
                  </a:moveTo>
                  <a:lnTo>
                    <a:pt x="437" y="101"/>
                  </a:lnTo>
                  <a:cubicBezTo>
                    <a:pt x="336" y="186"/>
                    <a:pt x="219" y="271"/>
                    <a:pt x="118" y="356"/>
                  </a:cubicBezTo>
                  <a:cubicBezTo>
                    <a:pt x="86" y="388"/>
                    <a:pt x="33" y="420"/>
                    <a:pt x="1" y="457"/>
                  </a:cubicBezTo>
                  <a:cubicBezTo>
                    <a:pt x="49" y="441"/>
                    <a:pt x="86" y="404"/>
                    <a:pt x="118" y="372"/>
                  </a:cubicBezTo>
                  <a:lnTo>
                    <a:pt x="134" y="356"/>
                  </a:lnTo>
                  <a:cubicBezTo>
                    <a:pt x="235" y="271"/>
                    <a:pt x="336" y="186"/>
                    <a:pt x="437" y="117"/>
                  </a:cubicBezTo>
                  <a:lnTo>
                    <a:pt x="554" y="1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1677528" y="512811"/>
              <a:ext cx="61879" cy="45392"/>
            </a:xfrm>
            <a:custGeom>
              <a:avLst/>
              <a:gdLst/>
              <a:ahLst/>
              <a:cxnLst/>
              <a:rect l="l" t="t" r="r" b="b"/>
              <a:pathLst>
                <a:path w="623" h="457" extrusionOk="0">
                  <a:moveTo>
                    <a:pt x="606" y="0"/>
                  </a:moveTo>
                  <a:cubicBezTo>
                    <a:pt x="586" y="0"/>
                    <a:pt x="570" y="0"/>
                    <a:pt x="554" y="16"/>
                  </a:cubicBezTo>
                  <a:cubicBezTo>
                    <a:pt x="421" y="117"/>
                    <a:pt x="283" y="238"/>
                    <a:pt x="150" y="339"/>
                  </a:cubicBezTo>
                  <a:cubicBezTo>
                    <a:pt x="283" y="238"/>
                    <a:pt x="421" y="137"/>
                    <a:pt x="554" y="36"/>
                  </a:cubicBezTo>
                  <a:cubicBezTo>
                    <a:pt x="570" y="16"/>
                    <a:pt x="586" y="16"/>
                    <a:pt x="606" y="16"/>
                  </a:cubicBezTo>
                  <a:lnTo>
                    <a:pt x="623" y="0"/>
                  </a:lnTo>
                  <a:close/>
                  <a:moveTo>
                    <a:pt x="134" y="339"/>
                  </a:moveTo>
                  <a:cubicBezTo>
                    <a:pt x="102" y="356"/>
                    <a:pt x="65" y="388"/>
                    <a:pt x="49" y="404"/>
                  </a:cubicBezTo>
                  <a:lnTo>
                    <a:pt x="1" y="440"/>
                  </a:lnTo>
                  <a:lnTo>
                    <a:pt x="1" y="457"/>
                  </a:lnTo>
                  <a:lnTo>
                    <a:pt x="49" y="420"/>
                  </a:lnTo>
                  <a:cubicBezTo>
                    <a:pt x="81" y="388"/>
                    <a:pt x="118" y="372"/>
                    <a:pt x="150" y="356"/>
                  </a:cubicBezTo>
                  <a:lnTo>
                    <a:pt x="150" y="3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2473221" y="539629"/>
              <a:ext cx="8542" cy="4966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0" y="1"/>
                  </a:moveTo>
                  <a:lnTo>
                    <a:pt x="0" y="17"/>
                  </a:lnTo>
                  <a:lnTo>
                    <a:pt x="85" y="49"/>
                  </a:lnTo>
                  <a:lnTo>
                    <a:pt x="85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2242489" y="663189"/>
              <a:ext cx="20163" cy="10131"/>
            </a:xfrm>
            <a:custGeom>
              <a:avLst/>
              <a:gdLst/>
              <a:ahLst/>
              <a:cxnLst/>
              <a:rect l="l" t="t" r="r" b="b"/>
              <a:pathLst>
                <a:path w="203" h="102" extrusionOk="0">
                  <a:moveTo>
                    <a:pt x="186" y="1"/>
                  </a:moveTo>
                  <a:cubicBezTo>
                    <a:pt x="170" y="1"/>
                    <a:pt x="134" y="17"/>
                    <a:pt x="118" y="37"/>
                  </a:cubicBezTo>
                  <a:lnTo>
                    <a:pt x="101" y="37"/>
                  </a:lnTo>
                  <a:cubicBezTo>
                    <a:pt x="85" y="53"/>
                    <a:pt x="85" y="53"/>
                    <a:pt x="69" y="53"/>
                  </a:cubicBezTo>
                  <a:cubicBezTo>
                    <a:pt x="49" y="70"/>
                    <a:pt x="33" y="86"/>
                    <a:pt x="17" y="86"/>
                  </a:cubicBezTo>
                  <a:lnTo>
                    <a:pt x="0" y="86"/>
                  </a:lnTo>
                  <a:lnTo>
                    <a:pt x="17" y="102"/>
                  </a:lnTo>
                  <a:cubicBezTo>
                    <a:pt x="33" y="102"/>
                    <a:pt x="69" y="86"/>
                    <a:pt x="85" y="70"/>
                  </a:cubicBezTo>
                  <a:lnTo>
                    <a:pt x="101" y="53"/>
                  </a:lnTo>
                  <a:cubicBezTo>
                    <a:pt x="118" y="53"/>
                    <a:pt x="118" y="53"/>
                    <a:pt x="134" y="37"/>
                  </a:cubicBezTo>
                  <a:cubicBezTo>
                    <a:pt x="150" y="17"/>
                    <a:pt x="170" y="17"/>
                    <a:pt x="186" y="17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2372902" y="807310"/>
              <a:ext cx="14899" cy="4867"/>
            </a:xfrm>
            <a:custGeom>
              <a:avLst/>
              <a:gdLst/>
              <a:ahLst/>
              <a:cxnLst/>
              <a:rect l="l" t="t" r="r" b="b"/>
              <a:pathLst>
                <a:path w="150" h="49" extrusionOk="0">
                  <a:moveTo>
                    <a:pt x="0" y="0"/>
                  </a:moveTo>
                  <a:lnTo>
                    <a:pt x="0" y="16"/>
                  </a:lnTo>
                  <a:lnTo>
                    <a:pt x="33" y="16"/>
                  </a:lnTo>
                  <a:cubicBezTo>
                    <a:pt x="49" y="33"/>
                    <a:pt x="85" y="33"/>
                    <a:pt x="117" y="49"/>
                  </a:cubicBezTo>
                  <a:lnTo>
                    <a:pt x="150" y="49"/>
                  </a:lnTo>
                  <a:lnTo>
                    <a:pt x="117" y="33"/>
                  </a:lnTo>
                  <a:cubicBezTo>
                    <a:pt x="85" y="16"/>
                    <a:pt x="69" y="16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1653889" y="939313"/>
              <a:ext cx="68634" cy="10131"/>
            </a:xfrm>
            <a:custGeom>
              <a:avLst/>
              <a:gdLst/>
              <a:ahLst/>
              <a:cxnLst/>
              <a:rect l="l" t="t" r="r" b="b"/>
              <a:pathLst>
                <a:path w="691" h="102" extrusionOk="0">
                  <a:moveTo>
                    <a:pt x="53" y="16"/>
                  </a:moveTo>
                  <a:cubicBezTo>
                    <a:pt x="37" y="33"/>
                    <a:pt x="37" y="33"/>
                    <a:pt x="16" y="33"/>
                  </a:cubicBezTo>
                  <a:lnTo>
                    <a:pt x="0" y="33"/>
                  </a:lnTo>
                  <a:cubicBezTo>
                    <a:pt x="12" y="38"/>
                    <a:pt x="20" y="40"/>
                    <a:pt x="26" y="40"/>
                  </a:cubicBezTo>
                  <a:cubicBezTo>
                    <a:pt x="38" y="40"/>
                    <a:pt x="42" y="33"/>
                    <a:pt x="53" y="33"/>
                  </a:cubicBezTo>
                  <a:lnTo>
                    <a:pt x="117" y="33"/>
                  </a:lnTo>
                  <a:cubicBezTo>
                    <a:pt x="154" y="49"/>
                    <a:pt x="170" y="49"/>
                    <a:pt x="202" y="49"/>
                  </a:cubicBezTo>
                  <a:cubicBezTo>
                    <a:pt x="170" y="33"/>
                    <a:pt x="154" y="33"/>
                    <a:pt x="138" y="33"/>
                  </a:cubicBezTo>
                  <a:cubicBezTo>
                    <a:pt x="101" y="16"/>
                    <a:pt x="85" y="16"/>
                    <a:pt x="53" y="16"/>
                  </a:cubicBezTo>
                  <a:close/>
                  <a:moveTo>
                    <a:pt x="691" y="0"/>
                  </a:moveTo>
                  <a:cubicBezTo>
                    <a:pt x="659" y="0"/>
                    <a:pt x="622" y="16"/>
                    <a:pt x="590" y="49"/>
                  </a:cubicBezTo>
                  <a:cubicBezTo>
                    <a:pt x="622" y="33"/>
                    <a:pt x="659" y="16"/>
                    <a:pt x="691" y="0"/>
                  </a:cubicBezTo>
                  <a:close/>
                  <a:moveTo>
                    <a:pt x="218" y="49"/>
                  </a:moveTo>
                  <a:cubicBezTo>
                    <a:pt x="340" y="65"/>
                    <a:pt x="440" y="85"/>
                    <a:pt x="521" y="101"/>
                  </a:cubicBezTo>
                  <a:lnTo>
                    <a:pt x="541" y="101"/>
                  </a:lnTo>
                  <a:lnTo>
                    <a:pt x="558" y="85"/>
                  </a:lnTo>
                  <a:cubicBezTo>
                    <a:pt x="574" y="65"/>
                    <a:pt x="574" y="65"/>
                    <a:pt x="590" y="49"/>
                  </a:cubicBezTo>
                  <a:cubicBezTo>
                    <a:pt x="574" y="49"/>
                    <a:pt x="558" y="65"/>
                    <a:pt x="558" y="65"/>
                  </a:cubicBezTo>
                  <a:lnTo>
                    <a:pt x="541" y="85"/>
                  </a:lnTo>
                  <a:cubicBezTo>
                    <a:pt x="440" y="65"/>
                    <a:pt x="340" y="49"/>
                    <a:pt x="218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2284205" y="484305"/>
              <a:ext cx="8542" cy="3675"/>
            </a:xfrm>
            <a:custGeom>
              <a:avLst/>
              <a:gdLst/>
              <a:ahLst/>
              <a:cxnLst/>
              <a:rect l="l" t="t" r="r" b="b"/>
              <a:pathLst>
                <a:path w="86" h="37" extrusionOk="0">
                  <a:moveTo>
                    <a:pt x="0" y="0"/>
                  </a:moveTo>
                  <a:lnTo>
                    <a:pt x="0" y="20"/>
                  </a:lnTo>
                  <a:lnTo>
                    <a:pt x="53" y="20"/>
                  </a:lnTo>
                  <a:cubicBezTo>
                    <a:pt x="33" y="0"/>
                    <a:pt x="17" y="0"/>
                    <a:pt x="0" y="0"/>
                  </a:cubicBezTo>
                  <a:close/>
                  <a:moveTo>
                    <a:pt x="53" y="20"/>
                  </a:moveTo>
                  <a:cubicBezTo>
                    <a:pt x="53" y="37"/>
                    <a:pt x="69" y="37"/>
                    <a:pt x="85" y="37"/>
                  </a:cubicBezTo>
                  <a:lnTo>
                    <a:pt x="85" y="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1739308" y="893921"/>
              <a:ext cx="70322" cy="35459"/>
            </a:xfrm>
            <a:custGeom>
              <a:avLst/>
              <a:gdLst/>
              <a:ahLst/>
              <a:cxnLst/>
              <a:rect l="l" t="t" r="r" b="b"/>
              <a:pathLst>
                <a:path w="708" h="357" extrusionOk="0">
                  <a:moveTo>
                    <a:pt x="708" y="1"/>
                  </a:moveTo>
                  <a:cubicBezTo>
                    <a:pt x="671" y="1"/>
                    <a:pt x="655" y="17"/>
                    <a:pt x="623" y="37"/>
                  </a:cubicBezTo>
                  <a:lnTo>
                    <a:pt x="607" y="37"/>
                  </a:lnTo>
                  <a:lnTo>
                    <a:pt x="304" y="187"/>
                  </a:lnTo>
                  <a:cubicBezTo>
                    <a:pt x="251" y="219"/>
                    <a:pt x="203" y="239"/>
                    <a:pt x="150" y="271"/>
                  </a:cubicBezTo>
                  <a:cubicBezTo>
                    <a:pt x="118" y="288"/>
                    <a:pt x="85" y="304"/>
                    <a:pt x="49" y="320"/>
                  </a:cubicBezTo>
                  <a:lnTo>
                    <a:pt x="1" y="340"/>
                  </a:lnTo>
                  <a:lnTo>
                    <a:pt x="1" y="356"/>
                  </a:lnTo>
                  <a:lnTo>
                    <a:pt x="17" y="356"/>
                  </a:lnTo>
                  <a:lnTo>
                    <a:pt x="49" y="340"/>
                  </a:lnTo>
                  <a:cubicBezTo>
                    <a:pt x="85" y="320"/>
                    <a:pt x="118" y="304"/>
                    <a:pt x="150" y="288"/>
                  </a:cubicBezTo>
                  <a:cubicBezTo>
                    <a:pt x="203" y="255"/>
                    <a:pt x="251" y="239"/>
                    <a:pt x="304" y="203"/>
                  </a:cubicBezTo>
                  <a:lnTo>
                    <a:pt x="607" y="53"/>
                  </a:lnTo>
                  <a:cubicBezTo>
                    <a:pt x="623" y="53"/>
                    <a:pt x="623" y="37"/>
                    <a:pt x="639" y="37"/>
                  </a:cubicBezTo>
                  <a:cubicBezTo>
                    <a:pt x="655" y="37"/>
                    <a:pt x="671" y="17"/>
                    <a:pt x="708" y="17"/>
                  </a:cubicBezTo>
                  <a:lnTo>
                    <a:pt x="7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2274173" y="589788"/>
              <a:ext cx="3278" cy="50258"/>
            </a:xfrm>
            <a:custGeom>
              <a:avLst/>
              <a:gdLst/>
              <a:ahLst/>
              <a:cxnLst/>
              <a:rect l="l" t="t" r="r" b="b"/>
              <a:pathLst>
                <a:path w="33" h="506" extrusionOk="0">
                  <a:moveTo>
                    <a:pt x="1" y="1"/>
                  </a:moveTo>
                  <a:lnTo>
                    <a:pt x="1" y="17"/>
                  </a:lnTo>
                  <a:lnTo>
                    <a:pt x="1" y="150"/>
                  </a:lnTo>
                  <a:lnTo>
                    <a:pt x="1" y="187"/>
                  </a:lnTo>
                  <a:lnTo>
                    <a:pt x="1" y="235"/>
                  </a:lnTo>
                  <a:cubicBezTo>
                    <a:pt x="17" y="271"/>
                    <a:pt x="17" y="288"/>
                    <a:pt x="17" y="320"/>
                  </a:cubicBezTo>
                  <a:lnTo>
                    <a:pt x="17" y="235"/>
                  </a:lnTo>
                  <a:lnTo>
                    <a:pt x="17" y="187"/>
                  </a:lnTo>
                  <a:lnTo>
                    <a:pt x="17" y="150"/>
                  </a:lnTo>
                  <a:cubicBezTo>
                    <a:pt x="17" y="102"/>
                    <a:pt x="1" y="49"/>
                    <a:pt x="17" y="17"/>
                  </a:cubicBezTo>
                  <a:lnTo>
                    <a:pt x="1" y="1"/>
                  </a:lnTo>
                  <a:close/>
                  <a:moveTo>
                    <a:pt x="17" y="320"/>
                  </a:moveTo>
                  <a:lnTo>
                    <a:pt x="17" y="421"/>
                  </a:lnTo>
                  <a:lnTo>
                    <a:pt x="17" y="453"/>
                  </a:lnTo>
                  <a:cubicBezTo>
                    <a:pt x="17" y="473"/>
                    <a:pt x="17" y="490"/>
                    <a:pt x="33" y="506"/>
                  </a:cubicBezTo>
                  <a:lnTo>
                    <a:pt x="33" y="490"/>
                  </a:lnTo>
                  <a:lnTo>
                    <a:pt x="33" y="453"/>
                  </a:lnTo>
                  <a:lnTo>
                    <a:pt x="33" y="421"/>
                  </a:lnTo>
                  <a:cubicBezTo>
                    <a:pt x="33" y="389"/>
                    <a:pt x="17" y="352"/>
                    <a:pt x="17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2234046" y="501091"/>
              <a:ext cx="16985" cy="8542"/>
            </a:xfrm>
            <a:custGeom>
              <a:avLst/>
              <a:gdLst/>
              <a:ahLst/>
              <a:cxnLst/>
              <a:rect l="l" t="t" r="r" b="b"/>
              <a:pathLst>
                <a:path w="171" h="86" extrusionOk="0">
                  <a:moveTo>
                    <a:pt x="170" y="1"/>
                  </a:moveTo>
                  <a:cubicBezTo>
                    <a:pt x="134" y="1"/>
                    <a:pt x="102" y="17"/>
                    <a:pt x="85" y="33"/>
                  </a:cubicBezTo>
                  <a:cubicBezTo>
                    <a:pt x="69" y="33"/>
                    <a:pt x="69" y="53"/>
                    <a:pt x="53" y="53"/>
                  </a:cubicBezTo>
                  <a:cubicBezTo>
                    <a:pt x="33" y="70"/>
                    <a:pt x="17" y="70"/>
                    <a:pt x="1" y="70"/>
                  </a:cubicBezTo>
                  <a:lnTo>
                    <a:pt x="1" y="86"/>
                  </a:lnTo>
                  <a:cubicBezTo>
                    <a:pt x="17" y="86"/>
                    <a:pt x="33" y="70"/>
                    <a:pt x="53" y="70"/>
                  </a:cubicBezTo>
                  <a:cubicBezTo>
                    <a:pt x="69" y="53"/>
                    <a:pt x="85" y="53"/>
                    <a:pt x="85" y="53"/>
                  </a:cubicBezTo>
                  <a:cubicBezTo>
                    <a:pt x="118" y="17"/>
                    <a:pt x="134" y="17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1719245" y="482716"/>
              <a:ext cx="14998" cy="11720"/>
            </a:xfrm>
            <a:custGeom>
              <a:avLst/>
              <a:gdLst/>
              <a:ahLst/>
              <a:cxnLst/>
              <a:rect l="l" t="t" r="r" b="b"/>
              <a:pathLst>
                <a:path w="151" h="118" extrusionOk="0">
                  <a:moveTo>
                    <a:pt x="1" y="117"/>
                  </a:moveTo>
                  <a:lnTo>
                    <a:pt x="1" y="117"/>
                  </a:lnTo>
                  <a:lnTo>
                    <a:pt x="1" y="117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1667496" y="813666"/>
              <a:ext cx="65058" cy="37048"/>
            </a:xfrm>
            <a:custGeom>
              <a:avLst/>
              <a:gdLst/>
              <a:ahLst/>
              <a:cxnLst/>
              <a:rect l="l" t="t" r="r" b="b"/>
              <a:pathLst>
                <a:path w="655" h="373" extrusionOk="0">
                  <a:moveTo>
                    <a:pt x="655" y="1"/>
                  </a:moveTo>
                  <a:cubicBezTo>
                    <a:pt x="639" y="1"/>
                    <a:pt x="623" y="1"/>
                    <a:pt x="606" y="17"/>
                  </a:cubicBezTo>
                  <a:lnTo>
                    <a:pt x="639" y="17"/>
                  </a:lnTo>
                  <a:lnTo>
                    <a:pt x="655" y="1"/>
                  </a:lnTo>
                  <a:close/>
                  <a:moveTo>
                    <a:pt x="606" y="17"/>
                  </a:moveTo>
                  <a:cubicBezTo>
                    <a:pt x="554" y="37"/>
                    <a:pt x="522" y="53"/>
                    <a:pt x="485" y="86"/>
                  </a:cubicBezTo>
                  <a:cubicBezTo>
                    <a:pt x="384" y="138"/>
                    <a:pt x="303" y="187"/>
                    <a:pt x="203" y="239"/>
                  </a:cubicBezTo>
                  <a:cubicBezTo>
                    <a:pt x="182" y="255"/>
                    <a:pt x="166" y="272"/>
                    <a:pt x="134" y="288"/>
                  </a:cubicBezTo>
                  <a:cubicBezTo>
                    <a:pt x="102" y="304"/>
                    <a:pt x="49" y="340"/>
                    <a:pt x="1" y="356"/>
                  </a:cubicBezTo>
                  <a:lnTo>
                    <a:pt x="1" y="373"/>
                  </a:lnTo>
                  <a:lnTo>
                    <a:pt x="17" y="373"/>
                  </a:lnTo>
                  <a:cubicBezTo>
                    <a:pt x="49" y="356"/>
                    <a:pt x="102" y="320"/>
                    <a:pt x="150" y="304"/>
                  </a:cubicBezTo>
                  <a:cubicBezTo>
                    <a:pt x="166" y="288"/>
                    <a:pt x="182" y="272"/>
                    <a:pt x="219" y="255"/>
                  </a:cubicBezTo>
                  <a:cubicBezTo>
                    <a:pt x="303" y="203"/>
                    <a:pt x="404" y="154"/>
                    <a:pt x="485" y="102"/>
                  </a:cubicBezTo>
                  <a:cubicBezTo>
                    <a:pt x="522" y="70"/>
                    <a:pt x="570" y="53"/>
                    <a:pt x="606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2270995" y="538040"/>
              <a:ext cx="3278" cy="14998"/>
            </a:xfrm>
            <a:custGeom>
              <a:avLst/>
              <a:gdLst/>
              <a:ahLst/>
              <a:cxnLst/>
              <a:rect l="l" t="t" r="r" b="b"/>
              <a:pathLst>
                <a:path w="33" h="151" extrusionOk="0">
                  <a:moveTo>
                    <a:pt x="0" y="1"/>
                  </a:moveTo>
                  <a:lnTo>
                    <a:pt x="0" y="17"/>
                  </a:lnTo>
                  <a:lnTo>
                    <a:pt x="0" y="33"/>
                  </a:lnTo>
                  <a:lnTo>
                    <a:pt x="0" y="134"/>
                  </a:lnTo>
                  <a:lnTo>
                    <a:pt x="16" y="150"/>
                  </a:lnTo>
                  <a:lnTo>
                    <a:pt x="33" y="134"/>
                  </a:lnTo>
                  <a:lnTo>
                    <a:pt x="16" y="134"/>
                  </a:lnTo>
                  <a:cubicBezTo>
                    <a:pt x="0" y="102"/>
                    <a:pt x="16" y="65"/>
                    <a:pt x="16" y="33"/>
                  </a:cubicBezTo>
                  <a:lnTo>
                    <a:pt x="16" y="1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2270995" y="556514"/>
              <a:ext cx="3278" cy="14899"/>
            </a:xfrm>
            <a:custGeom>
              <a:avLst/>
              <a:gdLst/>
              <a:ahLst/>
              <a:cxnLst/>
              <a:rect l="l" t="t" r="r" b="b"/>
              <a:pathLst>
                <a:path w="33" h="150" extrusionOk="0">
                  <a:moveTo>
                    <a:pt x="16" y="0"/>
                  </a:moveTo>
                  <a:cubicBezTo>
                    <a:pt x="0" y="17"/>
                    <a:pt x="0" y="17"/>
                    <a:pt x="0" y="33"/>
                  </a:cubicBezTo>
                  <a:cubicBezTo>
                    <a:pt x="16" y="49"/>
                    <a:pt x="16" y="65"/>
                    <a:pt x="16" y="65"/>
                  </a:cubicBezTo>
                  <a:lnTo>
                    <a:pt x="16" y="33"/>
                  </a:lnTo>
                  <a:lnTo>
                    <a:pt x="16" y="17"/>
                  </a:lnTo>
                  <a:lnTo>
                    <a:pt x="33" y="17"/>
                  </a:lnTo>
                  <a:lnTo>
                    <a:pt x="33" y="0"/>
                  </a:lnTo>
                  <a:close/>
                  <a:moveTo>
                    <a:pt x="16" y="65"/>
                  </a:moveTo>
                  <a:lnTo>
                    <a:pt x="16" y="134"/>
                  </a:lnTo>
                  <a:lnTo>
                    <a:pt x="16" y="150"/>
                  </a:lnTo>
                  <a:lnTo>
                    <a:pt x="33" y="150"/>
                  </a:lnTo>
                  <a:lnTo>
                    <a:pt x="33" y="134"/>
                  </a:lnTo>
                  <a:cubicBezTo>
                    <a:pt x="16" y="118"/>
                    <a:pt x="16" y="101"/>
                    <a:pt x="16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1734143" y="875447"/>
              <a:ext cx="77076" cy="62376"/>
            </a:xfrm>
            <a:custGeom>
              <a:avLst/>
              <a:gdLst/>
              <a:ahLst/>
              <a:cxnLst/>
              <a:rect l="l" t="t" r="r" b="b"/>
              <a:pathLst>
                <a:path w="776" h="628" extrusionOk="0">
                  <a:moveTo>
                    <a:pt x="776" y="1"/>
                  </a:moveTo>
                  <a:lnTo>
                    <a:pt x="776" y="1"/>
                  </a:lnTo>
                  <a:cubicBezTo>
                    <a:pt x="760" y="21"/>
                    <a:pt x="743" y="21"/>
                    <a:pt x="723" y="21"/>
                  </a:cubicBezTo>
                  <a:lnTo>
                    <a:pt x="707" y="37"/>
                  </a:lnTo>
                  <a:lnTo>
                    <a:pt x="743" y="37"/>
                  </a:lnTo>
                  <a:cubicBezTo>
                    <a:pt x="760" y="37"/>
                    <a:pt x="776" y="21"/>
                    <a:pt x="776" y="1"/>
                  </a:cubicBezTo>
                  <a:close/>
                  <a:moveTo>
                    <a:pt x="707" y="37"/>
                  </a:moveTo>
                  <a:lnTo>
                    <a:pt x="707" y="37"/>
                  </a:lnTo>
                  <a:cubicBezTo>
                    <a:pt x="675" y="53"/>
                    <a:pt x="622" y="70"/>
                    <a:pt x="590" y="102"/>
                  </a:cubicBezTo>
                  <a:cubicBezTo>
                    <a:pt x="622" y="86"/>
                    <a:pt x="675" y="70"/>
                    <a:pt x="707" y="37"/>
                  </a:cubicBezTo>
                  <a:close/>
                  <a:moveTo>
                    <a:pt x="590" y="102"/>
                  </a:moveTo>
                  <a:lnTo>
                    <a:pt x="590" y="102"/>
                  </a:lnTo>
                  <a:cubicBezTo>
                    <a:pt x="541" y="122"/>
                    <a:pt x="489" y="154"/>
                    <a:pt x="440" y="171"/>
                  </a:cubicBezTo>
                  <a:cubicBezTo>
                    <a:pt x="372" y="203"/>
                    <a:pt x="287" y="239"/>
                    <a:pt x="218" y="272"/>
                  </a:cubicBezTo>
                  <a:cubicBezTo>
                    <a:pt x="170" y="304"/>
                    <a:pt x="117" y="324"/>
                    <a:pt x="85" y="356"/>
                  </a:cubicBezTo>
                  <a:cubicBezTo>
                    <a:pt x="137" y="340"/>
                    <a:pt x="186" y="324"/>
                    <a:pt x="238" y="288"/>
                  </a:cubicBezTo>
                  <a:cubicBezTo>
                    <a:pt x="303" y="255"/>
                    <a:pt x="372" y="223"/>
                    <a:pt x="440" y="187"/>
                  </a:cubicBezTo>
                  <a:cubicBezTo>
                    <a:pt x="489" y="154"/>
                    <a:pt x="541" y="138"/>
                    <a:pt x="590" y="102"/>
                  </a:cubicBezTo>
                  <a:close/>
                  <a:moveTo>
                    <a:pt x="85" y="356"/>
                  </a:moveTo>
                  <a:cubicBezTo>
                    <a:pt x="69" y="356"/>
                    <a:pt x="69" y="356"/>
                    <a:pt x="53" y="373"/>
                  </a:cubicBezTo>
                  <a:lnTo>
                    <a:pt x="36" y="373"/>
                  </a:lnTo>
                  <a:cubicBezTo>
                    <a:pt x="16" y="389"/>
                    <a:pt x="0" y="405"/>
                    <a:pt x="0" y="425"/>
                  </a:cubicBezTo>
                  <a:lnTo>
                    <a:pt x="0" y="591"/>
                  </a:lnTo>
                  <a:lnTo>
                    <a:pt x="0" y="627"/>
                  </a:lnTo>
                  <a:lnTo>
                    <a:pt x="16" y="627"/>
                  </a:lnTo>
                  <a:cubicBezTo>
                    <a:pt x="16" y="607"/>
                    <a:pt x="0" y="591"/>
                    <a:pt x="16" y="591"/>
                  </a:cubicBezTo>
                  <a:lnTo>
                    <a:pt x="16" y="425"/>
                  </a:lnTo>
                  <a:cubicBezTo>
                    <a:pt x="16" y="405"/>
                    <a:pt x="16" y="389"/>
                    <a:pt x="36" y="389"/>
                  </a:cubicBezTo>
                  <a:cubicBezTo>
                    <a:pt x="53" y="389"/>
                    <a:pt x="53" y="389"/>
                    <a:pt x="69" y="373"/>
                  </a:cubicBezTo>
                  <a:lnTo>
                    <a:pt x="85" y="3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2315890" y="591377"/>
              <a:ext cx="55523" cy="18574"/>
            </a:xfrm>
            <a:custGeom>
              <a:avLst/>
              <a:gdLst/>
              <a:ahLst/>
              <a:cxnLst/>
              <a:rect l="l" t="t" r="r" b="b"/>
              <a:pathLst>
                <a:path w="559" h="187" extrusionOk="0">
                  <a:moveTo>
                    <a:pt x="558" y="187"/>
                  </a:moveTo>
                  <a:lnTo>
                    <a:pt x="558" y="187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58" y="1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2239310" y="581345"/>
              <a:ext cx="18077" cy="8542"/>
            </a:xfrm>
            <a:custGeom>
              <a:avLst/>
              <a:gdLst/>
              <a:ahLst/>
              <a:cxnLst/>
              <a:rect l="l" t="t" r="r" b="b"/>
              <a:pathLst>
                <a:path w="182" h="86" extrusionOk="0">
                  <a:moveTo>
                    <a:pt x="166" y="1"/>
                  </a:moveTo>
                  <a:cubicBezTo>
                    <a:pt x="150" y="1"/>
                    <a:pt x="117" y="17"/>
                    <a:pt x="101" y="17"/>
                  </a:cubicBezTo>
                  <a:cubicBezTo>
                    <a:pt x="101" y="33"/>
                    <a:pt x="81" y="33"/>
                    <a:pt x="81" y="33"/>
                  </a:cubicBezTo>
                  <a:lnTo>
                    <a:pt x="65" y="53"/>
                  </a:lnTo>
                  <a:cubicBezTo>
                    <a:pt x="32" y="70"/>
                    <a:pt x="16" y="70"/>
                    <a:pt x="0" y="86"/>
                  </a:cubicBezTo>
                  <a:cubicBezTo>
                    <a:pt x="32" y="86"/>
                    <a:pt x="49" y="70"/>
                    <a:pt x="65" y="70"/>
                  </a:cubicBezTo>
                  <a:cubicBezTo>
                    <a:pt x="65" y="53"/>
                    <a:pt x="81" y="53"/>
                    <a:pt x="81" y="53"/>
                  </a:cubicBezTo>
                  <a:cubicBezTo>
                    <a:pt x="101" y="53"/>
                    <a:pt x="101" y="33"/>
                    <a:pt x="117" y="33"/>
                  </a:cubicBezTo>
                  <a:cubicBezTo>
                    <a:pt x="133" y="17"/>
                    <a:pt x="150" y="17"/>
                    <a:pt x="166" y="17"/>
                  </a:cubicBezTo>
                  <a:lnTo>
                    <a:pt x="1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2285794" y="446164"/>
              <a:ext cx="60290" cy="24931"/>
            </a:xfrm>
            <a:custGeom>
              <a:avLst/>
              <a:gdLst/>
              <a:ahLst/>
              <a:cxnLst/>
              <a:rect l="l" t="t" r="r" b="b"/>
              <a:pathLst>
                <a:path w="607" h="251" extrusionOk="0">
                  <a:moveTo>
                    <a:pt x="1" y="1"/>
                  </a:moveTo>
                  <a:lnTo>
                    <a:pt x="1" y="17"/>
                  </a:lnTo>
                  <a:cubicBezTo>
                    <a:pt x="69" y="49"/>
                    <a:pt x="138" y="65"/>
                    <a:pt x="219" y="102"/>
                  </a:cubicBezTo>
                  <a:cubicBezTo>
                    <a:pt x="271" y="118"/>
                    <a:pt x="304" y="134"/>
                    <a:pt x="356" y="150"/>
                  </a:cubicBezTo>
                  <a:cubicBezTo>
                    <a:pt x="320" y="134"/>
                    <a:pt x="271" y="102"/>
                    <a:pt x="219" y="81"/>
                  </a:cubicBezTo>
                  <a:cubicBezTo>
                    <a:pt x="138" y="65"/>
                    <a:pt x="69" y="33"/>
                    <a:pt x="1" y="1"/>
                  </a:cubicBezTo>
                  <a:close/>
                  <a:moveTo>
                    <a:pt x="356" y="150"/>
                  </a:moveTo>
                  <a:lnTo>
                    <a:pt x="356" y="150"/>
                  </a:lnTo>
                  <a:cubicBezTo>
                    <a:pt x="421" y="182"/>
                    <a:pt x="489" y="203"/>
                    <a:pt x="558" y="235"/>
                  </a:cubicBezTo>
                  <a:lnTo>
                    <a:pt x="574" y="235"/>
                  </a:lnTo>
                  <a:cubicBezTo>
                    <a:pt x="590" y="235"/>
                    <a:pt x="590" y="251"/>
                    <a:pt x="607" y="251"/>
                  </a:cubicBezTo>
                  <a:lnTo>
                    <a:pt x="607" y="235"/>
                  </a:lnTo>
                  <a:lnTo>
                    <a:pt x="590" y="235"/>
                  </a:lnTo>
                  <a:cubicBezTo>
                    <a:pt x="574" y="219"/>
                    <a:pt x="574" y="219"/>
                    <a:pt x="558" y="219"/>
                  </a:cubicBezTo>
                  <a:cubicBezTo>
                    <a:pt x="489" y="203"/>
                    <a:pt x="421" y="166"/>
                    <a:pt x="356" y="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1690738" y="496323"/>
              <a:ext cx="43504" cy="31784"/>
            </a:xfrm>
            <a:custGeom>
              <a:avLst/>
              <a:gdLst/>
              <a:ahLst/>
              <a:cxnLst/>
              <a:rect l="l" t="t" r="r" b="b"/>
              <a:pathLst>
                <a:path w="438" h="320" extrusionOk="0">
                  <a:moveTo>
                    <a:pt x="421" y="0"/>
                  </a:moveTo>
                  <a:lnTo>
                    <a:pt x="1" y="320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2369625" y="680074"/>
              <a:ext cx="8145" cy="3278"/>
            </a:xfrm>
            <a:custGeom>
              <a:avLst/>
              <a:gdLst/>
              <a:ahLst/>
              <a:cxnLst/>
              <a:rect l="l" t="t" r="r" b="b"/>
              <a:pathLst>
                <a:path w="82" h="33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7"/>
                    <a:pt x="33" y="17"/>
                    <a:pt x="49" y="33"/>
                  </a:cubicBezTo>
                  <a:lnTo>
                    <a:pt x="82" y="33"/>
                  </a:lnTo>
                  <a:lnTo>
                    <a:pt x="82" y="17"/>
                  </a:lnTo>
                  <a:lnTo>
                    <a:pt x="49" y="17"/>
                  </a:lnTo>
                  <a:cubicBezTo>
                    <a:pt x="33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2476399" y="936134"/>
              <a:ext cx="175805" cy="44994"/>
            </a:xfrm>
            <a:custGeom>
              <a:avLst/>
              <a:gdLst/>
              <a:ahLst/>
              <a:cxnLst/>
              <a:rect l="l" t="t" r="r" b="b"/>
              <a:pathLst>
                <a:path w="1770" h="453" extrusionOk="0">
                  <a:moveTo>
                    <a:pt x="42" y="1"/>
                  </a:moveTo>
                  <a:cubicBezTo>
                    <a:pt x="32" y="1"/>
                    <a:pt x="19" y="6"/>
                    <a:pt x="0" y="16"/>
                  </a:cubicBezTo>
                  <a:cubicBezTo>
                    <a:pt x="37" y="16"/>
                    <a:pt x="53" y="16"/>
                    <a:pt x="69" y="32"/>
                  </a:cubicBezTo>
                  <a:cubicBezTo>
                    <a:pt x="85" y="32"/>
                    <a:pt x="101" y="48"/>
                    <a:pt x="118" y="48"/>
                  </a:cubicBezTo>
                  <a:lnTo>
                    <a:pt x="154" y="48"/>
                  </a:lnTo>
                  <a:cubicBezTo>
                    <a:pt x="287" y="81"/>
                    <a:pt x="388" y="117"/>
                    <a:pt x="489" y="133"/>
                  </a:cubicBezTo>
                  <a:cubicBezTo>
                    <a:pt x="590" y="166"/>
                    <a:pt x="675" y="182"/>
                    <a:pt x="760" y="218"/>
                  </a:cubicBezTo>
                  <a:cubicBezTo>
                    <a:pt x="825" y="234"/>
                    <a:pt x="877" y="250"/>
                    <a:pt x="926" y="267"/>
                  </a:cubicBezTo>
                  <a:cubicBezTo>
                    <a:pt x="962" y="267"/>
                    <a:pt x="994" y="267"/>
                    <a:pt x="1027" y="283"/>
                  </a:cubicBezTo>
                  <a:cubicBezTo>
                    <a:pt x="1063" y="283"/>
                    <a:pt x="1111" y="299"/>
                    <a:pt x="1164" y="319"/>
                  </a:cubicBezTo>
                  <a:cubicBezTo>
                    <a:pt x="1196" y="335"/>
                    <a:pt x="1229" y="335"/>
                    <a:pt x="1281" y="351"/>
                  </a:cubicBezTo>
                  <a:cubicBezTo>
                    <a:pt x="1313" y="351"/>
                    <a:pt x="1350" y="368"/>
                    <a:pt x="1382" y="384"/>
                  </a:cubicBezTo>
                  <a:cubicBezTo>
                    <a:pt x="1451" y="400"/>
                    <a:pt x="1499" y="420"/>
                    <a:pt x="1568" y="420"/>
                  </a:cubicBezTo>
                  <a:cubicBezTo>
                    <a:pt x="1515" y="400"/>
                    <a:pt x="1451" y="384"/>
                    <a:pt x="1382" y="368"/>
                  </a:cubicBezTo>
                  <a:cubicBezTo>
                    <a:pt x="1350" y="351"/>
                    <a:pt x="1313" y="351"/>
                    <a:pt x="1281" y="335"/>
                  </a:cubicBezTo>
                  <a:cubicBezTo>
                    <a:pt x="1249" y="335"/>
                    <a:pt x="1196" y="319"/>
                    <a:pt x="1164" y="299"/>
                  </a:cubicBezTo>
                  <a:cubicBezTo>
                    <a:pt x="1111" y="283"/>
                    <a:pt x="1079" y="283"/>
                    <a:pt x="1027" y="267"/>
                  </a:cubicBezTo>
                  <a:cubicBezTo>
                    <a:pt x="994" y="267"/>
                    <a:pt x="962" y="250"/>
                    <a:pt x="946" y="250"/>
                  </a:cubicBezTo>
                  <a:cubicBezTo>
                    <a:pt x="877" y="234"/>
                    <a:pt x="825" y="218"/>
                    <a:pt x="776" y="198"/>
                  </a:cubicBezTo>
                  <a:cubicBezTo>
                    <a:pt x="675" y="182"/>
                    <a:pt x="590" y="149"/>
                    <a:pt x="505" y="133"/>
                  </a:cubicBezTo>
                  <a:cubicBezTo>
                    <a:pt x="404" y="97"/>
                    <a:pt x="287" y="65"/>
                    <a:pt x="154" y="32"/>
                  </a:cubicBezTo>
                  <a:lnTo>
                    <a:pt x="118" y="32"/>
                  </a:lnTo>
                  <a:cubicBezTo>
                    <a:pt x="101" y="32"/>
                    <a:pt x="85" y="32"/>
                    <a:pt x="69" y="16"/>
                  </a:cubicBezTo>
                  <a:cubicBezTo>
                    <a:pt x="61" y="6"/>
                    <a:pt x="53" y="1"/>
                    <a:pt x="42" y="1"/>
                  </a:cubicBezTo>
                  <a:close/>
                  <a:moveTo>
                    <a:pt x="1568" y="420"/>
                  </a:moveTo>
                  <a:cubicBezTo>
                    <a:pt x="1584" y="436"/>
                    <a:pt x="1600" y="436"/>
                    <a:pt x="1616" y="436"/>
                  </a:cubicBezTo>
                  <a:cubicBezTo>
                    <a:pt x="1669" y="452"/>
                    <a:pt x="1717" y="452"/>
                    <a:pt x="1754" y="452"/>
                  </a:cubicBezTo>
                  <a:lnTo>
                    <a:pt x="1770" y="452"/>
                  </a:lnTo>
                  <a:cubicBezTo>
                    <a:pt x="1717" y="452"/>
                    <a:pt x="1669" y="436"/>
                    <a:pt x="1616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2281027" y="706991"/>
              <a:ext cx="3278" cy="8145"/>
            </a:xfrm>
            <a:custGeom>
              <a:avLst/>
              <a:gdLst/>
              <a:ahLst/>
              <a:cxnLst/>
              <a:rect l="l" t="t" r="r" b="b"/>
              <a:pathLst>
                <a:path w="33" h="82" extrusionOk="0">
                  <a:moveTo>
                    <a:pt x="0" y="0"/>
                  </a:moveTo>
                  <a:lnTo>
                    <a:pt x="0" y="49"/>
                  </a:lnTo>
                  <a:lnTo>
                    <a:pt x="0" y="65"/>
                  </a:lnTo>
                  <a:lnTo>
                    <a:pt x="16" y="81"/>
                  </a:lnTo>
                  <a:lnTo>
                    <a:pt x="32" y="81"/>
                  </a:lnTo>
                  <a:lnTo>
                    <a:pt x="32" y="65"/>
                  </a:lnTo>
                  <a:lnTo>
                    <a:pt x="16" y="65"/>
                  </a:lnTo>
                  <a:lnTo>
                    <a:pt x="16" y="49"/>
                  </a:lnTo>
                  <a:cubicBezTo>
                    <a:pt x="16" y="33"/>
                    <a:pt x="0" y="16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2315890" y="372365"/>
              <a:ext cx="18574" cy="8542"/>
            </a:xfrm>
            <a:custGeom>
              <a:avLst/>
              <a:gdLst/>
              <a:ahLst/>
              <a:cxnLst/>
              <a:rect l="l" t="t" r="r" b="b"/>
              <a:pathLst>
                <a:path w="187" h="86" extrusionOk="0">
                  <a:moveTo>
                    <a:pt x="17" y="0"/>
                  </a:moveTo>
                  <a:lnTo>
                    <a:pt x="1" y="16"/>
                  </a:lnTo>
                  <a:lnTo>
                    <a:pt x="17" y="16"/>
                  </a:lnTo>
                  <a:cubicBezTo>
                    <a:pt x="69" y="37"/>
                    <a:pt x="118" y="69"/>
                    <a:pt x="186" y="85"/>
                  </a:cubicBezTo>
                  <a:lnTo>
                    <a:pt x="186" y="69"/>
                  </a:lnTo>
                  <a:cubicBezTo>
                    <a:pt x="138" y="53"/>
                    <a:pt x="69" y="3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1662331" y="787246"/>
              <a:ext cx="70223" cy="40227"/>
            </a:xfrm>
            <a:custGeom>
              <a:avLst/>
              <a:gdLst/>
              <a:ahLst/>
              <a:cxnLst/>
              <a:rect l="l" t="t" r="r" b="b"/>
              <a:pathLst>
                <a:path w="707" h="405" extrusionOk="0">
                  <a:moveTo>
                    <a:pt x="707" y="0"/>
                  </a:moveTo>
                  <a:cubicBezTo>
                    <a:pt x="675" y="0"/>
                    <a:pt x="658" y="16"/>
                    <a:pt x="638" y="33"/>
                  </a:cubicBezTo>
                  <a:cubicBezTo>
                    <a:pt x="658" y="33"/>
                    <a:pt x="675" y="16"/>
                    <a:pt x="707" y="16"/>
                  </a:cubicBezTo>
                  <a:lnTo>
                    <a:pt x="707" y="0"/>
                  </a:lnTo>
                  <a:close/>
                  <a:moveTo>
                    <a:pt x="638" y="33"/>
                  </a:moveTo>
                  <a:cubicBezTo>
                    <a:pt x="622" y="33"/>
                    <a:pt x="622" y="33"/>
                    <a:pt x="606" y="49"/>
                  </a:cubicBezTo>
                  <a:cubicBezTo>
                    <a:pt x="505" y="101"/>
                    <a:pt x="404" y="166"/>
                    <a:pt x="287" y="235"/>
                  </a:cubicBezTo>
                  <a:cubicBezTo>
                    <a:pt x="218" y="267"/>
                    <a:pt x="154" y="319"/>
                    <a:pt x="69" y="352"/>
                  </a:cubicBezTo>
                  <a:lnTo>
                    <a:pt x="69" y="368"/>
                  </a:lnTo>
                  <a:cubicBezTo>
                    <a:pt x="53" y="368"/>
                    <a:pt x="32" y="384"/>
                    <a:pt x="16" y="384"/>
                  </a:cubicBezTo>
                  <a:lnTo>
                    <a:pt x="0" y="384"/>
                  </a:lnTo>
                  <a:lnTo>
                    <a:pt x="16" y="404"/>
                  </a:lnTo>
                  <a:cubicBezTo>
                    <a:pt x="32" y="404"/>
                    <a:pt x="53" y="384"/>
                    <a:pt x="69" y="384"/>
                  </a:cubicBezTo>
                  <a:lnTo>
                    <a:pt x="85" y="368"/>
                  </a:lnTo>
                  <a:cubicBezTo>
                    <a:pt x="154" y="336"/>
                    <a:pt x="218" y="283"/>
                    <a:pt x="303" y="235"/>
                  </a:cubicBezTo>
                  <a:cubicBezTo>
                    <a:pt x="404" y="182"/>
                    <a:pt x="505" y="117"/>
                    <a:pt x="622" y="49"/>
                  </a:cubicBezTo>
                  <a:cubicBezTo>
                    <a:pt x="622" y="49"/>
                    <a:pt x="638" y="49"/>
                    <a:pt x="638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1669085" y="755164"/>
              <a:ext cx="63469" cy="36949"/>
            </a:xfrm>
            <a:custGeom>
              <a:avLst/>
              <a:gdLst/>
              <a:ahLst/>
              <a:cxnLst/>
              <a:rect l="l" t="t" r="r" b="b"/>
              <a:pathLst>
                <a:path w="639" h="372" extrusionOk="0">
                  <a:moveTo>
                    <a:pt x="639" y="0"/>
                  </a:moveTo>
                  <a:cubicBezTo>
                    <a:pt x="623" y="0"/>
                    <a:pt x="590" y="0"/>
                    <a:pt x="570" y="20"/>
                  </a:cubicBezTo>
                  <a:cubicBezTo>
                    <a:pt x="437" y="101"/>
                    <a:pt x="304" y="170"/>
                    <a:pt x="187" y="255"/>
                  </a:cubicBezTo>
                  <a:cubicBezTo>
                    <a:pt x="134" y="271"/>
                    <a:pt x="102" y="303"/>
                    <a:pt x="49" y="339"/>
                  </a:cubicBezTo>
                  <a:cubicBezTo>
                    <a:pt x="33" y="339"/>
                    <a:pt x="33" y="339"/>
                    <a:pt x="17" y="356"/>
                  </a:cubicBezTo>
                  <a:lnTo>
                    <a:pt x="1" y="356"/>
                  </a:lnTo>
                  <a:lnTo>
                    <a:pt x="1" y="372"/>
                  </a:lnTo>
                  <a:lnTo>
                    <a:pt x="17" y="372"/>
                  </a:lnTo>
                  <a:lnTo>
                    <a:pt x="33" y="356"/>
                  </a:lnTo>
                  <a:cubicBezTo>
                    <a:pt x="33" y="356"/>
                    <a:pt x="49" y="356"/>
                    <a:pt x="65" y="339"/>
                  </a:cubicBezTo>
                  <a:cubicBezTo>
                    <a:pt x="102" y="323"/>
                    <a:pt x="150" y="287"/>
                    <a:pt x="203" y="255"/>
                  </a:cubicBezTo>
                  <a:cubicBezTo>
                    <a:pt x="320" y="186"/>
                    <a:pt x="437" y="121"/>
                    <a:pt x="570" y="36"/>
                  </a:cubicBezTo>
                  <a:lnTo>
                    <a:pt x="590" y="36"/>
                  </a:lnTo>
                  <a:cubicBezTo>
                    <a:pt x="607" y="20"/>
                    <a:pt x="623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190740" y="937723"/>
              <a:ext cx="3278" cy="43405"/>
            </a:xfrm>
            <a:custGeom>
              <a:avLst/>
              <a:gdLst/>
              <a:ahLst/>
              <a:cxnLst/>
              <a:rect l="l" t="t" r="r" b="b"/>
              <a:pathLst>
                <a:path w="33" h="437" extrusionOk="0">
                  <a:moveTo>
                    <a:pt x="16" y="0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close/>
                  <a:moveTo>
                    <a:pt x="16" y="16"/>
                  </a:moveTo>
                  <a:cubicBezTo>
                    <a:pt x="0" y="81"/>
                    <a:pt x="16" y="166"/>
                    <a:pt x="16" y="234"/>
                  </a:cubicBezTo>
                  <a:lnTo>
                    <a:pt x="16" y="420"/>
                  </a:lnTo>
                  <a:lnTo>
                    <a:pt x="33" y="436"/>
                  </a:lnTo>
                  <a:lnTo>
                    <a:pt x="33" y="420"/>
                  </a:lnTo>
                  <a:lnTo>
                    <a:pt x="33" y="234"/>
                  </a:lnTo>
                  <a:cubicBezTo>
                    <a:pt x="16" y="166"/>
                    <a:pt x="16" y="81"/>
                    <a:pt x="1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1679117" y="740265"/>
              <a:ext cx="55125" cy="33373"/>
            </a:xfrm>
            <a:custGeom>
              <a:avLst/>
              <a:gdLst/>
              <a:ahLst/>
              <a:cxnLst/>
              <a:rect l="l" t="t" r="r" b="b"/>
              <a:pathLst>
                <a:path w="555" h="336" extrusionOk="0">
                  <a:moveTo>
                    <a:pt x="554" y="1"/>
                  </a:moveTo>
                  <a:cubicBezTo>
                    <a:pt x="538" y="1"/>
                    <a:pt x="522" y="1"/>
                    <a:pt x="506" y="17"/>
                  </a:cubicBezTo>
                  <a:cubicBezTo>
                    <a:pt x="453" y="49"/>
                    <a:pt x="388" y="102"/>
                    <a:pt x="320" y="134"/>
                  </a:cubicBezTo>
                  <a:cubicBezTo>
                    <a:pt x="287" y="150"/>
                    <a:pt x="251" y="170"/>
                    <a:pt x="219" y="203"/>
                  </a:cubicBezTo>
                  <a:cubicBezTo>
                    <a:pt x="251" y="186"/>
                    <a:pt x="287" y="170"/>
                    <a:pt x="336" y="150"/>
                  </a:cubicBezTo>
                  <a:cubicBezTo>
                    <a:pt x="388" y="102"/>
                    <a:pt x="453" y="69"/>
                    <a:pt x="522" y="33"/>
                  </a:cubicBezTo>
                  <a:cubicBezTo>
                    <a:pt x="522" y="17"/>
                    <a:pt x="538" y="17"/>
                    <a:pt x="554" y="17"/>
                  </a:cubicBezTo>
                  <a:lnTo>
                    <a:pt x="554" y="1"/>
                  </a:lnTo>
                  <a:close/>
                  <a:moveTo>
                    <a:pt x="219" y="203"/>
                  </a:moveTo>
                  <a:cubicBezTo>
                    <a:pt x="203" y="203"/>
                    <a:pt x="166" y="219"/>
                    <a:pt x="150" y="235"/>
                  </a:cubicBezTo>
                  <a:cubicBezTo>
                    <a:pt x="102" y="271"/>
                    <a:pt x="49" y="304"/>
                    <a:pt x="1" y="320"/>
                  </a:cubicBezTo>
                  <a:lnTo>
                    <a:pt x="1" y="336"/>
                  </a:lnTo>
                  <a:lnTo>
                    <a:pt x="17" y="336"/>
                  </a:lnTo>
                  <a:cubicBezTo>
                    <a:pt x="65" y="304"/>
                    <a:pt x="118" y="287"/>
                    <a:pt x="166" y="251"/>
                  </a:cubicBezTo>
                  <a:cubicBezTo>
                    <a:pt x="186" y="235"/>
                    <a:pt x="203" y="219"/>
                    <a:pt x="219" y="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2342807" y="382397"/>
              <a:ext cx="21752" cy="70322"/>
            </a:xfrm>
            <a:custGeom>
              <a:avLst/>
              <a:gdLst/>
              <a:ahLst/>
              <a:cxnLst/>
              <a:rect l="l" t="t" r="r" b="b"/>
              <a:pathLst>
                <a:path w="219" h="708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16"/>
                    <a:pt x="33" y="37"/>
                    <a:pt x="49" y="37"/>
                  </a:cubicBezTo>
                  <a:cubicBezTo>
                    <a:pt x="69" y="37"/>
                    <a:pt x="69" y="53"/>
                    <a:pt x="85" y="53"/>
                  </a:cubicBezTo>
                  <a:cubicBezTo>
                    <a:pt x="101" y="53"/>
                    <a:pt x="117" y="69"/>
                    <a:pt x="117" y="69"/>
                  </a:cubicBezTo>
                  <a:cubicBezTo>
                    <a:pt x="134" y="69"/>
                    <a:pt x="150" y="69"/>
                    <a:pt x="150" y="101"/>
                  </a:cubicBezTo>
                  <a:lnTo>
                    <a:pt x="150" y="170"/>
                  </a:lnTo>
                  <a:cubicBezTo>
                    <a:pt x="150" y="186"/>
                    <a:pt x="150" y="202"/>
                    <a:pt x="170" y="218"/>
                  </a:cubicBezTo>
                  <a:lnTo>
                    <a:pt x="170" y="170"/>
                  </a:lnTo>
                  <a:lnTo>
                    <a:pt x="170" y="101"/>
                  </a:lnTo>
                  <a:cubicBezTo>
                    <a:pt x="170" y="69"/>
                    <a:pt x="150" y="53"/>
                    <a:pt x="117" y="53"/>
                  </a:cubicBezTo>
                  <a:cubicBezTo>
                    <a:pt x="117" y="53"/>
                    <a:pt x="101" y="53"/>
                    <a:pt x="101" y="37"/>
                  </a:cubicBezTo>
                  <a:lnTo>
                    <a:pt x="85" y="37"/>
                  </a:lnTo>
                  <a:cubicBezTo>
                    <a:pt x="69" y="37"/>
                    <a:pt x="69" y="37"/>
                    <a:pt x="49" y="16"/>
                  </a:cubicBezTo>
                  <a:cubicBezTo>
                    <a:pt x="33" y="16"/>
                    <a:pt x="16" y="16"/>
                    <a:pt x="0" y="0"/>
                  </a:cubicBezTo>
                  <a:close/>
                  <a:moveTo>
                    <a:pt x="170" y="239"/>
                  </a:moveTo>
                  <a:lnTo>
                    <a:pt x="170" y="303"/>
                  </a:lnTo>
                  <a:cubicBezTo>
                    <a:pt x="186" y="287"/>
                    <a:pt x="186" y="255"/>
                    <a:pt x="170" y="239"/>
                  </a:cubicBezTo>
                  <a:close/>
                  <a:moveTo>
                    <a:pt x="170" y="303"/>
                  </a:moveTo>
                  <a:cubicBezTo>
                    <a:pt x="150" y="319"/>
                    <a:pt x="170" y="319"/>
                    <a:pt x="170" y="340"/>
                  </a:cubicBezTo>
                  <a:lnTo>
                    <a:pt x="170" y="356"/>
                  </a:lnTo>
                  <a:lnTo>
                    <a:pt x="170" y="388"/>
                  </a:lnTo>
                  <a:cubicBezTo>
                    <a:pt x="186" y="404"/>
                    <a:pt x="186" y="420"/>
                    <a:pt x="170" y="441"/>
                  </a:cubicBezTo>
                  <a:lnTo>
                    <a:pt x="170" y="457"/>
                  </a:lnTo>
                  <a:cubicBezTo>
                    <a:pt x="186" y="457"/>
                    <a:pt x="186" y="473"/>
                    <a:pt x="186" y="505"/>
                  </a:cubicBezTo>
                  <a:lnTo>
                    <a:pt x="186" y="542"/>
                  </a:lnTo>
                  <a:cubicBezTo>
                    <a:pt x="202" y="558"/>
                    <a:pt x="202" y="590"/>
                    <a:pt x="186" y="622"/>
                  </a:cubicBezTo>
                  <a:cubicBezTo>
                    <a:pt x="186" y="643"/>
                    <a:pt x="202" y="643"/>
                    <a:pt x="202" y="659"/>
                  </a:cubicBezTo>
                  <a:lnTo>
                    <a:pt x="202" y="622"/>
                  </a:lnTo>
                  <a:lnTo>
                    <a:pt x="202" y="542"/>
                  </a:lnTo>
                  <a:lnTo>
                    <a:pt x="202" y="505"/>
                  </a:lnTo>
                  <a:cubicBezTo>
                    <a:pt x="202" y="473"/>
                    <a:pt x="202" y="457"/>
                    <a:pt x="186" y="441"/>
                  </a:cubicBezTo>
                  <a:lnTo>
                    <a:pt x="186" y="388"/>
                  </a:lnTo>
                  <a:lnTo>
                    <a:pt x="186" y="356"/>
                  </a:lnTo>
                  <a:lnTo>
                    <a:pt x="186" y="319"/>
                  </a:lnTo>
                  <a:cubicBezTo>
                    <a:pt x="170" y="319"/>
                    <a:pt x="170" y="319"/>
                    <a:pt x="170" y="303"/>
                  </a:cubicBezTo>
                  <a:close/>
                  <a:moveTo>
                    <a:pt x="202" y="659"/>
                  </a:moveTo>
                  <a:cubicBezTo>
                    <a:pt x="202" y="675"/>
                    <a:pt x="202" y="691"/>
                    <a:pt x="186" y="691"/>
                  </a:cubicBezTo>
                  <a:lnTo>
                    <a:pt x="202" y="707"/>
                  </a:lnTo>
                  <a:cubicBezTo>
                    <a:pt x="218" y="691"/>
                    <a:pt x="218" y="675"/>
                    <a:pt x="202" y="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2456335" y="419247"/>
              <a:ext cx="3675" cy="33473"/>
            </a:xfrm>
            <a:custGeom>
              <a:avLst/>
              <a:gdLst/>
              <a:ahLst/>
              <a:cxnLst/>
              <a:rect l="l" t="t" r="r" b="b"/>
              <a:pathLst>
                <a:path w="37" h="337" extrusionOk="0">
                  <a:moveTo>
                    <a:pt x="1" y="1"/>
                  </a:moveTo>
                  <a:lnTo>
                    <a:pt x="1" y="33"/>
                  </a:lnTo>
                  <a:lnTo>
                    <a:pt x="1" y="70"/>
                  </a:lnTo>
                  <a:lnTo>
                    <a:pt x="1" y="171"/>
                  </a:lnTo>
                  <a:cubicBezTo>
                    <a:pt x="17" y="203"/>
                    <a:pt x="17" y="251"/>
                    <a:pt x="17" y="288"/>
                  </a:cubicBezTo>
                  <a:lnTo>
                    <a:pt x="17" y="320"/>
                  </a:lnTo>
                  <a:lnTo>
                    <a:pt x="37" y="336"/>
                  </a:lnTo>
                  <a:lnTo>
                    <a:pt x="37" y="320"/>
                  </a:lnTo>
                  <a:lnTo>
                    <a:pt x="37" y="288"/>
                  </a:lnTo>
                  <a:cubicBezTo>
                    <a:pt x="37" y="251"/>
                    <a:pt x="37" y="203"/>
                    <a:pt x="17" y="150"/>
                  </a:cubicBezTo>
                  <a:lnTo>
                    <a:pt x="17" y="49"/>
                  </a:lnTo>
                  <a:lnTo>
                    <a:pt x="17" y="33"/>
                  </a:lnTo>
                  <a:cubicBezTo>
                    <a:pt x="17" y="33"/>
                    <a:pt x="17" y="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1679117" y="449342"/>
              <a:ext cx="60290" cy="45094"/>
            </a:xfrm>
            <a:custGeom>
              <a:avLst/>
              <a:gdLst/>
              <a:ahLst/>
              <a:cxnLst/>
              <a:rect l="l" t="t" r="r" b="b"/>
              <a:pathLst>
                <a:path w="607" h="454" extrusionOk="0">
                  <a:moveTo>
                    <a:pt x="607" y="1"/>
                  </a:moveTo>
                  <a:cubicBezTo>
                    <a:pt x="590" y="1"/>
                    <a:pt x="570" y="1"/>
                    <a:pt x="554" y="17"/>
                  </a:cubicBezTo>
                  <a:cubicBezTo>
                    <a:pt x="489" y="86"/>
                    <a:pt x="405" y="134"/>
                    <a:pt x="336" y="187"/>
                  </a:cubicBezTo>
                  <a:cubicBezTo>
                    <a:pt x="235" y="271"/>
                    <a:pt x="118" y="352"/>
                    <a:pt x="17" y="437"/>
                  </a:cubicBezTo>
                  <a:lnTo>
                    <a:pt x="1" y="453"/>
                  </a:lnTo>
                  <a:lnTo>
                    <a:pt x="17" y="453"/>
                  </a:lnTo>
                  <a:cubicBezTo>
                    <a:pt x="118" y="372"/>
                    <a:pt x="235" y="288"/>
                    <a:pt x="336" y="203"/>
                  </a:cubicBezTo>
                  <a:cubicBezTo>
                    <a:pt x="421" y="150"/>
                    <a:pt x="489" y="86"/>
                    <a:pt x="554" y="33"/>
                  </a:cubicBezTo>
                  <a:cubicBezTo>
                    <a:pt x="570" y="17"/>
                    <a:pt x="590" y="17"/>
                    <a:pt x="607" y="17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1660643" y="496323"/>
              <a:ext cx="14998" cy="379223"/>
            </a:xfrm>
            <a:custGeom>
              <a:avLst/>
              <a:gdLst/>
              <a:ahLst/>
              <a:cxnLst/>
              <a:rect l="l" t="t" r="r" b="b"/>
              <a:pathLst>
                <a:path w="151" h="3818" extrusionOk="0">
                  <a:moveTo>
                    <a:pt x="150" y="0"/>
                  </a:moveTo>
                  <a:cubicBezTo>
                    <a:pt x="118" y="17"/>
                    <a:pt x="118" y="33"/>
                    <a:pt x="118" y="49"/>
                  </a:cubicBezTo>
                  <a:lnTo>
                    <a:pt x="118" y="65"/>
                  </a:lnTo>
                  <a:cubicBezTo>
                    <a:pt x="118" y="118"/>
                    <a:pt x="134" y="150"/>
                    <a:pt x="118" y="202"/>
                  </a:cubicBezTo>
                  <a:lnTo>
                    <a:pt x="118" y="320"/>
                  </a:lnTo>
                  <a:cubicBezTo>
                    <a:pt x="118" y="368"/>
                    <a:pt x="118" y="421"/>
                    <a:pt x="102" y="469"/>
                  </a:cubicBezTo>
                  <a:lnTo>
                    <a:pt x="102" y="522"/>
                  </a:lnTo>
                  <a:lnTo>
                    <a:pt x="102" y="538"/>
                  </a:lnTo>
                  <a:cubicBezTo>
                    <a:pt x="118" y="554"/>
                    <a:pt x="102" y="586"/>
                    <a:pt x="102" y="623"/>
                  </a:cubicBezTo>
                  <a:lnTo>
                    <a:pt x="102" y="687"/>
                  </a:lnTo>
                  <a:lnTo>
                    <a:pt x="102" y="825"/>
                  </a:lnTo>
                  <a:lnTo>
                    <a:pt x="102" y="926"/>
                  </a:lnTo>
                  <a:lnTo>
                    <a:pt x="102" y="942"/>
                  </a:lnTo>
                  <a:lnTo>
                    <a:pt x="102" y="974"/>
                  </a:lnTo>
                  <a:cubicBezTo>
                    <a:pt x="102" y="990"/>
                    <a:pt x="86" y="1010"/>
                    <a:pt x="102" y="1027"/>
                  </a:cubicBezTo>
                  <a:lnTo>
                    <a:pt x="102" y="990"/>
                  </a:lnTo>
                  <a:cubicBezTo>
                    <a:pt x="118" y="974"/>
                    <a:pt x="118" y="958"/>
                    <a:pt x="118" y="942"/>
                  </a:cubicBezTo>
                  <a:lnTo>
                    <a:pt x="118" y="926"/>
                  </a:lnTo>
                  <a:cubicBezTo>
                    <a:pt x="118" y="889"/>
                    <a:pt x="102" y="857"/>
                    <a:pt x="118" y="841"/>
                  </a:cubicBezTo>
                  <a:lnTo>
                    <a:pt x="118" y="687"/>
                  </a:lnTo>
                  <a:lnTo>
                    <a:pt x="118" y="623"/>
                  </a:lnTo>
                  <a:lnTo>
                    <a:pt x="118" y="538"/>
                  </a:lnTo>
                  <a:lnTo>
                    <a:pt x="118" y="505"/>
                  </a:lnTo>
                  <a:lnTo>
                    <a:pt x="118" y="469"/>
                  </a:lnTo>
                  <a:cubicBezTo>
                    <a:pt x="134" y="421"/>
                    <a:pt x="134" y="368"/>
                    <a:pt x="134" y="320"/>
                  </a:cubicBezTo>
                  <a:lnTo>
                    <a:pt x="134" y="202"/>
                  </a:lnTo>
                  <a:lnTo>
                    <a:pt x="134" y="65"/>
                  </a:lnTo>
                  <a:lnTo>
                    <a:pt x="134" y="49"/>
                  </a:lnTo>
                  <a:cubicBezTo>
                    <a:pt x="134" y="33"/>
                    <a:pt x="134" y="17"/>
                    <a:pt x="150" y="17"/>
                  </a:cubicBezTo>
                  <a:lnTo>
                    <a:pt x="150" y="0"/>
                  </a:lnTo>
                  <a:close/>
                  <a:moveTo>
                    <a:pt x="102" y="1027"/>
                  </a:moveTo>
                  <a:cubicBezTo>
                    <a:pt x="102" y="1059"/>
                    <a:pt x="102" y="1075"/>
                    <a:pt x="86" y="1111"/>
                  </a:cubicBezTo>
                  <a:lnTo>
                    <a:pt x="86" y="1261"/>
                  </a:lnTo>
                  <a:lnTo>
                    <a:pt x="86" y="1330"/>
                  </a:lnTo>
                  <a:lnTo>
                    <a:pt x="86" y="1414"/>
                  </a:lnTo>
                  <a:lnTo>
                    <a:pt x="86" y="1495"/>
                  </a:lnTo>
                  <a:cubicBezTo>
                    <a:pt x="86" y="1463"/>
                    <a:pt x="102" y="1447"/>
                    <a:pt x="102" y="1414"/>
                  </a:cubicBezTo>
                  <a:lnTo>
                    <a:pt x="102" y="1330"/>
                  </a:lnTo>
                  <a:lnTo>
                    <a:pt x="102" y="1261"/>
                  </a:lnTo>
                  <a:lnTo>
                    <a:pt x="102" y="1111"/>
                  </a:lnTo>
                  <a:lnTo>
                    <a:pt x="102" y="1027"/>
                  </a:lnTo>
                  <a:close/>
                  <a:moveTo>
                    <a:pt x="86" y="1495"/>
                  </a:moveTo>
                  <a:cubicBezTo>
                    <a:pt x="86" y="1515"/>
                    <a:pt x="86" y="1532"/>
                    <a:pt x="70" y="1548"/>
                  </a:cubicBezTo>
                  <a:lnTo>
                    <a:pt x="70" y="1649"/>
                  </a:lnTo>
                  <a:lnTo>
                    <a:pt x="70" y="1798"/>
                  </a:lnTo>
                  <a:lnTo>
                    <a:pt x="70" y="1867"/>
                  </a:lnTo>
                  <a:lnTo>
                    <a:pt x="70" y="1883"/>
                  </a:lnTo>
                  <a:lnTo>
                    <a:pt x="70" y="1935"/>
                  </a:lnTo>
                  <a:lnTo>
                    <a:pt x="70" y="2020"/>
                  </a:lnTo>
                  <a:cubicBezTo>
                    <a:pt x="49" y="2069"/>
                    <a:pt x="49" y="2101"/>
                    <a:pt x="49" y="2154"/>
                  </a:cubicBezTo>
                  <a:lnTo>
                    <a:pt x="49" y="2186"/>
                  </a:lnTo>
                  <a:lnTo>
                    <a:pt x="49" y="2271"/>
                  </a:lnTo>
                  <a:lnTo>
                    <a:pt x="49" y="2424"/>
                  </a:lnTo>
                  <a:lnTo>
                    <a:pt x="49" y="2505"/>
                  </a:lnTo>
                  <a:cubicBezTo>
                    <a:pt x="70" y="2473"/>
                    <a:pt x="70" y="2440"/>
                    <a:pt x="70" y="2424"/>
                  </a:cubicBezTo>
                  <a:lnTo>
                    <a:pt x="70" y="2271"/>
                  </a:lnTo>
                  <a:lnTo>
                    <a:pt x="70" y="2186"/>
                  </a:lnTo>
                  <a:lnTo>
                    <a:pt x="70" y="2154"/>
                  </a:lnTo>
                  <a:cubicBezTo>
                    <a:pt x="70" y="2101"/>
                    <a:pt x="70" y="2069"/>
                    <a:pt x="86" y="2036"/>
                  </a:cubicBezTo>
                  <a:lnTo>
                    <a:pt x="86" y="2020"/>
                  </a:lnTo>
                  <a:cubicBezTo>
                    <a:pt x="70" y="2000"/>
                    <a:pt x="86" y="1968"/>
                    <a:pt x="86" y="1935"/>
                  </a:cubicBezTo>
                  <a:lnTo>
                    <a:pt x="86" y="1883"/>
                  </a:lnTo>
                  <a:lnTo>
                    <a:pt x="86" y="1867"/>
                  </a:lnTo>
                  <a:lnTo>
                    <a:pt x="86" y="1798"/>
                  </a:lnTo>
                  <a:lnTo>
                    <a:pt x="86" y="1649"/>
                  </a:lnTo>
                  <a:lnTo>
                    <a:pt x="86" y="1548"/>
                  </a:lnTo>
                  <a:lnTo>
                    <a:pt x="86" y="1495"/>
                  </a:lnTo>
                  <a:close/>
                  <a:moveTo>
                    <a:pt x="49" y="2505"/>
                  </a:moveTo>
                  <a:cubicBezTo>
                    <a:pt x="33" y="2525"/>
                    <a:pt x="33" y="2541"/>
                    <a:pt x="49" y="2558"/>
                  </a:cubicBezTo>
                  <a:lnTo>
                    <a:pt x="49" y="2505"/>
                  </a:lnTo>
                  <a:close/>
                  <a:moveTo>
                    <a:pt x="49" y="2574"/>
                  </a:moveTo>
                  <a:cubicBezTo>
                    <a:pt x="49" y="2626"/>
                    <a:pt x="49" y="2675"/>
                    <a:pt x="33" y="2727"/>
                  </a:cubicBezTo>
                  <a:lnTo>
                    <a:pt x="33" y="2861"/>
                  </a:lnTo>
                  <a:lnTo>
                    <a:pt x="33" y="2945"/>
                  </a:lnTo>
                  <a:lnTo>
                    <a:pt x="33" y="2994"/>
                  </a:lnTo>
                  <a:lnTo>
                    <a:pt x="33" y="3030"/>
                  </a:lnTo>
                  <a:lnTo>
                    <a:pt x="33" y="3111"/>
                  </a:lnTo>
                  <a:cubicBezTo>
                    <a:pt x="17" y="3147"/>
                    <a:pt x="17" y="3164"/>
                    <a:pt x="17" y="3196"/>
                  </a:cubicBezTo>
                  <a:lnTo>
                    <a:pt x="17" y="3232"/>
                  </a:lnTo>
                  <a:lnTo>
                    <a:pt x="17" y="3366"/>
                  </a:lnTo>
                  <a:lnTo>
                    <a:pt x="17" y="3515"/>
                  </a:lnTo>
                  <a:lnTo>
                    <a:pt x="17" y="3568"/>
                  </a:lnTo>
                  <a:lnTo>
                    <a:pt x="17" y="3669"/>
                  </a:lnTo>
                  <a:cubicBezTo>
                    <a:pt x="33" y="3636"/>
                    <a:pt x="33" y="3600"/>
                    <a:pt x="33" y="3568"/>
                  </a:cubicBezTo>
                  <a:lnTo>
                    <a:pt x="33" y="3515"/>
                  </a:lnTo>
                  <a:lnTo>
                    <a:pt x="33" y="3366"/>
                  </a:lnTo>
                  <a:lnTo>
                    <a:pt x="33" y="3232"/>
                  </a:lnTo>
                  <a:lnTo>
                    <a:pt x="33" y="3196"/>
                  </a:lnTo>
                  <a:lnTo>
                    <a:pt x="33" y="3131"/>
                  </a:lnTo>
                  <a:cubicBezTo>
                    <a:pt x="49" y="3095"/>
                    <a:pt x="49" y="3063"/>
                    <a:pt x="49" y="3030"/>
                  </a:cubicBezTo>
                  <a:lnTo>
                    <a:pt x="49" y="2994"/>
                  </a:lnTo>
                  <a:lnTo>
                    <a:pt x="49" y="2945"/>
                  </a:lnTo>
                  <a:lnTo>
                    <a:pt x="49" y="2861"/>
                  </a:lnTo>
                  <a:lnTo>
                    <a:pt x="49" y="2727"/>
                  </a:lnTo>
                  <a:lnTo>
                    <a:pt x="49" y="2574"/>
                  </a:lnTo>
                  <a:close/>
                  <a:moveTo>
                    <a:pt x="17" y="3685"/>
                  </a:moveTo>
                  <a:cubicBezTo>
                    <a:pt x="1" y="3717"/>
                    <a:pt x="1" y="3769"/>
                    <a:pt x="17" y="3818"/>
                  </a:cubicBezTo>
                  <a:lnTo>
                    <a:pt x="17" y="3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1663920" y="773539"/>
              <a:ext cx="70322" cy="40227"/>
            </a:xfrm>
            <a:custGeom>
              <a:avLst/>
              <a:gdLst/>
              <a:ahLst/>
              <a:cxnLst/>
              <a:rect l="l" t="t" r="r" b="b"/>
              <a:pathLst>
                <a:path w="708" h="405" extrusionOk="0">
                  <a:moveTo>
                    <a:pt x="691" y="1"/>
                  </a:moveTo>
                  <a:cubicBezTo>
                    <a:pt x="659" y="1"/>
                    <a:pt x="606" y="37"/>
                    <a:pt x="574" y="53"/>
                  </a:cubicBezTo>
                  <a:cubicBezTo>
                    <a:pt x="574" y="70"/>
                    <a:pt x="558" y="70"/>
                    <a:pt x="541" y="86"/>
                  </a:cubicBezTo>
                  <a:cubicBezTo>
                    <a:pt x="558" y="86"/>
                    <a:pt x="574" y="70"/>
                    <a:pt x="590" y="70"/>
                  </a:cubicBezTo>
                  <a:cubicBezTo>
                    <a:pt x="622" y="37"/>
                    <a:pt x="659" y="17"/>
                    <a:pt x="691" y="17"/>
                  </a:cubicBezTo>
                  <a:lnTo>
                    <a:pt x="707" y="1"/>
                  </a:lnTo>
                  <a:close/>
                  <a:moveTo>
                    <a:pt x="540" y="87"/>
                  </a:moveTo>
                  <a:lnTo>
                    <a:pt x="540" y="87"/>
                  </a:lnTo>
                  <a:cubicBezTo>
                    <a:pt x="456" y="139"/>
                    <a:pt x="371" y="187"/>
                    <a:pt x="287" y="239"/>
                  </a:cubicBezTo>
                  <a:cubicBezTo>
                    <a:pt x="239" y="255"/>
                    <a:pt x="202" y="288"/>
                    <a:pt x="154" y="304"/>
                  </a:cubicBezTo>
                  <a:cubicBezTo>
                    <a:pt x="138" y="320"/>
                    <a:pt x="138" y="320"/>
                    <a:pt x="117" y="340"/>
                  </a:cubicBezTo>
                  <a:cubicBezTo>
                    <a:pt x="85" y="356"/>
                    <a:pt x="53" y="373"/>
                    <a:pt x="16" y="389"/>
                  </a:cubicBezTo>
                  <a:lnTo>
                    <a:pt x="0" y="389"/>
                  </a:lnTo>
                  <a:lnTo>
                    <a:pt x="0" y="405"/>
                  </a:lnTo>
                  <a:lnTo>
                    <a:pt x="37" y="405"/>
                  </a:lnTo>
                  <a:cubicBezTo>
                    <a:pt x="69" y="389"/>
                    <a:pt x="101" y="373"/>
                    <a:pt x="117" y="356"/>
                  </a:cubicBezTo>
                  <a:cubicBezTo>
                    <a:pt x="138" y="340"/>
                    <a:pt x="154" y="340"/>
                    <a:pt x="170" y="320"/>
                  </a:cubicBezTo>
                  <a:cubicBezTo>
                    <a:pt x="202" y="288"/>
                    <a:pt x="255" y="272"/>
                    <a:pt x="303" y="239"/>
                  </a:cubicBezTo>
                  <a:cubicBezTo>
                    <a:pt x="371" y="187"/>
                    <a:pt x="456" y="139"/>
                    <a:pt x="540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1679117" y="470995"/>
              <a:ext cx="53437" cy="41915"/>
            </a:xfrm>
            <a:custGeom>
              <a:avLst/>
              <a:gdLst/>
              <a:ahLst/>
              <a:cxnLst/>
              <a:rect l="l" t="t" r="r" b="b"/>
              <a:pathLst>
                <a:path w="538" h="422" extrusionOk="0">
                  <a:moveTo>
                    <a:pt x="538" y="1"/>
                  </a:moveTo>
                  <a:lnTo>
                    <a:pt x="1" y="421"/>
                  </a:lnTo>
                  <a:lnTo>
                    <a:pt x="17" y="421"/>
                  </a:lnTo>
                  <a:lnTo>
                    <a:pt x="538" y="1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2543443" y="691695"/>
              <a:ext cx="11720" cy="3377"/>
            </a:xfrm>
            <a:custGeom>
              <a:avLst/>
              <a:gdLst/>
              <a:ahLst/>
              <a:cxnLst/>
              <a:rect l="l" t="t" r="r" b="b"/>
              <a:pathLst>
                <a:path w="118" h="34" extrusionOk="0">
                  <a:moveTo>
                    <a:pt x="0" y="1"/>
                  </a:moveTo>
                  <a:cubicBezTo>
                    <a:pt x="16" y="17"/>
                    <a:pt x="49" y="17"/>
                    <a:pt x="69" y="17"/>
                  </a:cubicBezTo>
                  <a:cubicBezTo>
                    <a:pt x="49" y="1"/>
                    <a:pt x="32" y="1"/>
                    <a:pt x="0" y="1"/>
                  </a:cubicBezTo>
                  <a:close/>
                  <a:moveTo>
                    <a:pt x="69" y="17"/>
                  </a:moveTo>
                  <a:cubicBezTo>
                    <a:pt x="85" y="33"/>
                    <a:pt x="101" y="33"/>
                    <a:pt x="117" y="33"/>
                  </a:cubicBezTo>
                  <a:cubicBezTo>
                    <a:pt x="101" y="33"/>
                    <a:pt x="85" y="17"/>
                    <a:pt x="6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1670675" y="681664"/>
              <a:ext cx="65157" cy="41816"/>
            </a:xfrm>
            <a:custGeom>
              <a:avLst/>
              <a:gdLst/>
              <a:ahLst/>
              <a:cxnLst/>
              <a:rect l="l" t="t" r="r" b="b"/>
              <a:pathLst>
                <a:path w="656" h="421" extrusionOk="0">
                  <a:moveTo>
                    <a:pt x="639" y="1"/>
                  </a:moveTo>
                  <a:cubicBezTo>
                    <a:pt x="623" y="1"/>
                    <a:pt x="607" y="17"/>
                    <a:pt x="591" y="33"/>
                  </a:cubicBezTo>
                  <a:cubicBezTo>
                    <a:pt x="607" y="33"/>
                    <a:pt x="623" y="17"/>
                    <a:pt x="639" y="17"/>
                  </a:cubicBezTo>
                  <a:lnTo>
                    <a:pt x="655" y="17"/>
                  </a:lnTo>
                  <a:lnTo>
                    <a:pt x="639" y="1"/>
                  </a:lnTo>
                  <a:close/>
                  <a:moveTo>
                    <a:pt x="591" y="33"/>
                  </a:moveTo>
                  <a:lnTo>
                    <a:pt x="591" y="33"/>
                  </a:lnTo>
                  <a:cubicBezTo>
                    <a:pt x="437" y="118"/>
                    <a:pt x="304" y="219"/>
                    <a:pt x="171" y="304"/>
                  </a:cubicBezTo>
                  <a:cubicBezTo>
                    <a:pt x="118" y="336"/>
                    <a:pt x="70" y="372"/>
                    <a:pt x="33" y="389"/>
                  </a:cubicBezTo>
                  <a:lnTo>
                    <a:pt x="17" y="405"/>
                  </a:lnTo>
                  <a:lnTo>
                    <a:pt x="33" y="405"/>
                  </a:lnTo>
                  <a:cubicBezTo>
                    <a:pt x="86" y="372"/>
                    <a:pt x="118" y="336"/>
                    <a:pt x="171" y="320"/>
                  </a:cubicBezTo>
                  <a:cubicBezTo>
                    <a:pt x="304" y="219"/>
                    <a:pt x="453" y="134"/>
                    <a:pt x="591" y="33"/>
                  </a:cubicBezTo>
                  <a:close/>
                  <a:moveTo>
                    <a:pt x="17" y="405"/>
                  </a:moveTo>
                  <a:lnTo>
                    <a:pt x="1" y="421"/>
                  </a:lnTo>
                  <a:lnTo>
                    <a:pt x="17" y="421"/>
                  </a:lnTo>
                  <a:lnTo>
                    <a:pt x="17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2305858" y="419247"/>
              <a:ext cx="51848" cy="20163"/>
            </a:xfrm>
            <a:custGeom>
              <a:avLst/>
              <a:gdLst/>
              <a:ahLst/>
              <a:cxnLst/>
              <a:rect l="l" t="t" r="r" b="b"/>
              <a:pathLst>
                <a:path w="522" h="203" extrusionOk="0">
                  <a:moveTo>
                    <a:pt x="1" y="1"/>
                  </a:moveTo>
                  <a:lnTo>
                    <a:pt x="1" y="17"/>
                  </a:lnTo>
                  <a:cubicBezTo>
                    <a:pt x="69" y="33"/>
                    <a:pt x="138" y="49"/>
                    <a:pt x="186" y="86"/>
                  </a:cubicBezTo>
                  <a:cubicBezTo>
                    <a:pt x="239" y="102"/>
                    <a:pt x="287" y="118"/>
                    <a:pt x="340" y="134"/>
                  </a:cubicBezTo>
                  <a:cubicBezTo>
                    <a:pt x="405" y="171"/>
                    <a:pt x="457" y="187"/>
                    <a:pt x="522" y="203"/>
                  </a:cubicBezTo>
                  <a:lnTo>
                    <a:pt x="522" y="187"/>
                  </a:lnTo>
                  <a:cubicBezTo>
                    <a:pt x="457" y="171"/>
                    <a:pt x="405" y="150"/>
                    <a:pt x="356" y="134"/>
                  </a:cubicBezTo>
                  <a:cubicBezTo>
                    <a:pt x="304" y="102"/>
                    <a:pt x="255" y="86"/>
                    <a:pt x="203" y="70"/>
                  </a:cubicBezTo>
                  <a:cubicBezTo>
                    <a:pt x="138" y="49"/>
                    <a:pt x="69" y="17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2362871" y="457785"/>
              <a:ext cx="8542" cy="90386"/>
            </a:xfrm>
            <a:custGeom>
              <a:avLst/>
              <a:gdLst/>
              <a:ahLst/>
              <a:cxnLst/>
              <a:rect l="l" t="t" r="r" b="b"/>
              <a:pathLst>
                <a:path w="86" h="910" extrusionOk="0">
                  <a:moveTo>
                    <a:pt x="0" y="1"/>
                  </a:moveTo>
                  <a:lnTo>
                    <a:pt x="0" y="17"/>
                  </a:lnTo>
                  <a:cubicBezTo>
                    <a:pt x="0" y="33"/>
                    <a:pt x="16" y="49"/>
                    <a:pt x="0" y="65"/>
                  </a:cubicBezTo>
                  <a:cubicBezTo>
                    <a:pt x="0" y="86"/>
                    <a:pt x="0" y="102"/>
                    <a:pt x="16" y="118"/>
                  </a:cubicBezTo>
                  <a:lnTo>
                    <a:pt x="16" y="65"/>
                  </a:lnTo>
                  <a:cubicBezTo>
                    <a:pt x="33" y="49"/>
                    <a:pt x="16" y="33"/>
                    <a:pt x="16" y="17"/>
                  </a:cubicBezTo>
                  <a:lnTo>
                    <a:pt x="0" y="1"/>
                  </a:lnTo>
                  <a:close/>
                  <a:moveTo>
                    <a:pt x="16" y="118"/>
                  </a:moveTo>
                  <a:lnTo>
                    <a:pt x="16" y="134"/>
                  </a:lnTo>
                  <a:lnTo>
                    <a:pt x="16" y="166"/>
                  </a:lnTo>
                  <a:lnTo>
                    <a:pt x="16" y="219"/>
                  </a:lnTo>
                  <a:cubicBezTo>
                    <a:pt x="33" y="235"/>
                    <a:pt x="33" y="251"/>
                    <a:pt x="33" y="267"/>
                  </a:cubicBezTo>
                  <a:lnTo>
                    <a:pt x="33" y="219"/>
                  </a:lnTo>
                  <a:cubicBezTo>
                    <a:pt x="16" y="203"/>
                    <a:pt x="33" y="186"/>
                    <a:pt x="33" y="166"/>
                  </a:cubicBezTo>
                  <a:lnTo>
                    <a:pt x="33" y="134"/>
                  </a:lnTo>
                  <a:lnTo>
                    <a:pt x="16" y="118"/>
                  </a:lnTo>
                  <a:close/>
                  <a:moveTo>
                    <a:pt x="33" y="267"/>
                  </a:moveTo>
                  <a:cubicBezTo>
                    <a:pt x="16" y="267"/>
                    <a:pt x="16" y="287"/>
                    <a:pt x="16" y="287"/>
                  </a:cubicBezTo>
                  <a:cubicBezTo>
                    <a:pt x="16" y="304"/>
                    <a:pt x="33" y="304"/>
                    <a:pt x="33" y="320"/>
                  </a:cubicBezTo>
                  <a:lnTo>
                    <a:pt x="33" y="368"/>
                  </a:lnTo>
                  <a:lnTo>
                    <a:pt x="33" y="421"/>
                  </a:lnTo>
                  <a:lnTo>
                    <a:pt x="33" y="437"/>
                  </a:lnTo>
                  <a:lnTo>
                    <a:pt x="33" y="506"/>
                  </a:lnTo>
                  <a:cubicBezTo>
                    <a:pt x="49" y="538"/>
                    <a:pt x="49" y="570"/>
                    <a:pt x="49" y="607"/>
                  </a:cubicBezTo>
                  <a:lnTo>
                    <a:pt x="49" y="655"/>
                  </a:lnTo>
                  <a:lnTo>
                    <a:pt x="49" y="708"/>
                  </a:lnTo>
                  <a:cubicBezTo>
                    <a:pt x="69" y="724"/>
                    <a:pt x="69" y="724"/>
                    <a:pt x="69" y="740"/>
                  </a:cubicBezTo>
                  <a:lnTo>
                    <a:pt x="69" y="772"/>
                  </a:lnTo>
                  <a:cubicBezTo>
                    <a:pt x="69" y="825"/>
                    <a:pt x="85" y="857"/>
                    <a:pt x="69" y="893"/>
                  </a:cubicBezTo>
                  <a:lnTo>
                    <a:pt x="69" y="910"/>
                  </a:lnTo>
                  <a:lnTo>
                    <a:pt x="85" y="910"/>
                  </a:lnTo>
                  <a:lnTo>
                    <a:pt x="85" y="893"/>
                  </a:lnTo>
                  <a:lnTo>
                    <a:pt x="85" y="772"/>
                  </a:lnTo>
                  <a:lnTo>
                    <a:pt x="85" y="740"/>
                  </a:lnTo>
                  <a:cubicBezTo>
                    <a:pt x="69" y="724"/>
                    <a:pt x="69" y="708"/>
                    <a:pt x="69" y="708"/>
                  </a:cubicBezTo>
                  <a:lnTo>
                    <a:pt x="69" y="655"/>
                  </a:lnTo>
                  <a:lnTo>
                    <a:pt x="69" y="590"/>
                  </a:lnTo>
                  <a:cubicBezTo>
                    <a:pt x="49" y="570"/>
                    <a:pt x="49" y="538"/>
                    <a:pt x="49" y="506"/>
                  </a:cubicBezTo>
                  <a:lnTo>
                    <a:pt x="49" y="437"/>
                  </a:lnTo>
                  <a:lnTo>
                    <a:pt x="49" y="421"/>
                  </a:lnTo>
                  <a:lnTo>
                    <a:pt x="49" y="368"/>
                  </a:lnTo>
                  <a:lnTo>
                    <a:pt x="49" y="320"/>
                  </a:lnTo>
                  <a:cubicBezTo>
                    <a:pt x="33" y="304"/>
                    <a:pt x="33" y="304"/>
                    <a:pt x="33" y="287"/>
                  </a:cubicBezTo>
                  <a:lnTo>
                    <a:pt x="33" y="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1672363" y="622466"/>
              <a:ext cx="63469" cy="42511"/>
            </a:xfrm>
            <a:custGeom>
              <a:avLst/>
              <a:gdLst/>
              <a:ahLst/>
              <a:cxnLst/>
              <a:rect l="l" t="t" r="r" b="b"/>
              <a:pathLst>
                <a:path w="639" h="428" extrusionOk="0">
                  <a:moveTo>
                    <a:pt x="624" y="0"/>
                  </a:moveTo>
                  <a:cubicBezTo>
                    <a:pt x="613" y="0"/>
                    <a:pt x="601" y="12"/>
                    <a:pt x="590" y="23"/>
                  </a:cubicBezTo>
                  <a:cubicBezTo>
                    <a:pt x="606" y="23"/>
                    <a:pt x="622" y="7"/>
                    <a:pt x="638" y="7"/>
                  </a:cubicBezTo>
                  <a:cubicBezTo>
                    <a:pt x="634" y="2"/>
                    <a:pt x="629" y="0"/>
                    <a:pt x="624" y="0"/>
                  </a:cubicBezTo>
                  <a:close/>
                  <a:moveTo>
                    <a:pt x="574" y="23"/>
                  </a:moveTo>
                  <a:cubicBezTo>
                    <a:pt x="505" y="76"/>
                    <a:pt x="420" y="144"/>
                    <a:pt x="335" y="193"/>
                  </a:cubicBezTo>
                  <a:cubicBezTo>
                    <a:pt x="287" y="225"/>
                    <a:pt x="234" y="262"/>
                    <a:pt x="186" y="310"/>
                  </a:cubicBezTo>
                  <a:cubicBezTo>
                    <a:pt x="234" y="278"/>
                    <a:pt x="287" y="245"/>
                    <a:pt x="355" y="209"/>
                  </a:cubicBezTo>
                  <a:cubicBezTo>
                    <a:pt x="420" y="144"/>
                    <a:pt x="505" y="92"/>
                    <a:pt x="590" y="43"/>
                  </a:cubicBezTo>
                  <a:lnTo>
                    <a:pt x="590" y="23"/>
                  </a:lnTo>
                  <a:close/>
                  <a:moveTo>
                    <a:pt x="186" y="310"/>
                  </a:moveTo>
                  <a:lnTo>
                    <a:pt x="186" y="310"/>
                  </a:lnTo>
                  <a:cubicBezTo>
                    <a:pt x="133" y="326"/>
                    <a:pt x="101" y="363"/>
                    <a:pt x="53" y="395"/>
                  </a:cubicBezTo>
                  <a:lnTo>
                    <a:pt x="0" y="427"/>
                  </a:lnTo>
                  <a:lnTo>
                    <a:pt x="16" y="427"/>
                  </a:lnTo>
                  <a:lnTo>
                    <a:pt x="69" y="395"/>
                  </a:lnTo>
                  <a:cubicBezTo>
                    <a:pt x="101" y="379"/>
                    <a:pt x="154" y="346"/>
                    <a:pt x="186" y="3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2593602" y="833730"/>
              <a:ext cx="78665" cy="30195"/>
            </a:xfrm>
            <a:custGeom>
              <a:avLst/>
              <a:gdLst/>
              <a:ahLst/>
              <a:cxnLst/>
              <a:rect l="l" t="t" r="r" b="b"/>
              <a:pathLst>
                <a:path w="792" h="304" extrusionOk="0">
                  <a:moveTo>
                    <a:pt x="0" y="1"/>
                  </a:moveTo>
                  <a:lnTo>
                    <a:pt x="0" y="17"/>
                  </a:lnTo>
                  <a:lnTo>
                    <a:pt x="16" y="17"/>
                  </a:lnTo>
                  <a:cubicBezTo>
                    <a:pt x="21" y="12"/>
                    <a:pt x="27" y="10"/>
                    <a:pt x="34" y="10"/>
                  </a:cubicBezTo>
                  <a:cubicBezTo>
                    <a:pt x="53" y="10"/>
                    <a:pt x="78" y="23"/>
                    <a:pt x="101" y="37"/>
                  </a:cubicBezTo>
                  <a:lnTo>
                    <a:pt x="133" y="37"/>
                  </a:lnTo>
                  <a:cubicBezTo>
                    <a:pt x="150" y="53"/>
                    <a:pt x="170" y="53"/>
                    <a:pt x="186" y="53"/>
                  </a:cubicBezTo>
                  <a:cubicBezTo>
                    <a:pt x="218" y="70"/>
                    <a:pt x="234" y="70"/>
                    <a:pt x="251" y="86"/>
                  </a:cubicBezTo>
                  <a:cubicBezTo>
                    <a:pt x="287" y="86"/>
                    <a:pt x="335" y="102"/>
                    <a:pt x="372" y="118"/>
                  </a:cubicBezTo>
                  <a:cubicBezTo>
                    <a:pt x="388" y="118"/>
                    <a:pt x="420" y="138"/>
                    <a:pt x="436" y="138"/>
                  </a:cubicBezTo>
                  <a:cubicBezTo>
                    <a:pt x="489" y="154"/>
                    <a:pt x="537" y="171"/>
                    <a:pt x="590" y="187"/>
                  </a:cubicBezTo>
                  <a:cubicBezTo>
                    <a:pt x="606" y="187"/>
                    <a:pt x="622" y="187"/>
                    <a:pt x="638" y="203"/>
                  </a:cubicBezTo>
                  <a:lnTo>
                    <a:pt x="707" y="203"/>
                  </a:lnTo>
                  <a:cubicBezTo>
                    <a:pt x="707" y="203"/>
                    <a:pt x="691" y="203"/>
                    <a:pt x="691" y="187"/>
                  </a:cubicBezTo>
                  <a:lnTo>
                    <a:pt x="638" y="187"/>
                  </a:lnTo>
                  <a:cubicBezTo>
                    <a:pt x="622" y="187"/>
                    <a:pt x="606" y="171"/>
                    <a:pt x="606" y="171"/>
                  </a:cubicBezTo>
                  <a:cubicBezTo>
                    <a:pt x="554" y="154"/>
                    <a:pt x="505" y="138"/>
                    <a:pt x="453" y="118"/>
                  </a:cubicBezTo>
                  <a:cubicBezTo>
                    <a:pt x="420" y="118"/>
                    <a:pt x="388" y="102"/>
                    <a:pt x="372" y="102"/>
                  </a:cubicBezTo>
                  <a:cubicBezTo>
                    <a:pt x="335" y="86"/>
                    <a:pt x="303" y="70"/>
                    <a:pt x="251" y="70"/>
                  </a:cubicBezTo>
                  <a:cubicBezTo>
                    <a:pt x="234" y="70"/>
                    <a:pt x="218" y="53"/>
                    <a:pt x="202" y="53"/>
                  </a:cubicBezTo>
                  <a:cubicBezTo>
                    <a:pt x="186" y="37"/>
                    <a:pt x="170" y="37"/>
                    <a:pt x="150" y="37"/>
                  </a:cubicBezTo>
                  <a:cubicBezTo>
                    <a:pt x="133" y="37"/>
                    <a:pt x="117" y="17"/>
                    <a:pt x="101" y="17"/>
                  </a:cubicBezTo>
                  <a:cubicBezTo>
                    <a:pt x="69" y="1"/>
                    <a:pt x="32" y="1"/>
                    <a:pt x="0" y="1"/>
                  </a:cubicBezTo>
                  <a:close/>
                  <a:moveTo>
                    <a:pt x="707" y="203"/>
                  </a:moveTo>
                  <a:cubicBezTo>
                    <a:pt x="723" y="219"/>
                    <a:pt x="755" y="239"/>
                    <a:pt x="776" y="255"/>
                  </a:cubicBezTo>
                  <a:lnTo>
                    <a:pt x="776" y="304"/>
                  </a:lnTo>
                  <a:cubicBezTo>
                    <a:pt x="792" y="288"/>
                    <a:pt x="792" y="255"/>
                    <a:pt x="776" y="239"/>
                  </a:cubicBezTo>
                  <a:cubicBezTo>
                    <a:pt x="755" y="219"/>
                    <a:pt x="723" y="203"/>
                    <a:pt x="707" y="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1679117" y="442588"/>
              <a:ext cx="60290" cy="46981"/>
            </a:xfrm>
            <a:custGeom>
              <a:avLst/>
              <a:gdLst/>
              <a:ahLst/>
              <a:cxnLst/>
              <a:rect l="l" t="t" r="r" b="b"/>
              <a:pathLst>
                <a:path w="607" h="473" extrusionOk="0">
                  <a:moveTo>
                    <a:pt x="607" y="0"/>
                  </a:moveTo>
                  <a:cubicBezTo>
                    <a:pt x="590" y="0"/>
                    <a:pt x="570" y="0"/>
                    <a:pt x="554" y="16"/>
                  </a:cubicBezTo>
                  <a:cubicBezTo>
                    <a:pt x="506" y="69"/>
                    <a:pt x="453" y="101"/>
                    <a:pt x="405" y="138"/>
                  </a:cubicBezTo>
                  <a:cubicBezTo>
                    <a:pt x="287" y="239"/>
                    <a:pt x="166" y="339"/>
                    <a:pt x="33" y="420"/>
                  </a:cubicBezTo>
                  <a:cubicBezTo>
                    <a:pt x="17" y="440"/>
                    <a:pt x="17" y="440"/>
                    <a:pt x="1" y="457"/>
                  </a:cubicBezTo>
                  <a:lnTo>
                    <a:pt x="1" y="473"/>
                  </a:lnTo>
                  <a:lnTo>
                    <a:pt x="17" y="457"/>
                  </a:lnTo>
                  <a:cubicBezTo>
                    <a:pt x="33" y="457"/>
                    <a:pt x="33" y="440"/>
                    <a:pt x="49" y="440"/>
                  </a:cubicBezTo>
                  <a:cubicBezTo>
                    <a:pt x="166" y="339"/>
                    <a:pt x="287" y="239"/>
                    <a:pt x="421" y="154"/>
                  </a:cubicBezTo>
                  <a:cubicBezTo>
                    <a:pt x="453" y="101"/>
                    <a:pt x="506" y="69"/>
                    <a:pt x="554" y="37"/>
                  </a:cubicBezTo>
                  <a:cubicBezTo>
                    <a:pt x="566" y="22"/>
                    <a:pt x="579" y="10"/>
                    <a:pt x="592" y="10"/>
                  </a:cubicBezTo>
                  <a:cubicBezTo>
                    <a:pt x="597" y="10"/>
                    <a:pt x="602" y="12"/>
                    <a:pt x="607" y="1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2528147" y="680074"/>
              <a:ext cx="12118" cy="3278"/>
            </a:xfrm>
            <a:custGeom>
              <a:avLst/>
              <a:gdLst/>
              <a:ahLst/>
              <a:cxnLst/>
              <a:rect l="l" t="t" r="r" b="b"/>
              <a:pathLst>
                <a:path w="122" h="33" extrusionOk="0">
                  <a:moveTo>
                    <a:pt x="1" y="1"/>
                  </a:moveTo>
                  <a:lnTo>
                    <a:pt x="1" y="17"/>
                  </a:lnTo>
                  <a:lnTo>
                    <a:pt x="122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2270995" y="569724"/>
              <a:ext cx="4867" cy="21752"/>
            </a:xfrm>
            <a:custGeom>
              <a:avLst/>
              <a:gdLst/>
              <a:ahLst/>
              <a:cxnLst/>
              <a:rect l="l" t="t" r="r" b="b"/>
              <a:pathLst>
                <a:path w="49" h="219" extrusionOk="0">
                  <a:moveTo>
                    <a:pt x="33" y="1"/>
                  </a:moveTo>
                  <a:cubicBezTo>
                    <a:pt x="0" y="17"/>
                    <a:pt x="16" y="33"/>
                    <a:pt x="16" y="49"/>
                  </a:cubicBezTo>
                  <a:lnTo>
                    <a:pt x="16" y="69"/>
                  </a:lnTo>
                  <a:lnTo>
                    <a:pt x="16" y="134"/>
                  </a:lnTo>
                  <a:lnTo>
                    <a:pt x="16" y="170"/>
                  </a:lnTo>
                  <a:cubicBezTo>
                    <a:pt x="16" y="187"/>
                    <a:pt x="16" y="219"/>
                    <a:pt x="49" y="219"/>
                  </a:cubicBezTo>
                  <a:lnTo>
                    <a:pt x="49" y="203"/>
                  </a:lnTo>
                  <a:cubicBezTo>
                    <a:pt x="33" y="203"/>
                    <a:pt x="33" y="187"/>
                    <a:pt x="33" y="187"/>
                  </a:cubicBezTo>
                  <a:lnTo>
                    <a:pt x="33" y="170"/>
                  </a:lnTo>
                  <a:lnTo>
                    <a:pt x="33" y="134"/>
                  </a:lnTo>
                  <a:lnTo>
                    <a:pt x="33" y="69"/>
                  </a:lnTo>
                  <a:lnTo>
                    <a:pt x="33" y="49"/>
                  </a:lnTo>
                  <a:cubicBezTo>
                    <a:pt x="16" y="33"/>
                    <a:pt x="16" y="17"/>
                    <a:pt x="3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2299501" y="477849"/>
              <a:ext cx="11720" cy="4966"/>
            </a:xfrm>
            <a:custGeom>
              <a:avLst/>
              <a:gdLst/>
              <a:ahLst/>
              <a:cxnLst/>
              <a:rect l="l" t="t" r="r" b="b"/>
              <a:pathLst>
                <a:path w="118" h="50" extrusionOk="0">
                  <a:moveTo>
                    <a:pt x="0" y="1"/>
                  </a:moveTo>
                  <a:lnTo>
                    <a:pt x="117" y="49"/>
                  </a:lnTo>
                  <a:lnTo>
                    <a:pt x="117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2130549" y="295687"/>
              <a:ext cx="135281" cy="439513"/>
            </a:xfrm>
            <a:custGeom>
              <a:avLst/>
              <a:gdLst/>
              <a:ahLst/>
              <a:cxnLst/>
              <a:rect l="l" t="t" r="r" b="b"/>
              <a:pathLst>
                <a:path w="1362" h="4425" extrusionOk="0">
                  <a:moveTo>
                    <a:pt x="0" y="1"/>
                  </a:moveTo>
                  <a:lnTo>
                    <a:pt x="0" y="49"/>
                  </a:lnTo>
                  <a:lnTo>
                    <a:pt x="0" y="65"/>
                  </a:lnTo>
                  <a:lnTo>
                    <a:pt x="0" y="81"/>
                  </a:lnTo>
                  <a:cubicBezTo>
                    <a:pt x="0" y="134"/>
                    <a:pt x="0" y="182"/>
                    <a:pt x="16" y="251"/>
                  </a:cubicBezTo>
                  <a:lnTo>
                    <a:pt x="16" y="235"/>
                  </a:lnTo>
                  <a:lnTo>
                    <a:pt x="16" y="81"/>
                  </a:lnTo>
                  <a:lnTo>
                    <a:pt x="16" y="65"/>
                  </a:lnTo>
                  <a:lnTo>
                    <a:pt x="16" y="49"/>
                  </a:lnTo>
                  <a:lnTo>
                    <a:pt x="16" y="1"/>
                  </a:lnTo>
                  <a:close/>
                  <a:moveTo>
                    <a:pt x="16" y="304"/>
                  </a:moveTo>
                  <a:lnTo>
                    <a:pt x="16" y="352"/>
                  </a:lnTo>
                  <a:cubicBezTo>
                    <a:pt x="16" y="453"/>
                    <a:pt x="16" y="554"/>
                    <a:pt x="33" y="655"/>
                  </a:cubicBezTo>
                  <a:lnTo>
                    <a:pt x="33" y="352"/>
                  </a:lnTo>
                  <a:cubicBezTo>
                    <a:pt x="16" y="336"/>
                    <a:pt x="16" y="320"/>
                    <a:pt x="16" y="304"/>
                  </a:cubicBezTo>
                  <a:close/>
                  <a:moveTo>
                    <a:pt x="33" y="655"/>
                  </a:moveTo>
                  <a:lnTo>
                    <a:pt x="33" y="926"/>
                  </a:lnTo>
                  <a:cubicBezTo>
                    <a:pt x="49" y="974"/>
                    <a:pt x="49" y="1043"/>
                    <a:pt x="49" y="1091"/>
                  </a:cubicBezTo>
                  <a:lnTo>
                    <a:pt x="49" y="1261"/>
                  </a:lnTo>
                  <a:cubicBezTo>
                    <a:pt x="65" y="1330"/>
                    <a:pt x="65" y="1415"/>
                    <a:pt x="65" y="1495"/>
                  </a:cubicBezTo>
                  <a:cubicBezTo>
                    <a:pt x="65" y="1564"/>
                    <a:pt x="85" y="1649"/>
                    <a:pt x="85" y="1734"/>
                  </a:cubicBezTo>
                  <a:lnTo>
                    <a:pt x="85" y="1899"/>
                  </a:lnTo>
                  <a:cubicBezTo>
                    <a:pt x="101" y="2037"/>
                    <a:pt x="101" y="2170"/>
                    <a:pt x="117" y="2303"/>
                  </a:cubicBezTo>
                  <a:lnTo>
                    <a:pt x="117" y="2457"/>
                  </a:lnTo>
                  <a:cubicBezTo>
                    <a:pt x="117" y="2525"/>
                    <a:pt x="134" y="2590"/>
                    <a:pt x="134" y="2675"/>
                  </a:cubicBezTo>
                  <a:cubicBezTo>
                    <a:pt x="134" y="2792"/>
                    <a:pt x="134" y="2929"/>
                    <a:pt x="150" y="3063"/>
                  </a:cubicBezTo>
                  <a:lnTo>
                    <a:pt x="150" y="3095"/>
                  </a:lnTo>
                  <a:lnTo>
                    <a:pt x="150" y="3180"/>
                  </a:lnTo>
                  <a:cubicBezTo>
                    <a:pt x="150" y="3212"/>
                    <a:pt x="166" y="3249"/>
                    <a:pt x="166" y="3281"/>
                  </a:cubicBezTo>
                  <a:lnTo>
                    <a:pt x="166" y="3180"/>
                  </a:lnTo>
                  <a:lnTo>
                    <a:pt x="166" y="3095"/>
                  </a:lnTo>
                  <a:lnTo>
                    <a:pt x="166" y="3063"/>
                  </a:lnTo>
                  <a:cubicBezTo>
                    <a:pt x="150" y="2929"/>
                    <a:pt x="150" y="2792"/>
                    <a:pt x="150" y="2675"/>
                  </a:cubicBezTo>
                  <a:cubicBezTo>
                    <a:pt x="134" y="2590"/>
                    <a:pt x="134" y="2525"/>
                    <a:pt x="134" y="2457"/>
                  </a:cubicBezTo>
                  <a:cubicBezTo>
                    <a:pt x="134" y="2404"/>
                    <a:pt x="117" y="2356"/>
                    <a:pt x="117" y="2287"/>
                  </a:cubicBezTo>
                  <a:cubicBezTo>
                    <a:pt x="117" y="2170"/>
                    <a:pt x="117" y="2037"/>
                    <a:pt x="101" y="1899"/>
                  </a:cubicBezTo>
                  <a:lnTo>
                    <a:pt x="101" y="1734"/>
                  </a:lnTo>
                  <a:cubicBezTo>
                    <a:pt x="85" y="1649"/>
                    <a:pt x="85" y="1564"/>
                    <a:pt x="85" y="1495"/>
                  </a:cubicBezTo>
                  <a:cubicBezTo>
                    <a:pt x="85" y="1415"/>
                    <a:pt x="85" y="1330"/>
                    <a:pt x="65" y="1261"/>
                  </a:cubicBezTo>
                  <a:lnTo>
                    <a:pt x="65" y="1091"/>
                  </a:lnTo>
                  <a:cubicBezTo>
                    <a:pt x="65" y="1043"/>
                    <a:pt x="49" y="974"/>
                    <a:pt x="49" y="926"/>
                  </a:cubicBezTo>
                  <a:cubicBezTo>
                    <a:pt x="49" y="841"/>
                    <a:pt x="49" y="740"/>
                    <a:pt x="33" y="655"/>
                  </a:cubicBezTo>
                  <a:close/>
                  <a:moveTo>
                    <a:pt x="166" y="3281"/>
                  </a:moveTo>
                  <a:lnTo>
                    <a:pt x="166" y="3366"/>
                  </a:lnTo>
                  <a:cubicBezTo>
                    <a:pt x="166" y="3467"/>
                    <a:pt x="166" y="3568"/>
                    <a:pt x="186" y="3685"/>
                  </a:cubicBezTo>
                  <a:cubicBezTo>
                    <a:pt x="186" y="3786"/>
                    <a:pt x="202" y="3887"/>
                    <a:pt x="202" y="4040"/>
                  </a:cubicBezTo>
                  <a:cubicBezTo>
                    <a:pt x="202" y="4056"/>
                    <a:pt x="202" y="4073"/>
                    <a:pt x="235" y="4073"/>
                  </a:cubicBezTo>
                  <a:cubicBezTo>
                    <a:pt x="218" y="4056"/>
                    <a:pt x="218" y="4056"/>
                    <a:pt x="218" y="4040"/>
                  </a:cubicBezTo>
                  <a:cubicBezTo>
                    <a:pt x="202" y="3887"/>
                    <a:pt x="202" y="3786"/>
                    <a:pt x="202" y="3685"/>
                  </a:cubicBezTo>
                  <a:cubicBezTo>
                    <a:pt x="186" y="3568"/>
                    <a:pt x="186" y="3467"/>
                    <a:pt x="186" y="3366"/>
                  </a:cubicBezTo>
                  <a:cubicBezTo>
                    <a:pt x="186" y="3333"/>
                    <a:pt x="186" y="3313"/>
                    <a:pt x="166" y="3281"/>
                  </a:cubicBezTo>
                  <a:close/>
                  <a:moveTo>
                    <a:pt x="235" y="4073"/>
                  </a:moveTo>
                  <a:cubicBezTo>
                    <a:pt x="267" y="4089"/>
                    <a:pt x="303" y="4105"/>
                    <a:pt x="336" y="4121"/>
                  </a:cubicBezTo>
                  <a:cubicBezTo>
                    <a:pt x="352" y="4121"/>
                    <a:pt x="368" y="4121"/>
                    <a:pt x="388" y="4141"/>
                  </a:cubicBezTo>
                  <a:cubicBezTo>
                    <a:pt x="453" y="4157"/>
                    <a:pt x="521" y="4174"/>
                    <a:pt x="606" y="4190"/>
                  </a:cubicBezTo>
                  <a:cubicBezTo>
                    <a:pt x="521" y="4157"/>
                    <a:pt x="453" y="4141"/>
                    <a:pt x="404" y="4121"/>
                  </a:cubicBezTo>
                  <a:cubicBezTo>
                    <a:pt x="368" y="4121"/>
                    <a:pt x="352" y="4105"/>
                    <a:pt x="336" y="4105"/>
                  </a:cubicBezTo>
                  <a:cubicBezTo>
                    <a:pt x="303" y="4089"/>
                    <a:pt x="267" y="4089"/>
                    <a:pt x="235" y="4073"/>
                  </a:cubicBezTo>
                  <a:close/>
                  <a:moveTo>
                    <a:pt x="606" y="4190"/>
                  </a:moveTo>
                  <a:cubicBezTo>
                    <a:pt x="639" y="4206"/>
                    <a:pt x="671" y="4222"/>
                    <a:pt x="707" y="4222"/>
                  </a:cubicBezTo>
                  <a:cubicBezTo>
                    <a:pt x="671" y="4206"/>
                    <a:pt x="639" y="4190"/>
                    <a:pt x="606" y="4190"/>
                  </a:cubicBezTo>
                  <a:close/>
                  <a:moveTo>
                    <a:pt x="707" y="4222"/>
                  </a:moveTo>
                  <a:cubicBezTo>
                    <a:pt x="740" y="4242"/>
                    <a:pt x="792" y="4258"/>
                    <a:pt x="824" y="4275"/>
                  </a:cubicBezTo>
                  <a:lnTo>
                    <a:pt x="857" y="4275"/>
                  </a:lnTo>
                  <a:cubicBezTo>
                    <a:pt x="925" y="4291"/>
                    <a:pt x="994" y="4307"/>
                    <a:pt x="1059" y="4343"/>
                  </a:cubicBezTo>
                  <a:lnTo>
                    <a:pt x="1111" y="4343"/>
                  </a:lnTo>
                  <a:cubicBezTo>
                    <a:pt x="1095" y="4343"/>
                    <a:pt x="1095" y="4323"/>
                    <a:pt x="1075" y="4323"/>
                  </a:cubicBezTo>
                  <a:cubicBezTo>
                    <a:pt x="994" y="4307"/>
                    <a:pt x="925" y="4275"/>
                    <a:pt x="857" y="4258"/>
                  </a:cubicBezTo>
                  <a:lnTo>
                    <a:pt x="841" y="4258"/>
                  </a:lnTo>
                  <a:cubicBezTo>
                    <a:pt x="792" y="4242"/>
                    <a:pt x="756" y="4222"/>
                    <a:pt x="707" y="4222"/>
                  </a:cubicBezTo>
                  <a:close/>
                  <a:moveTo>
                    <a:pt x="1111" y="4343"/>
                  </a:moveTo>
                  <a:cubicBezTo>
                    <a:pt x="1127" y="4359"/>
                    <a:pt x="1144" y="4359"/>
                    <a:pt x="1160" y="4359"/>
                  </a:cubicBezTo>
                  <a:cubicBezTo>
                    <a:pt x="1176" y="4376"/>
                    <a:pt x="1212" y="4376"/>
                    <a:pt x="1228" y="4392"/>
                  </a:cubicBezTo>
                  <a:lnTo>
                    <a:pt x="1261" y="4392"/>
                  </a:lnTo>
                  <a:cubicBezTo>
                    <a:pt x="1261" y="4376"/>
                    <a:pt x="1245" y="4376"/>
                    <a:pt x="1228" y="4376"/>
                  </a:cubicBezTo>
                  <a:cubicBezTo>
                    <a:pt x="1212" y="4359"/>
                    <a:pt x="1196" y="4359"/>
                    <a:pt x="1160" y="4343"/>
                  </a:cubicBezTo>
                  <a:close/>
                  <a:moveTo>
                    <a:pt x="1261" y="4392"/>
                  </a:moveTo>
                  <a:cubicBezTo>
                    <a:pt x="1297" y="4408"/>
                    <a:pt x="1329" y="4424"/>
                    <a:pt x="1362" y="4424"/>
                  </a:cubicBezTo>
                  <a:lnTo>
                    <a:pt x="1362" y="4408"/>
                  </a:lnTo>
                  <a:cubicBezTo>
                    <a:pt x="1329" y="4408"/>
                    <a:pt x="1297" y="4392"/>
                    <a:pt x="1261" y="43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679117" y="477849"/>
              <a:ext cx="55125" cy="41816"/>
            </a:xfrm>
            <a:custGeom>
              <a:avLst/>
              <a:gdLst/>
              <a:ahLst/>
              <a:cxnLst/>
              <a:rect l="l" t="t" r="r" b="b"/>
              <a:pathLst>
                <a:path w="555" h="421" extrusionOk="0">
                  <a:moveTo>
                    <a:pt x="538" y="1"/>
                  </a:moveTo>
                  <a:cubicBezTo>
                    <a:pt x="469" y="49"/>
                    <a:pt x="405" y="102"/>
                    <a:pt x="352" y="150"/>
                  </a:cubicBezTo>
                  <a:cubicBezTo>
                    <a:pt x="267" y="203"/>
                    <a:pt x="203" y="267"/>
                    <a:pt x="118" y="320"/>
                  </a:cubicBezTo>
                  <a:cubicBezTo>
                    <a:pt x="86" y="336"/>
                    <a:pt x="65" y="368"/>
                    <a:pt x="33" y="388"/>
                  </a:cubicBezTo>
                  <a:lnTo>
                    <a:pt x="17" y="405"/>
                  </a:lnTo>
                  <a:lnTo>
                    <a:pt x="1" y="421"/>
                  </a:lnTo>
                  <a:lnTo>
                    <a:pt x="17" y="421"/>
                  </a:lnTo>
                  <a:cubicBezTo>
                    <a:pt x="33" y="405"/>
                    <a:pt x="33" y="405"/>
                    <a:pt x="49" y="388"/>
                  </a:cubicBezTo>
                  <a:cubicBezTo>
                    <a:pt x="65" y="368"/>
                    <a:pt x="102" y="352"/>
                    <a:pt x="134" y="336"/>
                  </a:cubicBezTo>
                  <a:cubicBezTo>
                    <a:pt x="203" y="287"/>
                    <a:pt x="287" y="219"/>
                    <a:pt x="352" y="166"/>
                  </a:cubicBezTo>
                  <a:cubicBezTo>
                    <a:pt x="421" y="118"/>
                    <a:pt x="489" y="65"/>
                    <a:pt x="554" y="17"/>
                  </a:cubicBezTo>
                  <a:lnTo>
                    <a:pt x="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2533412" y="454209"/>
              <a:ext cx="6853" cy="367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0" y="0"/>
                  </a:moveTo>
                  <a:lnTo>
                    <a:pt x="0" y="21"/>
                  </a:lnTo>
                  <a:cubicBezTo>
                    <a:pt x="16" y="21"/>
                    <a:pt x="32" y="21"/>
                    <a:pt x="32" y="37"/>
                  </a:cubicBezTo>
                  <a:lnTo>
                    <a:pt x="69" y="37"/>
                  </a:lnTo>
                  <a:cubicBezTo>
                    <a:pt x="69" y="37"/>
                    <a:pt x="49" y="21"/>
                    <a:pt x="32" y="21"/>
                  </a:cubicBezTo>
                  <a:cubicBezTo>
                    <a:pt x="32" y="21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2595192" y="969408"/>
              <a:ext cx="3278" cy="11720"/>
            </a:xfrm>
            <a:custGeom>
              <a:avLst/>
              <a:gdLst/>
              <a:ahLst/>
              <a:cxnLst/>
              <a:rect l="l" t="t" r="r" b="b"/>
              <a:pathLst>
                <a:path w="33" h="118" extrusionOk="0">
                  <a:moveTo>
                    <a:pt x="16" y="0"/>
                  </a:moveTo>
                  <a:cubicBezTo>
                    <a:pt x="0" y="16"/>
                    <a:pt x="0" y="49"/>
                    <a:pt x="16" y="65"/>
                  </a:cubicBezTo>
                  <a:cubicBezTo>
                    <a:pt x="16" y="49"/>
                    <a:pt x="16" y="33"/>
                    <a:pt x="33" y="0"/>
                  </a:cubicBezTo>
                  <a:close/>
                  <a:moveTo>
                    <a:pt x="16" y="65"/>
                  </a:moveTo>
                  <a:lnTo>
                    <a:pt x="16" y="101"/>
                  </a:lnTo>
                  <a:lnTo>
                    <a:pt x="16" y="117"/>
                  </a:lnTo>
                  <a:lnTo>
                    <a:pt x="33" y="117"/>
                  </a:lnTo>
                  <a:lnTo>
                    <a:pt x="33" y="101"/>
                  </a:lnTo>
                  <a:cubicBezTo>
                    <a:pt x="16" y="85"/>
                    <a:pt x="16" y="85"/>
                    <a:pt x="16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2483252" y="939313"/>
              <a:ext cx="3278" cy="41816"/>
            </a:xfrm>
            <a:custGeom>
              <a:avLst/>
              <a:gdLst/>
              <a:ahLst/>
              <a:cxnLst/>
              <a:rect l="l" t="t" r="r" b="b"/>
              <a:pathLst>
                <a:path w="33" h="421" extrusionOk="0">
                  <a:moveTo>
                    <a:pt x="16" y="0"/>
                  </a:moveTo>
                  <a:cubicBezTo>
                    <a:pt x="0" y="33"/>
                    <a:pt x="0" y="65"/>
                    <a:pt x="0" y="101"/>
                  </a:cubicBezTo>
                  <a:lnTo>
                    <a:pt x="0" y="150"/>
                  </a:lnTo>
                  <a:cubicBezTo>
                    <a:pt x="0" y="166"/>
                    <a:pt x="0" y="186"/>
                    <a:pt x="16" y="202"/>
                  </a:cubicBezTo>
                  <a:lnTo>
                    <a:pt x="16" y="150"/>
                  </a:lnTo>
                  <a:lnTo>
                    <a:pt x="16" y="101"/>
                  </a:lnTo>
                  <a:lnTo>
                    <a:pt x="16" y="0"/>
                  </a:lnTo>
                  <a:close/>
                  <a:moveTo>
                    <a:pt x="16" y="202"/>
                  </a:moveTo>
                  <a:lnTo>
                    <a:pt x="16" y="235"/>
                  </a:lnTo>
                  <a:lnTo>
                    <a:pt x="16" y="352"/>
                  </a:lnTo>
                  <a:lnTo>
                    <a:pt x="16" y="420"/>
                  </a:lnTo>
                  <a:lnTo>
                    <a:pt x="32" y="420"/>
                  </a:lnTo>
                  <a:lnTo>
                    <a:pt x="32" y="352"/>
                  </a:lnTo>
                  <a:lnTo>
                    <a:pt x="32" y="235"/>
                  </a:lnTo>
                  <a:cubicBezTo>
                    <a:pt x="16" y="218"/>
                    <a:pt x="16" y="218"/>
                    <a:pt x="16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2553475" y="460963"/>
              <a:ext cx="53437" cy="443089"/>
            </a:xfrm>
            <a:custGeom>
              <a:avLst/>
              <a:gdLst/>
              <a:ahLst/>
              <a:cxnLst/>
              <a:rect l="l" t="t" r="r" b="b"/>
              <a:pathLst>
                <a:path w="538" h="4461" extrusionOk="0">
                  <a:moveTo>
                    <a:pt x="16" y="1"/>
                  </a:moveTo>
                  <a:cubicBezTo>
                    <a:pt x="0" y="17"/>
                    <a:pt x="16" y="54"/>
                    <a:pt x="16" y="70"/>
                  </a:cubicBezTo>
                  <a:lnTo>
                    <a:pt x="16" y="134"/>
                  </a:lnTo>
                  <a:lnTo>
                    <a:pt x="16" y="171"/>
                  </a:lnTo>
                  <a:lnTo>
                    <a:pt x="32" y="187"/>
                  </a:lnTo>
                  <a:lnTo>
                    <a:pt x="32" y="171"/>
                  </a:lnTo>
                  <a:lnTo>
                    <a:pt x="32" y="134"/>
                  </a:lnTo>
                  <a:lnTo>
                    <a:pt x="32" y="70"/>
                  </a:lnTo>
                  <a:cubicBezTo>
                    <a:pt x="16" y="54"/>
                    <a:pt x="16" y="33"/>
                    <a:pt x="32" y="17"/>
                  </a:cubicBezTo>
                  <a:lnTo>
                    <a:pt x="69" y="17"/>
                  </a:lnTo>
                  <a:lnTo>
                    <a:pt x="69" y="1"/>
                  </a:lnTo>
                  <a:close/>
                  <a:moveTo>
                    <a:pt x="69" y="17"/>
                  </a:moveTo>
                  <a:lnTo>
                    <a:pt x="85" y="33"/>
                  </a:lnTo>
                  <a:cubicBezTo>
                    <a:pt x="186" y="70"/>
                    <a:pt x="303" y="118"/>
                    <a:pt x="404" y="154"/>
                  </a:cubicBezTo>
                  <a:cubicBezTo>
                    <a:pt x="420" y="171"/>
                    <a:pt x="436" y="171"/>
                    <a:pt x="436" y="171"/>
                  </a:cubicBezTo>
                  <a:cubicBezTo>
                    <a:pt x="473" y="187"/>
                    <a:pt x="505" y="187"/>
                    <a:pt x="521" y="203"/>
                  </a:cubicBezTo>
                  <a:lnTo>
                    <a:pt x="537" y="203"/>
                  </a:lnTo>
                  <a:cubicBezTo>
                    <a:pt x="505" y="171"/>
                    <a:pt x="473" y="171"/>
                    <a:pt x="453" y="154"/>
                  </a:cubicBezTo>
                  <a:lnTo>
                    <a:pt x="420" y="154"/>
                  </a:lnTo>
                  <a:cubicBezTo>
                    <a:pt x="303" y="102"/>
                    <a:pt x="202" y="54"/>
                    <a:pt x="85" y="17"/>
                  </a:cubicBezTo>
                  <a:close/>
                  <a:moveTo>
                    <a:pt x="32" y="187"/>
                  </a:moveTo>
                  <a:lnTo>
                    <a:pt x="32" y="272"/>
                  </a:lnTo>
                  <a:cubicBezTo>
                    <a:pt x="32" y="288"/>
                    <a:pt x="32" y="320"/>
                    <a:pt x="49" y="336"/>
                  </a:cubicBezTo>
                  <a:lnTo>
                    <a:pt x="49" y="272"/>
                  </a:lnTo>
                  <a:cubicBezTo>
                    <a:pt x="49" y="235"/>
                    <a:pt x="49" y="203"/>
                    <a:pt x="32" y="187"/>
                  </a:cubicBezTo>
                  <a:close/>
                  <a:moveTo>
                    <a:pt x="49" y="336"/>
                  </a:moveTo>
                  <a:lnTo>
                    <a:pt x="49" y="437"/>
                  </a:lnTo>
                  <a:lnTo>
                    <a:pt x="49" y="490"/>
                  </a:lnTo>
                  <a:cubicBezTo>
                    <a:pt x="69" y="558"/>
                    <a:pt x="69" y="639"/>
                    <a:pt x="85" y="724"/>
                  </a:cubicBezTo>
                  <a:cubicBezTo>
                    <a:pt x="85" y="760"/>
                    <a:pt x="85" y="793"/>
                    <a:pt x="101" y="841"/>
                  </a:cubicBezTo>
                  <a:lnTo>
                    <a:pt x="101" y="708"/>
                  </a:lnTo>
                  <a:cubicBezTo>
                    <a:pt x="85" y="639"/>
                    <a:pt x="85" y="558"/>
                    <a:pt x="69" y="490"/>
                  </a:cubicBezTo>
                  <a:lnTo>
                    <a:pt x="69" y="437"/>
                  </a:lnTo>
                  <a:cubicBezTo>
                    <a:pt x="69" y="405"/>
                    <a:pt x="69" y="373"/>
                    <a:pt x="49" y="336"/>
                  </a:cubicBezTo>
                  <a:close/>
                  <a:moveTo>
                    <a:pt x="101" y="841"/>
                  </a:moveTo>
                  <a:lnTo>
                    <a:pt x="101" y="926"/>
                  </a:lnTo>
                  <a:cubicBezTo>
                    <a:pt x="101" y="962"/>
                    <a:pt x="117" y="995"/>
                    <a:pt x="117" y="1027"/>
                  </a:cubicBezTo>
                  <a:lnTo>
                    <a:pt x="117" y="1144"/>
                  </a:lnTo>
                  <a:cubicBezTo>
                    <a:pt x="133" y="1181"/>
                    <a:pt x="133" y="1213"/>
                    <a:pt x="133" y="1265"/>
                  </a:cubicBezTo>
                  <a:cubicBezTo>
                    <a:pt x="133" y="1298"/>
                    <a:pt x="150" y="1330"/>
                    <a:pt x="150" y="1366"/>
                  </a:cubicBezTo>
                  <a:cubicBezTo>
                    <a:pt x="150" y="1399"/>
                    <a:pt x="150" y="1447"/>
                    <a:pt x="170" y="1484"/>
                  </a:cubicBezTo>
                  <a:lnTo>
                    <a:pt x="170" y="1366"/>
                  </a:lnTo>
                  <a:cubicBezTo>
                    <a:pt x="150" y="1330"/>
                    <a:pt x="150" y="1298"/>
                    <a:pt x="150" y="1265"/>
                  </a:cubicBezTo>
                  <a:cubicBezTo>
                    <a:pt x="150" y="1213"/>
                    <a:pt x="150" y="1181"/>
                    <a:pt x="133" y="1144"/>
                  </a:cubicBezTo>
                  <a:lnTo>
                    <a:pt x="133" y="1011"/>
                  </a:lnTo>
                  <a:cubicBezTo>
                    <a:pt x="117" y="995"/>
                    <a:pt x="117" y="962"/>
                    <a:pt x="117" y="926"/>
                  </a:cubicBezTo>
                  <a:cubicBezTo>
                    <a:pt x="117" y="894"/>
                    <a:pt x="117" y="861"/>
                    <a:pt x="101" y="841"/>
                  </a:cubicBezTo>
                  <a:close/>
                  <a:moveTo>
                    <a:pt x="170" y="1484"/>
                  </a:moveTo>
                  <a:lnTo>
                    <a:pt x="170" y="1516"/>
                  </a:lnTo>
                  <a:lnTo>
                    <a:pt x="170" y="1617"/>
                  </a:lnTo>
                  <a:lnTo>
                    <a:pt x="186" y="1669"/>
                  </a:lnTo>
                  <a:lnTo>
                    <a:pt x="186" y="1617"/>
                  </a:lnTo>
                  <a:lnTo>
                    <a:pt x="186" y="1516"/>
                  </a:lnTo>
                  <a:lnTo>
                    <a:pt x="170" y="1484"/>
                  </a:lnTo>
                  <a:close/>
                  <a:moveTo>
                    <a:pt x="186" y="1669"/>
                  </a:moveTo>
                  <a:lnTo>
                    <a:pt x="186" y="1718"/>
                  </a:lnTo>
                  <a:cubicBezTo>
                    <a:pt x="186" y="1770"/>
                    <a:pt x="186" y="1803"/>
                    <a:pt x="202" y="1835"/>
                  </a:cubicBezTo>
                  <a:lnTo>
                    <a:pt x="202" y="1718"/>
                  </a:lnTo>
                  <a:cubicBezTo>
                    <a:pt x="202" y="1702"/>
                    <a:pt x="202" y="1686"/>
                    <a:pt x="186" y="1669"/>
                  </a:cubicBezTo>
                  <a:close/>
                  <a:moveTo>
                    <a:pt x="202" y="1835"/>
                  </a:moveTo>
                  <a:lnTo>
                    <a:pt x="202" y="1936"/>
                  </a:lnTo>
                  <a:cubicBezTo>
                    <a:pt x="202" y="1972"/>
                    <a:pt x="218" y="2005"/>
                    <a:pt x="218" y="2053"/>
                  </a:cubicBezTo>
                  <a:lnTo>
                    <a:pt x="218" y="2089"/>
                  </a:lnTo>
                  <a:cubicBezTo>
                    <a:pt x="218" y="2106"/>
                    <a:pt x="218" y="2106"/>
                    <a:pt x="234" y="2122"/>
                  </a:cubicBezTo>
                  <a:lnTo>
                    <a:pt x="234" y="2089"/>
                  </a:lnTo>
                  <a:lnTo>
                    <a:pt x="234" y="2053"/>
                  </a:lnTo>
                  <a:cubicBezTo>
                    <a:pt x="218" y="2005"/>
                    <a:pt x="218" y="1972"/>
                    <a:pt x="218" y="1920"/>
                  </a:cubicBezTo>
                  <a:cubicBezTo>
                    <a:pt x="218" y="1904"/>
                    <a:pt x="218" y="1871"/>
                    <a:pt x="202" y="1835"/>
                  </a:cubicBezTo>
                  <a:close/>
                  <a:moveTo>
                    <a:pt x="234" y="2122"/>
                  </a:moveTo>
                  <a:lnTo>
                    <a:pt x="234" y="2291"/>
                  </a:lnTo>
                  <a:cubicBezTo>
                    <a:pt x="251" y="2324"/>
                    <a:pt x="251" y="2376"/>
                    <a:pt x="251" y="2409"/>
                  </a:cubicBezTo>
                  <a:cubicBezTo>
                    <a:pt x="251" y="2477"/>
                    <a:pt x="271" y="2526"/>
                    <a:pt x="271" y="2594"/>
                  </a:cubicBezTo>
                  <a:cubicBezTo>
                    <a:pt x="287" y="2643"/>
                    <a:pt x="287" y="2695"/>
                    <a:pt x="287" y="2744"/>
                  </a:cubicBezTo>
                  <a:cubicBezTo>
                    <a:pt x="303" y="2780"/>
                    <a:pt x="303" y="2813"/>
                    <a:pt x="303" y="2829"/>
                  </a:cubicBezTo>
                  <a:lnTo>
                    <a:pt x="303" y="2914"/>
                  </a:lnTo>
                  <a:cubicBezTo>
                    <a:pt x="303" y="2962"/>
                    <a:pt x="319" y="2998"/>
                    <a:pt x="319" y="3047"/>
                  </a:cubicBezTo>
                  <a:cubicBezTo>
                    <a:pt x="319" y="3099"/>
                    <a:pt x="335" y="3132"/>
                    <a:pt x="335" y="3164"/>
                  </a:cubicBezTo>
                  <a:lnTo>
                    <a:pt x="335" y="3265"/>
                  </a:lnTo>
                  <a:cubicBezTo>
                    <a:pt x="352" y="3285"/>
                    <a:pt x="352" y="3318"/>
                    <a:pt x="352" y="3350"/>
                  </a:cubicBezTo>
                  <a:cubicBezTo>
                    <a:pt x="352" y="3451"/>
                    <a:pt x="372" y="3552"/>
                    <a:pt x="388" y="3669"/>
                  </a:cubicBezTo>
                  <a:lnTo>
                    <a:pt x="388" y="3705"/>
                  </a:lnTo>
                  <a:cubicBezTo>
                    <a:pt x="388" y="3722"/>
                    <a:pt x="404" y="3738"/>
                    <a:pt x="404" y="3754"/>
                  </a:cubicBezTo>
                  <a:lnTo>
                    <a:pt x="404" y="3705"/>
                  </a:lnTo>
                  <a:lnTo>
                    <a:pt x="404" y="3669"/>
                  </a:lnTo>
                  <a:cubicBezTo>
                    <a:pt x="388" y="3552"/>
                    <a:pt x="372" y="3451"/>
                    <a:pt x="372" y="3350"/>
                  </a:cubicBezTo>
                  <a:cubicBezTo>
                    <a:pt x="352" y="3318"/>
                    <a:pt x="352" y="3285"/>
                    <a:pt x="352" y="3265"/>
                  </a:cubicBezTo>
                  <a:lnTo>
                    <a:pt x="352" y="3164"/>
                  </a:lnTo>
                  <a:cubicBezTo>
                    <a:pt x="335" y="3132"/>
                    <a:pt x="335" y="3099"/>
                    <a:pt x="335" y="3047"/>
                  </a:cubicBezTo>
                  <a:cubicBezTo>
                    <a:pt x="335" y="2998"/>
                    <a:pt x="319" y="2962"/>
                    <a:pt x="319" y="2914"/>
                  </a:cubicBezTo>
                  <a:lnTo>
                    <a:pt x="319" y="2829"/>
                  </a:lnTo>
                  <a:cubicBezTo>
                    <a:pt x="303" y="2813"/>
                    <a:pt x="303" y="2780"/>
                    <a:pt x="303" y="2744"/>
                  </a:cubicBezTo>
                  <a:cubicBezTo>
                    <a:pt x="303" y="2695"/>
                    <a:pt x="287" y="2643"/>
                    <a:pt x="287" y="2594"/>
                  </a:cubicBezTo>
                  <a:cubicBezTo>
                    <a:pt x="287" y="2526"/>
                    <a:pt x="271" y="2477"/>
                    <a:pt x="271" y="2409"/>
                  </a:cubicBezTo>
                  <a:cubicBezTo>
                    <a:pt x="271" y="2376"/>
                    <a:pt x="251" y="2324"/>
                    <a:pt x="251" y="2291"/>
                  </a:cubicBezTo>
                  <a:cubicBezTo>
                    <a:pt x="251" y="2223"/>
                    <a:pt x="251" y="2174"/>
                    <a:pt x="234" y="2122"/>
                  </a:cubicBezTo>
                  <a:close/>
                  <a:moveTo>
                    <a:pt x="404" y="3754"/>
                  </a:moveTo>
                  <a:lnTo>
                    <a:pt x="404" y="3790"/>
                  </a:lnTo>
                  <a:cubicBezTo>
                    <a:pt x="404" y="3806"/>
                    <a:pt x="420" y="3823"/>
                    <a:pt x="404" y="3839"/>
                  </a:cubicBezTo>
                  <a:cubicBezTo>
                    <a:pt x="404" y="3891"/>
                    <a:pt x="404" y="3924"/>
                    <a:pt x="420" y="3956"/>
                  </a:cubicBezTo>
                  <a:lnTo>
                    <a:pt x="420" y="3839"/>
                  </a:lnTo>
                  <a:lnTo>
                    <a:pt x="420" y="3790"/>
                  </a:lnTo>
                  <a:cubicBezTo>
                    <a:pt x="420" y="3770"/>
                    <a:pt x="420" y="3770"/>
                    <a:pt x="404" y="3754"/>
                  </a:cubicBezTo>
                  <a:close/>
                  <a:moveTo>
                    <a:pt x="420" y="3956"/>
                  </a:moveTo>
                  <a:lnTo>
                    <a:pt x="420" y="4073"/>
                  </a:lnTo>
                  <a:cubicBezTo>
                    <a:pt x="420" y="4093"/>
                    <a:pt x="436" y="4109"/>
                    <a:pt x="436" y="4125"/>
                  </a:cubicBezTo>
                  <a:lnTo>
                    <a:pt x="436" y="4073"/>
                  </a:lnTo>
                  <a:cubicBezTo>
                    <a:pt x="436" y="4041"/>
                    <a:pt x="436" y="3992"/>
                    <a:pt x="420" y="3956"/>
                  </a:cubicBezTo>
                  <a:close/>
                  <a:moveTo>
                    <a:pt x="436" y="4125"/>
                  </a:moveTo>
                  <a:lnTo>
                    <a:pt x="436" y="4174"/>
                  </a:lnTo>
                  <a:cubicBezTo>
                    <a:pt x="436" y="4226"/>
                    <a:pt x="436" y="4259"/>
                    <a:pt x="453" y="4295"/>
                  </a:cubicBezTo>
                  <a:lnTo>
                    <a:pt x="453" y="4174"/>
                  </a:lnTo>
                  <a:lnTo>
                    <a:pt x="436" y="4125"/>
                  </a:lnTo>
                  <a:close/>
                  <a:moveTo>
                    <a:pt x="453" y="4311"/>
                  </a:moveTo>
                  <a:lnTo>
                    <a:pt x="453" y="4376"/>
                  </a:lnTo>
                  <a:lnTo>
                    <a:pt x="453" y="4428"/>
                  </a:lnTo>
                  <a:lnTo>
                    <a:pt x="453" y="4445"/>
                  </a:lnTo>
                  <a:lnTo>
                    <a:pt x="473" y="4461"/>
                  </a:lnTo>
                  <a:lnTo>
                    <a:pt x="473" y="4445"/>
                  </a:lnTo>
                  <a:lnTo>
                    <a:pt x="473" y="4428"/>
                  </a:lnTo>
                  <a:lnTo>
                    <a:pt x="473" y="4376"/>
                  </a:lnTo>
                  <a:cubicBezTo>
                    <a:pt x="473" y="4360"/>
                    <a:pt x="473" y="4327"/>
                    <a:pt x="453" y="4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672363" y="674909"/>
              <a:ext cx="63469" cy="40227"/>
            </a:xfrm>
            <a:custGeom>
              <a:avLst/>
              <a:gdLst/>
              <a:ahLst/>
              <a:cxnLst/>
              <a:rect l="l" t="t" r="r" b="b"/>
              <a:pathLst>
                <a:path w="639" h="405" extrusionOk="0">
                  <a:moveTo>
                    <a:pt x="622" y="0"/>
                  </a:moveTo>
                  <a:cubicBezTo>
                    <a:pt x="590" y="0"/>
                    <a:pt x="574" y="20"/>
                    <a:pt x="557" y="36"/>
                  </a:cubicBezTo>
                  <a:cubicBezTo>
                    <a:pt x="574" y="36"/>
                    <a:pt x="606" y="20"/>
                    <a:pt x="622" y="20"/>
                  </a:cubicBezTo>
                  <a:lnTo>
                    <a:pt x="638" y="0"/>
                  </a:lnTo>
                  <a:close/>
                  <a:moveTo>
                    <a:pt x="537" y="53"/>
                  </a:moveTo>
                  <a:lnTo>
                    <a:pt x="537" y="53"/>
                  </a:lnTo>
                  <a:cubicBezTo>
                    <a:pt x="420" y="121"/>
                    <a:pt x="319" y="186"/>
                    <a:pt x="202" y="255"/>
                  </a:cubicBezTo>
                  <a:cubicBezTo>
                    <a:pt x="170" y="287"/>
                    <a:pt x="117" y="303"/>
                    <a:pt x="85" y="339"/>
                  </a:cubicBezTo>
                  <a:cubicBezTo>
                    <a:pt x="69" y="356"/>
                    <a:pt x="32" y="372"/>
                    <a:pt x="16" y="372"/>
                  </a:cubicBezTo>
                  <a:cubicBezTo>
                    <a:pt x="16" y="388"/>
                    <a:pt x="0" y="388"/>
                    <a:pt x="0" y="404"/>
                  </a:cubicBezTo>
                  <a:cubicBezTo>
                    <a:pt x="16" y="404"/>
                    <a:pt x="16" y="388"/>
                    <a:pt x="32" y="388"/>
                  </a:cubicBezTo>
                  <a:cubicBezTo>
                    <a:pt x="53" y="372"/>
                    <a:pt x="69" y="356"/>
                    <a:pt x="85" y="356"/>
                  </a:cubicBezTo>
                  <a:cubicBezTo>
                    <a:pt x="133" y="323"/>
                    <a:pt x="170" y="287"/>
                    <a:pt x="218" y="271"/>
                  </a:cubicBezTo>
                  <a:cubicBezTo>
                    <a:pt x="319" y="202"/>
                    <a:pt x="436" y="121"/>
                    <a:pt x="537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2688657" y="514400"/>
              <a:ext cx="52245" cy="22149"/>
            </a:xfrm>
            <a:custGeom>
              <a:avLst/>
              <a:gdLst/>
              <a:ahLst/>
              <a:cxnLst/>
              <a:rect l="l" t="t" r="r" b="b"/>
              <a:pathLst>
                <a:path w="526" h="223" extrusionOk="0">
                  <a:moveTo>
                    <a:pt x="0" y="0"/>
                  </a:moveTo>
                  <a:lnTo>
                    <a:pt x="21" y="20"/>
                  </a:lnTo>
                  <a:cubicBezTo>
                    <a:pt x="69" y="20"/>
                    <a:pt x="101" y="37"/>
                    <a:pt x="154" y="69"/>
                  </a:cubicBezTo>
                  <a:cubicBezTo>
                    <a:pt x="170" y="69"/>
                    <a:pt x="186" y="85"/>
                    <a:pt x="202" y="85"/>
                  </a:cubicBezTo>
                  <a:cubicBezTo>
                    <a:pt x="239" y="101"/>
                    <a:pt x="271" y="121"/>
                    <a:pt x="303" y="138"/>
                  </a:cubicBezTo>
                  <a:cubicBezTo>
                    <a:pt x="372" y="154"/>
                    <a:pt x="441" y="170"/>
                    <a:pt x="489" y="202"/>
                  </a:cubicBezTo>
                  <a:lnTo>
                    <a:pt x="505" y="202"/>
                  </a:lnTo>
                  <a:lnTo>
                    <a:pt x="505" y="222"/>
                  </a:lnTo>
                  <a:lnTo>
                    <a:pt x="526" y="222"/>
                  </a:lnTo>
                  <a:cubicBezTo>
                    <a:pt x="526" y="202"/>
                    <a:pt x="526" y="186"/>
                    <a:pt x="505" y="186"/>
                  </a:cubicBezTo>
                  <a:cubicBezTo>
                    <a:pt x="441" y="170"/>
                    <a:pt x="372" y="138"/>
                    <a:pt x="324" y="121"/>
                  </a:cubicBezTo>
                  <a:cubicBezTo>
                    <a:pt x="287" y="101"/>
                    <a:pt x="255" y="85"/>
                    <a:pt x="202" y="69"/>
                  </a:cubicBezTo>
                  <a:cubicBezTo>
                    <a:pt x="186" y="69"/>
                    <a:pt x="170" y="53"/>
                    <a:pt x="154" y="53"/>
                  </a:cubicBezTo>
                  <a:cubicBezTo>
                    <a:pt x="122" y="37"/>
                    <a:pt x="69" y="2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1663920" y="780393"/>
              <a:ext cx="68634" cy="40227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691" y="1"/>
                  </a:moveTo>
                  <a:cubicBezTo>
                    <a:pt x="659" y="1"/>
                    <a:pt x="642" y="17"/>
                    <a:pt x="622" y="17"/>
                  </a:cubicBezTo>
                  <a:lnTo>
                    <a:pt x="590" y="33"/>
                  </a:lnTo>
                  <a:cubicBezTo>
                    <a:pt x="473" y="118"/>
                    <a:pt x="356" y="186"/>
                    <a:pt x="255" y="235"/>
                  </a:cubicBezTo>
                  <a:cubicBezTo>
                    <a:pt x="186" y="287"/>
                    <a:pt x="117" y="320"/>
                    <a:pt x="53" y="372"/>
                  </a:cubicBezTo>
                  <a:cubicBezTo>
                    <a:pt x="37" y="388"/>
                    <a:pt x="16" y="388"/>
                    <a:pt x="0" y="388"/>
                  </a:cubicBezTo>
                  <a:lnTo>
                    <a:pt x="0" y="405"/>
                  </a:lnTo>
                  <a:lnTo>
                    <a:pt x="16" y="405"/>
                  </a:lnTo>
                  <a:cubicBezTo>
                    <a:pt x="37" y="405"/>
                    <a:pt x="37" y="388"/>
                    <a:pt x="53" y="388"/>
                  </a:cubicBezTo>
                  <a:cubicBezTo>
                    <a:pt x="117" y="336"/>
                    <a:pt x="202" y="287"/>
                    <a:pt x="271" y="251"/>
                  </a:cubicBezTo>
                  <a:cubicBezTo>
                    <a:pt x="356" y="203"/>
                    <a:pt x="473" y="118"/>
                    <a:pt x="606" y="49"/>
                  </a:cubicBezTo>
                  <a:lnTo>
                    <a:pt x="622" y="33"/>
                  </a:lnTo>
                  <a:cubicBezTo>
                    <a:pt x="642" y="17"/>
                    <a:pt x="659" y="1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1672363" y="661600"/>
              <a:ext cx="63469" cy="41816"/>
            </a:xfrm>
            <a:custGeom>
              <a:avLst/>
              <a:gdLst/>
              <a:ahLst/>
              <a:cxnLst/>
              <a:rect l="l" t="t" r="r" b="b"/>
              <a:pathLst>
                <a:path w="639" h="421" extrusionOk="0">
                  <a:moveTo>
                    <a:pt x="622" y="1"/>
                  </a:moveTo>
                  <a:cubicBezTo>
                    <a:pt x="606" y="1"/>
                    <a:pt x="590" y="17"/>
                    <a:pt x="574" y="33"/>
                  </a:cubicBezTo>
                  <a:cubicBezTo>
                    <a:pt x="590" y="33"/>
                    <a:pt x="606" y="17"/>
                    <a:pt x="622" y="17"/>
                  </a:cubicBezTo>
                  <a:lnTo>
                    <a:pt x="638" y="17"/>
                  </a:lnTo>
                  <a:lnTo>
                    <a:pt x="622" y="1"/>
                  </a:lnTo>
                  <a:close/>
                  <a:moveTo>
                    <a:pt x="557" y="33"/>
                  </a:moveTo>
                  <a:cubicBezTo>
                    <a:pt x="420" y="118"/>
                    <a:pt x="287" y="219"/>
                    <a:pt x="170" y="304"/>
                  </a:cubicBezTo>
                  <a:cubicBezTo>
                    <a:pt x="303" y="219"/>
                    <a:pt x="420" y="134"/>
                    <a:pt x="557" y="53"/>
                  </a:cubicBezTo>
                  <a:lnTo>
                    <a:pt x="574" y="33"/>
                  </a:lnTo>
                  <a:close/>
                  <a:moveTo>
                    <a:pt x="16" y="389"/>
                  </a:moveTo>
                  <a:lnTo>
                    <a:pt x="0" y="405"/>
                  </a:lnTo>
                  <a:lnTo>
                    <a:pt x="0" y="421"/>
                  </a:lnTo>
                  <a:lnTo>
                    <a:pt x="16" y="405"/>
                  </a:lnTo>
                  <a:cubicBezTo>
                    <a:pt x="32" y="405"/>
                    <a:pt x="32" y="405"/>
                    <a:pt x="32" y="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1712391" y="562970"/>
              <a:ext cx="6953" cy="6853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70" y="0"/>
                  </a:moveTo>
                  <a:lnTo>
                    <a:pt x="1" y="53"/>
                  </a:lnTo>
                  <a:lnTo>
                    <a:pt x="1" y="69"/>
                  </a:lnTo>
                  <a:lnTo>
                    <a:pt x="70" y="1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2508084" y="660011"/>
              <a:ext cx="60290" cy="20163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1" y="1"/>
                  </a:moveTo>
                  <a:lnTo>
                    <a:pt x="1" y="17"/>
                  </a:lnTo>
                  <a:cubicBezTo>
                    <a:pt x="21" y="33"/>
                    <a:pt x="53" y="33"/>
                    <a:pt x="69" y="33"/>
                  </a:cubicBezTo>
                  <a:cubicBezTo>
                    <a:pt x="53" y="17"/>
                    <a:pt x="37" y="17"/>
                    <a:pt x="1" y="1"/>
                  </a:cubicBezTo>
                  <a:close/>
                  <a:moveTo>
                    <a:pt x="70" y="33"/>
                  </a:moveTo>
                  <a:lnTo>
                    <a:pt x="70" y="33"/>
                  </a:lnTo>
                  <a:cubicBezTo>
                    <a:pt x="138" y="49"/>
                    <a:pt x="187" y="69"/>
                    <a:pt x="239" y="102"/>
                  </a:cubicBezTo>
                  <a:cubicBezTo>
                    <a:pt x="271" y="102"/>
                    <a:pt x="324" y="118"/>
                    <a:pt x="356" y="134"/>
                  </a:cubicBezTo>
                  <a:cubicBezTo>
                    <a:pt x="405" y="150"/>
                    <a:pt x="457" y="170"/>
                    <a:pt x="506" y="186"/>
                  </a:cubicBezTo>
                  <a:lnTo>
                    <a:pt x="526" y="186"/>
                  </a:lnTo>
                  <a:cubicBezTo>
                    <a:pt x="542" y="186"/>
                    <a:pt x="574" y="203"/>
                    <a:pt x="590" y="203"/>
                  </a:cubicBezTo>
                  <a:lnTo>
                    <a:pt x="607" y="203"/>
                  </a:lnTo>
                  <a:lnTo>
                    <a:pt x="607" y="186"/>
                  </a:lnTo>
                  <a:cubicBezTo>
                    <a:pt x="574" y="186"/>
                    <a:pt x="558" y="186"/>
                    <a:pt x="526" y="170"/>
                  </a:cubicBezTo>
                  <a:lnTo>
                    <a:pt x="506" y="170"/>
                  </a:lnTo>
                  <a:cubicBezTo>
                    <a:pt x="457" y="150"/>
                    <a:pt x="405" y="134"/>
                    <a:pt x="356" y="118"/>
                  </a:cubicBezTo>
                  <a:cubicBezTo>
                    <a:pt x="324" y="102"/>
                    <a:pt x="287" y="85"/>
                    <a:pt x="239" y="85"/>
                  </a:cubicBezTo>
                  <a:cubicBezTo>
                    <a:pt x="187" y="69"/>
                    <a:pt x="138" y="49"/>
                    <a:pt x="70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2257288" y="338992"/>
              <a:ext cx="13806" cy="199147"/>
            </a:xfrm>
            <a:custGeom>
              <a:avLst/>
              <a:gdLst/>
              <a:ahLst/>
              <a:cxnLst/>
              <a:rect l="l" t="t" r="r" b="b"/>
              <a:pathLst>
                <a:path w="139" h="2005" extrusionOk="0">
                  <a:moveTo>
                    <a:pt x="21" y="1"/>
                  </a:moveTo>
                  <a:lnTo>
                    <a:pt x="21" y="17"/>
                  </a:lnTo>
                  <a:cubicBezTo>
                    <a:pt x="1" y="49"/>
                    <a:pt x="1" y="102"/>
                    <a:pt x="21" y="150"/>
                  </a:cubicBezTo>
                  <a:cubicBezTo>
                    <a:pt x="21" y="102"/>
                    <a:pt x="21" y="49"/>
                    <a:pt x="37" y="17"/>
                  </a:cubicBezTo>
                  <a:lnTo>
                    <a:pt x="21" y="1"/>
                  </a:lnTo>
                  <a:close/>
                  <a:moveTo>
                    <a:pt x="21" y="150"/>
                  </a:moveTo>
                  <a:lnTo>
                    <a:pt x="21" y="272"/>
                  </a:lnTo>
                  <a:lnTo>
                    <a:pt x="21" y="304"/>
                  </a:lnTo>
                  <a:cubicBezTo>
                    <a:pt x="21" y="320"/>
                    <a:pt x="21" y="352"/>
                    <a:pt x="37" y="389"/>
                  </a:cubicBezTo>
                  <a:lnTo>
                    <a:pt x="37" y="304"/>
                  </a:lnTo>
                  <a:lnTo>
                    <a:pt x="37" y="272"/>
                  </a:lnTo>
                  <a:cubicBezTo>
                    <a:pt x="37" y="235"/>
                    <a:pt x="37" y="187"/>
                    <a:pt x="21" y="150"/>
                  </a:cubicBezTo>
                  <a:close/>
                  <a:moveTo>
                    <a:pt x="37" y="389"/>
                  </a:moveTo>
                  <a:lnTo>
                    <a:pt x="37" y="538"/>
                  </a:lnTo>
                  <a:lnTo>
                    <a:pt x="37" y="591"/>
                  </a:lnTo>
                  <a:lnTo>
                    <a:pt x="37" y="623"/>
                  </a:lnTo>
                  <a:cubicBezTo>
                    <a:pt x="37" y="655"/>
                    <a:pt x="53" y="692"/>
                    <a:pt x="53" y="724"/>
                  </a:cubicBezTo>
                  <a:lnTo>
                    <a:pt x="53" y="623"/>
                  </a:lnTo>
                  <a:lnTo>
                    <a:pt x="53" y="591"/>
                  </a:lnTo>
                  <a:lnTo>
                    <a:pt x="53" y="538"/>
                  </a:lnTo>
                  <a:cubicBezTo>
                    <a:pt x="53" y="490"/>
                    <a:pt x="53" y="437"/>
                    <a:pt x="37" y="389"/>
                  </a:cubicBezTo>
                  <a:close/>
                  <a:moveTo>
                    <a:pt x="53" y="724"/>
                  </a:moveTo>
                  <a:lnTo>
                    <a:pt x="53" y="793"/>
                  </a:lnTo>
                  <a:lnTo>
                    <a:pt x="53" y="809"/>
                  </a:lnTo>
                  <a:cubicBezTo>
                    <a:pt x="53" y="841"/>
                    <a:pt x="53" y="857"/>
                    <a:pt x="70" y="894"/>
                  </a:cubicBezTo>
                  <a:lnTo>
                    <a:pt x="70" y="809"/>
                  </a:lnTo>
                  <a:lnTo>
                    <a:pt x="70" y="793"/>
                  </a:lnTo>
                  <a:cubicBezTo>
                    <a:pt x="70" y="756"/>
                    <a:pt x="70" y="740"/>
                    <a:pt x="53" y="724"/>
                  </a:cubicBezTo>
                  <a:close/>
                  <a:moveTo>
                    <a:pt x="70" y="894"/>
                  </a:moveTo>
                  <a:lnTo>
                    <a:pt x="70" y="926"/>
                  </a:lnTo>
                  <a:cubicBezTo>
                    <a:pt x="86" y="926"/>
                    <a:pt x="86" y="910"/>
                    <a:pt x="70" y="894"/>
                  </a:cubicBezTo>
                  <a:close/>
                  <a:moveTo>
                    <a:pt x="70" y="942"/>
                  </a:moveTo>
                  <a:lnTo>
                    <a:pt x="70" y="995"/>
                  </a:lnTo>
                  <a:lnTo>
                    <a:pt x="70" y="1043"/>
                  </a:lnTo>
                  <a:lnTo>
                    <a:pt x="70" y="1112"/>
                  </a:lnTo>
                  <a:lnTo>
                    <a:pt x="70" y="1144"/>
                  </a:lnTo>
                  <a:lnTo>
                    <a:pt x="70" y="1181"/>
                  </a:lnTo>
                  <a:cubicBezTo>
                    <a:pt x="86" y="1197"/>
                    <a:pt x="86" y="1213"/>
                    <a:pt x="86" y="1245"/>
                  </a:cubicBezTo>
                  <a:lnTo>
                    <a:pt x="86" y="1314"/>
                  </a:lnTo>
                  <a:lnTo>
                    <a:pt x="86" y="1415"/>
                  </a:lnTo>
                  <a:cubicBezTo>
                    <a:pt x="102" y="1431"/>
                    <a:pt x="102" y="1463"/>
                    <a:pt x="102" y="1483"/>
                  </a:cubicBezTo>
                  <a:lnTo>
                    <a:pt x="102" y="1584"/>
                  </a:lnTo>
                  <a:lnTo>
                    <a:pt x="102" y="1665"/>
                  </a:lnTo>
                  <a:lnTo>
                    <a:pt x="102" y="1685"/>
                  </a:lnTo>
                  <a:cubicBezTo>
                    <a:pt x="102" y="1718"/>
                    <a:pt x="102" y="1766"/>
                    <a:pt x="122" y="1819"/>
                  </a:cubicBezTo>
                  <a:cubicBezTo>
                    <a:pt x="102" y="1835"/>
                    <a:pt x="122" y="1851"/>
                    <a:pt x="122" y="1867"/>
                  </a:cubicBezTo>
                  <a:lnTo>
                    <a:pt x="122" y="1904"/>
                  </a:lnTo>
                  <a:lnTo>
                    <a:pt x="122" y="1936"/>
                  </a:lnTo>
                  <a:lnTo>
                    <a:pt x="122" y="1988"/>
                  </a:lnTo>
                  <a:lnTo>
                    <a:pt x="138" y="2005"/>
                  </a:lnTo>
                  <a:lnTo>
                    <a:pt x="138" y="1988"/>
                  </a:lnTo>
                  <a:lnTo>
                    <a:pt x="138" y="1936"/>
                  </a:lnTo>
                  <a:lnTo>
                    <a:pt x="138" y="1904"/>
                  </a:lnTo>
                  <a:lnTo>
                    <a:pt x="138" y="1867"/>
                  </a:lnTo>
                  <a:cubicBezTo>
                    <a:pt x="122" y="1851"/>
                    <a:pt x="122" y="1835"/>
                    <a:pt x="138" y="1819"/>
                  </a:cubicBezTo>
                  <a:cubicBezTo>
                    <a:pt x="122" y="1766"/>
                    <a:pt x="122" y="1718"/>
                    <a:pt x="122" y="1685"/>
                  </a:cubicBezTo>
                  <a:lnTo>
                    <a:pt x="122" y="1665"/>
                  </a:lnTo>
                  <a:lnTo>
                    <a:pt x="122" y="1584"/>
                  </a:lnTo>
                  <a:lnTo>
                    <a:pt x="122" y="1483"/>
                  </a:lnTo>
                  <a:cubicBezTo>
                    <a:pt x="122" y="1463"/>
                    <a:pt x="102" y="1431"/>
                    <a:pt x="102" y="1399"/>
                  </a:cubicBezTo>
                  <a:lnTo>
                    <a:pt x="102" y="1314"/>
                  </a:lnTo>
                  <a:cubicBezTo>
                    <a:pt x="102" y="1298"/>
                    <a:pt x="102" y="1261"/>
                    <a:pt x="86" y="1229"/>
                  </a:cubicBezTo>
                  <a:lnTo>
                    <a:pt x="86" y="1181"/>
                  </a:lnTo>
                  <a:lnTo>
                    <a:pt x="86" y="1144"/>
                  </a:lnTo>
                  <a:lnTo>
                    <a:pt x="86" y="1112"/>
                  </a:lnTo>
                  <a:lnTo>
                    <a:pt x="86" y="1043"/>
                  </a:lnTo>
                  <a:lnTo>
                    <a:pt x="86" y="995"/>
                  </a:lnTo>
                  <a:cubicBezTo>
                    <a:pt x="70" y="979"/>
                    <a:pt x="70" y="958"/>
                    <a:pt x="70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2553475" y="450932"/>
              <a:ext cx="3278" cy="11820"/>
            </a:xfrm>
            <a:custGeom>
              <a:avLst/>
              <a:gdLst/>
              <a:ahLst/>
              <a:cxnLst/>
              <a:rect l="l" t="t" r="r" b="b"/>
              <a:pathLst>
                <a:path w="33" h="119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54"/>
                    <a:pt x="0" y="86"/>
                    <a:pt x="32" y="118"/>
                  </a:cubicBezTo>
                  <a:lnTo>
                    <a:pt x="32" y="102"/>
                  </a:lnTo>
                  <a:cubicBezTo>
                    <a:pt x="16" y="86"/>
                    <a:pt x="16" y="54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1755796" y="369088"/>
              <a:ext cx="5264" cy="232421"/>
            </a:xfrm>
            <a:custGeom>
              <a:avLst/>
              <a:gdLst/>
              <a:ahLst/>
              <a:cxnLst/>
              <a:rect l="l" t="t" r="r" b="b"/>
              <a:pathLst>
                <a:path w="53" h="2340" extrusionOk="0">
                  <a:moveTo>
                    <a:pt x="37" y="1"/>
                  </a:moveTo>
                  <a:cubicBezTo>
                    <a:pt x="53" y="17"/>
                    <a:pt x="37" y="33"/>
                    <a:pt x="37" y="49"/>
                  </a:cubicBezTo>
                  <a:lnTo>
                    <a:pt x="37" y="70"/>
                  </a:lnTo>
                  <a:lnTo>
                    <a:pt x="37" y="304"/>
                  </a:lnTo>
                  <a:lnTo>
                    <a:pt x="37" y="336"/>
                  </a:lnTo>
                  <a:lnTo>
                    <a:pt x="37" y="490"/>
                  </a:lnTo>
                  <a:lnTo>
                    <a:pt x="37" y="655"/>
                  </a:lnTo>
                  <a:lnTo>
                    <a:pt x="37" y="809"/>
                  </a:lnTo>
                  <a:lnTo>
                    <a:pt x="37" y="910"/>
                  </a:lnTo>
                  <a:lnTo>
                    <a:pt x="53" y="809"/>
                  </a:lnTo>
                  <a:lnTo>
                    <a:pt x="53" y="655"/>
                  </a:lnTo>
                  <a:lnTo>
                    <a:pt x="53" y="490"/>
                  </a:lnTo>
                  <a:lnTo>
                    <a:pt x="53" y="336"/>
                  </a:lnTo>
                  <a:lnTo>
                    <a:pt x="53" y="304"/>
                  </a:lnTo>
                  <a:lnTo>
                    <a:pt x="53" y="70"/>
                  </a:lnTo>
                  <a:lnTo>
                    <a:pt x="53" y="49"/>
                  </a:lnTo>
                  <a:lnTo>
                    <a:pt x="53" y="1"/>
                  </a:lnTo>
                  <a:close/>
                  <a:moveTo>
                    <a:pt x="37" y="1059"/>
                  </a:moveTo>
                  <a:cubicBezTo>
                    <a:pt x="37" y="1180"/>
                    <a:pt x="37" y="1298"/>
                    <a:pt x="20" y="1431"/>
                  </a:cubicBezTo>
                  <a:lnTo>
                    <a:pt x="20" y="1617"/>
                  </a:lnTo>
                  <a:lnTo>
                    <a:pt x="20" y="1819"/>
                  </a:lnTo>
                  <a:lnTo>
                    <a:pt x="20" y="2154"/>
                  </a:lnTo>
                  <a:cubicBezTo>
                    <a:pt x="20" y="2053"/>
                    <a:pt x="20" y="1936"/>
                    <a:pt x="37" y="1819"/>
                  </a:cubicBezTo>
                  <a:lnTo>
                    <a:pt x="37" y="1617"/>
                  </a:lnTo>
                  <a:lnTo>
                    <a:pt x="37" y="1431"/>
                  </a:lnTo>
                  <a:lnTo>
                    <a:pt x="37" y="1059"/>
                  </a:lnTo>
                  <a:close/>
                  <a:moveTo>
                    <a:pt x="20" y="2291"/>
                  </a:moveTo>
                  <a:lnTo>
                    <a:pt x="0" y="2308"/>
                  </a:lnTo>
                  <a:lnTo>
                    <a:pt x="0" y="2324"/>
                  </a:lnTo>
                  <a:lnTo>
                    <a:pt x="20" y="2340"/>
                  </a:lnTo>
                  <a:lnTo>
                    <a:pt x="20" y="2324"/>
                  </a:lnTo>
                  <a:lnTo>
                    <a:pt x="20" y="22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1653889" y="726161"/>
              <a:ext cx="292611" cy="163092"/>
            </a:xfrm>
            <a:custGeom>
              <a:avLst/>
              <a:gdLst/>
              <a:ahLst/>
              <a:cxnLst/>
              <a:rect l="l" t="t" r="r" b="b"/>
              <a:pathLst>
                <a:path w="2946" h="1642" extrusionOk="0">
                  <a:moveTo>
                    <a:pt x="2916" y="1"/>
                  </a:moveTo>
                  <a:cubicBezTo>
                    <a:pt x="2893" y="1"/>
                    <a:pt x="2870" y="14"/>
                    <a:pt x="2844" y="25"/>
                  </a:cubicBezTo>
                  <a:lnTo>
                    <a:pt x="2844" y="42"/>
                  </a:lnTo>
                  <a:lnTo>
                    <a:pt x="2864" y="42"/>
                  </a:lnTo>
                  <a:cubicBezTo>
                    <a:pt x="2880" y="25"/>
                    <a:pt x="2913" y="9"/>
                    <a:pt x="2945" y="9"/>
                  </a:cubicBezTo>
                  <a:cubicBezTo>
                    <a:pt x="2935" y="3"/>
                    <a:pt x="2926" y="1"/>
                    <a:pt x="2916" y="1"/>
                  </a:cubicBezTo>
                  <a:close/>
                  <a:moveTo>
                    <a:pt x="2844" y="42"/>
                  </a:moveTo>
                  <a:lnTo>
                    <a:pt x="2844" y="42"/>
                  </a:lnTo>
                  <a:cubicBezTo>
                    <a:pt x="2678" y="126"/>
                    <a:pt x="2509" y="227"/>
                    <a:pt x="2323" y="328"/>
                  </a:cubicBezTo>
                  <a:cubicBezTo>
                    <a:pt x="2206" y="393"/>
                    <a:pt x="2105" y="462"/>
                    <a:pt x="1988" y="514"/>
                  </a:cubicBezTo>
                  <a:cubicBezTo>
                    <a:pt x="1919" y="547"/>
                    <a:pt x="1871" y="579"/>
                    <a:pt x="1802" y="615"/>
                  </a:cubicBezTo>
                  <a:cubicBezTo>
                    <a:pt x="1733" y="664"/>
                    <a:pt x="1669" y="696"/>
                    <a:pt x="1584" y="749"/>
                  </a:cubicBezTo>
                  <a:cubicBezTo>
                    <a:pt x="1531" y="781"/>
                    <a:pt x="1467" y="817"/>
                    <a:pt x="1398" y="850"/>
                  </a:cubicBezTo>
                  <a:cubicBezTo>
                    <a:pt x="1366" y="866"/>
                    <a:pt x="1329" y="882"/>
                    <a:pt x="1297" y="898"/>
                  </a:cubicBezTo>
                  <a:cubicBezTo>
                    <a:pt x="1228" y="951"/>
                    <a:pt x="1147" y="999"/>
                    <a:pt x="1079" y="1035"/>
                  </a:cubicBezTo>
                  <a:cubicBezTo>
                    <a:pt x="1063" y="1035"/>
                    <a:pt x="1046" y="1052"/>
                    <a:pt x="1026" y="1068"/>
                  </a:cubicBezTo>
                  <a:cubicBezTo>
                    <a:pt x="994" y="1084"/>
                    <a:pt x="978" y="1100"/>
                    <a:pt x="925" y="1100"/>
                  </a:cubicBezTo>
                  <a:lnTo>
                    <a:pt x="909" y="1100"/>
                  </a:lnTo>
                  <a:cubicBezTo>
                    <a:pt x="877" y="1153"/>
                    <a:pt x="824" y="1185"/>
                    <a:pt x="776" y="1201"/>
                  </a:cubicBezTo>
                  <a:cubicBezTo>
                    <a:pt x="760" y="1221"/>
                    <a:pt x="743" y="1221"/>
                    <a:pt x="707" y="1237"/>
                  </a:cubicBezTo>
                  <a:cubicBezTo>
                    <a:pt x="590" y="1322"/>
                    <a:pt x="457" y="1387"/>
                    <a:pt x="319" y="1455"/>
                  </a:cubicBezTo>
                  <a:cubicBezTo>
                    <a:pt x="239" y="1504"/>
                    <a:pt x="154" y="1556"/>
                    <a:pt x="69" y="1605"/>
                  </a:cubicBezTo>
                  <a:lnTo>
                    <a:pt x="37" y="1605"/>
                  </a:lnTo>
                  <a:cubicBezTo>
                    <a:pt x="37" y="1625"/>
                    <a:pt x="16" y="1625"/>
                    <a:pt x="0" y="1641"/>
                  </a:cubicBezTo>
                  <a:lnTo>
                    <a:pt x="16" y="1641"/>
                  </a:lnTo>
                  <a:cubicBezTo>
                    <a:pt x="16" y="1641"/>
                    <a:pt x="37" y="1625"/>
                    <a:pt x="53" y="1625"/>
                  </a:cubicBezTo>
                  <a:lnTo>
                    <a:pt x="69" y="1625"/>
                  </a:lnTo>
                  <a:cubicBezTo>
                    <a:pt x="154" y="1573"/>
                    <a:pt x="239" y="1524"/>
                    <a:pt x="319" y="1472"/>
                  </a:cubicBezTo>
                  <a:cubicBezTo>
                    <a:pt x="457" y="1403"/>
                    <a:pt x="590" y="1322"/>
                    <a:pt x="723" y="1254"/>
                  </a:cubicBezTo>
                  <a:cubicBezTo>
                    <a:pt x="743" y="1237"/>
                    <a:pt x="760" y="1221"/>
                    <a:pt x="776" y="1221"/>
                  </a:cubicBezTo>
                  <a:cubicBezTo>
                    <a:pt x="824" y="1185"/>
                    <a:pt x="893" y="1169"/>
                    <a:pt x="925" y="1120"/>
                  </a:cubicBezTo>
                  <a:cubicBezTo>
                    <a:pt x="978" y="1120"/>
                    <a:pt x="1010" y="1084"/>
                    <a:pt x="1046" y="1068"/>
                  </a:cubicBezTo>
                  <a:cubicBezTo>
                    <a:pt x="1046" y="1068"/>
                    <a:pt x="1063" y="1052"/>
                    <a:pt x="1079" y="1052"/>
                  </a:cubicBezTo>
                  <a:cubicBezTo>
                    <a:pt x="1164" y="999"/>
                    <a:pt x="1228" y="967"/>
                    <a:pt x="1313" y="918"/>
                  </a:cubicBezTo>
                  <a:cubicBezTo>
                    <a:pt x="1349" y="898"/>
                    <a:pt x="1382" y="882"/>
                    <a:pt x="1414" y="866"/>
                  </a:cubicBezTo>
                  <a:cubicBezTo>
                    <a:pt x="1467" y="833"/>
                    <a:pt x="1531" y="797"/>
                    <a:pt x="1600" y="749"/>
                  </a:cubicBezTo>
                  <a:cubicBezTo>
                    <a:pt x="1669" y="716"/>
                    <a:pt x="1733" y="680"/>
                    <a:pt x="1818" y="631"/>
                  </a:cubicBezTo>
                  <a:cubicBezTo>
                    <a:pt x="1871" y="595"/>
                    <a:pt x="1935" y="563"/>
                    <a:pt x="1988" y="530"/>
                  </a:cubicBezTo>
                  <a:cubicBezTo>
                    <a:pt x="2105" y="462"/>
                    <a:pt x="2222" y="393"/>
                    <a:pt x="2323" y="345"/>
                  </a:cubicBezTo>
                  <a:cubicBezTo>
                    <a:pt x="2525" y="227"/>
                    <a:pt x="2695" y="143"/>
                    <a:pt x="2844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2541755" y="564559"/>
              <a:ext cx="11820" cy="5264"/>
            </a:xfrm>
            <a:custGeom>
              <a:avLst/>
              <a:gdLst/>
              <a:ahLst/>
              <a:cxnLst/>
              <a:rect l="l" t="t" r="r" b="b"/>
              <a:pathLst>
                <a:path w="119" h="53" extrusionOk="0">
                  <a:moveTo>
                    <a:pt x="1" y="0"/>
                  </a:moveTo>
                  <a:lnTo>
                    <a:pt x="1" y="20"/>
                  </a:lnTo>
                  <a:cubicBezTo>
                    <a:pt x="33" y="20"/>
                    <a:pt x="66" y="37"/>
                    <a:pt x="118" y="53"/>
                  </a:cubicBezTo>
                  <a:lnTo>
                    <a:pt x="118" y="37"/>
                  </a:lnTo>
                  <a:cubicBezTo>
                    <a:pt x="86" y="20"/>
                    <a:pt x="4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2324332" y="619883"/>
              <a:ext cx="41816" cy="14998"/>
            </a:xfrm>
            <a:custGeom>
              <a:avLst/>
              <a:gdLst/>
              <a:ahLst/>
              <a:cxnLst/>
              <a:rect l="l" t="t" r="r" b="b"/>
              <a:pathLst>
                <a:path w="421" h="151" extrusionOk="0">
                  <a:moveTo>
                    <a:pt x="0" y="1"/>
                  </a:moveTo>
                  <a:lnTo>
                    <a:pt x="17" y="17"/>
                  </a:lnTo>
                  <a:lnTo>
                    <a:pt x="101" y="49"/>
                  </a:lnTo>
                  <a:cubicBezTo>
                    <a:pt x="170" y="69"/>
                    <a:pt x="255" y="102"/>
                    <a:pt x="336" y="118"/>
                  </a:cubicBezTo>
                  <a:cubicBezTo>
                    <a:pt x="255" y="86"/>
                    <a:pt x="186" y="49"/>
                    <a:pt x="101" y="33"/>
                  </a:cubicBezTo>
                  <a:lnTo>
                    <a:pt x="17" y="1"/>
                  </a:lnTo>
                  <a:close/>
                  <a:moveTo>
                    <a:pt x="336" y="118"/>
                  </a:moveTo>
                  <a:cubicBezTo>
                    <a:pt x="356" y="134"/>
                    <a:pt x="372" y="134"/>
                    <a:pt x="388" y="134"/>
                  </a:cubicBezTo>
                  <a:cubicBezTo>
                    <a:pt x="404" y="150"/>
                    <a:pt x="404" y="150"/>
                    <a:pt x="421" y="150"/>
                  </a:cubicBezTo>
                  <a:lnTo>
                    <a:pt x="421" y="134"/>
                  </a:lnTo>
                  <a:lnTo>
                    <a:pt x="404" y="134"/>
                  </a:lnTo>
                  <a:cubicBezTo>
                    <a:pt x="372" y="118"/>
                    <a:pt x="356" y="118"/>
                    <a:pt x="336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1682296" y="668453"/>
              <a:ext cx="53536" cy="34962"/>
            </a:xfrm>
            <a:custGeom>
              <a:avLst/>
              <a:gdLst/>
              <a:ahLst/>
              <a:cxnLst/>
              <a:rect l="l" t="t" r="r" b="b"/>
              <a:pathLst>
                <a:path w="539" h="352" extrusionOk="0">
                  <a:moveTo>
                    <a:pt x="522" y="0"/>
                  </a:moveTo>
                  <a:cubicBezTo>
                    <a:pt x="506" y="0"/>
                    <a:pt x="474" y="17"/>
                    <a:pt x="457" y="33"/>
                  </a:cubicBezTo>
                  <a:lnTo>
                    <a:pt x="437" y="49"/>
                  </a:lnTo>
                  <a:cubicBezTo>
                    <a:pt x="356" y="101"/>
                    <a:pt x="255" y="166"/>
                    <a:pt x="187" y="219"/>
                  </a:cubicBezTo>
                  <a:cubicBezTo>
                    <a:pt x="134" y="235"/>
                    <a:pt x="102" y="267"/>
                    <a:pt x="54" y="303"/>
                  </a:cubicBezTo>
                  <a:lnTo>
                    <a:pt x="33" y="303"/>
                  </a:lnTo>
                  <a:cubicBezTo>
                    <a:pt x="17" y="320"/>
                    <a:pt x="17" y="336"/>
                    <a:pt x="1" y="336"/>
                  </a:cubicBezTo>
                  <a:lnTo>
                    <a:pt x="1" y="352"/>
                  </a:lnTo>
                  <a:cubicBezTo>
                    <a:pt x="17" y="336"/>
                    <a:pt x="33" y="336"/>
                    <a:pt x="54" y="320"/>
                  </a:cubicBezTo>
                  <a:cubicBezTo>
                    <a:pt x="54" y="320"/>
                    <a:pt x="54" y="303"/>
                    <a:pt x="70" y="303"/>
                  </a:cubicBezTo>
                  <a:cubicBezTo>
                    <a:pt x="102" y="287"/>
                    <a:pt x="154" y="251"/>
                    <a:pt x="187" y="235"/>
                  </a:cubicBezTo>
                  <a:cubicBezTo>
                    <a:pt x="272" y="166"/>
                    <a:pt x="356" y="118"/>
                    <a:pt x="437" y="65"/>
                  </a:cubicBezTo>
                  <a:lnTo>
                    <a:pt x="457" y="49"/>
                  </a:lnTo>
                  <a:cubicBezTo>
                    <a:pt x="490" y="33"/>
                    <a:pt x="506" y="17"/>
                    <a:pt x="522" y="17"/>
                  </a:cubicBezTo>
                  <a:lnTo>
                    <a:pt x="538" y="17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2222425" y="915574"/>
              <a:ext cx="95153" cy="27016"/>
            </a:xfrm>
            <a:custGeom>
              <a:avLst/>
              <a:gdLst/>
              <a:ahLst/>
              <a:cxnLst/>
              <a:rect l="l" t="t" r="r" b="b"/>
              <a:pathLst>
                <a:path w="958" h="272" extrusionOk="0">
                  <a:moveTo>
                    <a:pt x="0" y="1"/>
                  </a:moveTo>
                  <a:lnTo>
                    <a:pt x="17" y="21"/>
                  </a:lnTo>
                  <a:lnTo>
                    <a:pt x="101" y="37"/>
                  </a:lnTo>
                  <a:cubicBezTo>
                    <a:pt x="150" y="53"/>
                    <a:pt x="219" y="70"/>
                    <a:pt x="271" y="86"/>
                  </a:cubicBezTo>
                  <a:cubicBezTo>
                    <a:pt x="336" y="102"/>
                    <a:pt x="388" y="122"/>
                    <a:pt x="437" y="138"/>
                  </a:cubicBezTo>
                  <a:cubicBezTo>
                    <a:pt x="489" y="154"/>
                    <a:pt x="554" y="154"/>
                    <a:pt x="606" y="171"/>
                  </a:cubicBezTo>
                  <a:cubicBezTo>
                    <a:pt x="554" y="154"/>
                    <a:pt x="505" y="138"/>
                    <a:pt x="437" y="122"/>
                  </a:cubicBezTo>
                  <a:cubicBezTo>
                    <a:pt x="388" y="102"/>
                    <a:pt x="336" y="86"/>
                    <a:pt x="271" y="70"/>
                  </a:cubicBezTo>
                  <a:cubicBezTo>
                    <a:pt x="219" y="53"/>
                    <a:pt x="170" y="37"/>
                    <a:pt x="101" y="21"/>
                  </a:cubicBezTo>
                  <a:lnTo>
                    <a:pt x="17" y="1"/>
                  </a:lnTo>
                  <a:close/>
                  <a:moveTo>
                    <a:pt x="606" y="171"/>
                  </a:moveTo>
                  <a:cubicBezTo>
                    <a:pt x="622" y="187"/>
                    <a:pt x="655" y="187"/>
                    <a:pt x="675" y="203"/>
                  </a:cubicBezTo>
                  <a:cubicBezTo>
                    <a:pt x="723" y="203"/>
                    <a:pt x="792" y="223"/>
                    <a:pt x="841" y="239"/>
                  </a:cubicBezTo>
                  <a:cubicBezTo>
                    <a:pt x="792" y="223"/>
                    <a:pt x="740" y="203"/>
                    <a:pt x="675" y="187"/>
                  </a:cubicBezTo>
                  <a:cubicBezTo>
                    <a:pt x="655" y="171"/>
                    <a:pt x="639" y="171"/>
                    <a:pt x="606" y="171"/>
                  </a:cubicBezTo>
                  <a:close/>
                  <a:moveTo>
                    <a:pt x="841" y="239"/>
                  </a:moveTo>
                  <a:lnTo>
                    <a:pt x="857" y="255"/>
                  </a:lnTo>
                  <a:cubicBezTo>
                    <a:pt x="877" y="255"/>
                    <a:pt x="909" y="272"/>
                    <a:pt x="942" y="272"/>
                  </a:cubicBezTo>
                  <a:lnTo>
                    <a:pt x="958" y="272"/>
                  </a:lnTo>
                  <a:lnTo>
                    <a:pt x="958" y="255"/>
                  </a:lnTo>
                  <a:cubicBezTo>
                    <a:pt x="925" y="255"/>
                    <a:pt x="893" y="255"/>
                    <a:pt x="857" y="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2277352" y="671632"/>
              <a:ext cx="5364" cy="35459"/>
            </a:xfrm>
            <a:custGeom>
              <a:avLst/>
              <a:gdLst/>
              <a:ahLst/>
              <a:cxnLst/>
              <a:rect l="l" t="t" r="r" b="b"/>
              <a:pathLst>
                <a:path w="54" h="357" extrusionOk="0">
                  <a:moveTo>
                    <a:pt x="37" y="1"/>
                  </a:moveTo>
                  <a:cubicBezTo>
                    <a:pt x="1" y="1"/>
                    <a:pt x="1" y="33"/>
                    <a:pt x="21" y="33"/>
                  </a:cubicBezTo>
                  <a:cubicBezTo>
                    <a:pt x="21" y="17"/>
                    <a:pt x="21" y="17"/>
                    <a:pt x="37" y="17"/>
                  </a:cubicBezTo>
                  <a:lnTo>
                    <a:pt x="37" y="1"/>
                  </a:lnTo>
                  <a:close/>
                  <a:moveTo>
                    <a:pt x="21" y="33"/>
                  </a:moveTo>
                  <a:lnTo>
                    <a:pt x="21" y="53"/>
                  </a:lnTo>
                  <a:lnTo>
                    <a:pt x="21" y="102"/>
                  </a:lnTo>
                  <a:lnTo>
                    <a:pt x="21" y="170"/>
                  </a:lnTo>
                  <a:lnTo>
                    <a:pt x="21" y="255"/>
                  </a:lnTo>
                  <a:cubicBezTo>
                    <a:pt x="21" y="271"/>
                    <a:pt x="37" y="304"/>
                    <a:pt x="37" y="336"/>
                  </a:cubicBezTo>
                  <a:cubicBezTo>
                    <a:pt x="37" y="356"/>
                    <a:pt x="37" y="356"/>
                    <a:pt x="53" y="356"/>
                  </a:cubicBezTo>
                  <a:lnTo>
                    <a:pt x="53" y="336"/>
                  </a:lnTo>
                  <a:cubicBezTo>
                    <a:pt x="37" y="304"/>
                    <a:pt x="37" y="271"/>
                    <a:pt x="37" y="255"/>
                  </a:cubicBezTo>
                  <a:lnTo>
                    <a:pt x="37" y="170"/>
                  </a:lnTo>
                  <a:lnTo>
                    <a:pt x="37" y="102"/>
                  </a:lnTo>
                  <a:cubicBezTo>
                    <a:pt x="37" y="86"/>
                    <a:pt x="21" y="69"/>
                    <a:pt x="21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2312711" y="446164"/>
              <a:ext cx="51848" cy="20163"/>
            </a:xfrm>
            <a:custGeom>
              <a:avLst/>
              <a:gdLst/>
              <a:ahLst/>
              <a:cxnLst/>
              <a:rect l="l" t="t" r="r" b="b"/>
              <a:pathLst>
                <a:path w="522" h="203" extrusionOk="0">
                  <a:moveTo>
                    <a:pt x="16" y="1"/>
                  </a:moveTo>
                  <a:lnTo>
                    <a:pt x="0" y="17"/>
                  </a:lnTo>
                  <a:lnTo>
                    <a:pt x="16" y="17"/>
                  </a:lnTo>
                  <a:cubicBezTo>
                    <a:pt x="33" y="17"/>
                    <a:pt x="33" y="17"/>
                    <a:pt x="49" y="33"/>
                  </a:cubicBezTo>
                  <a:lnTo>
                    <a:pt x="69" y="33"/>
                  </a:lnTo>
                  <a:cubicBezTo>
                    <a:pt x="117" y="49"/>
                    <a:pt x="170" y="65"/>
                    <a:pt x="202" y="81"/>
                  </a:cubicBezTo>
                  <a:cubicBezTo>
                    <a:pt x="235" y="102"/>
                    <a:pt x="271" y="118"/>
                    <a:pt x="303" y="118"/>
                  </a:cubicBezTo>
                  <a:cubicBezTo>
                    <a:pt x="336" y="134"/>
                    <a:pt x="388" y="150"/>
                    <a:pt x="420" y="166"/>
                  </a:cubicBezTo>
                  <a:cubicBezTo>
                    <a:pt x="420" y="166"/>
                    <a:pt x="437" y="166"/>
                    <a:pt x="437" y="182"/>
                  </a:cubicBezTo>
                  <a:cubicBezTo>
                    <a:pt x="453" y="182"/>
                    <a:pt x="489" y="203"/>
                    <a:pt x="505" y="203"/>
                  </a:cubicBezTo>
                  <a:lnTo>
                    <a:pt x="521" y="182"/>
                  </a:lnTo>
                  <a:lnTo>
                    <a:pt x="505" y="182"/>
                  </a:lnTo>
                  <a:cubicBezTo>
                    <a:pt x="489" y="182"/>
                    <a:pt x="473" y="166"/>
                    <a:pt x="437" y="166"/>
                  </a:cubicBezTo>
                  <a:cubicBezTo>
                    <a:pt x="437" y="166"/>
                    <a:pt x="420" y="166"/>
                    <a:pt x="420" y="150"/>
                  </a:cubicBezTo>
                  <a:cubicBezTo>
                    <a:pt x="388" y="134"/>
                    <a:pt x="352" y="134"/>
                    <a:pt x="319" y="118"/>
                  </a:cubicBezTo>
                  <a:cubicBezTo>
                    <a:pt x="287" y="102"/>
                    <a:pt x="251" y="81"/>
                    <a:pt x="218" y="81"/>
                  </a:cubicBezTo>
                  <a:cubicBezTo>
                    <a:pt x="170" y="65"/>
                    <a:pt x="117" y="33"/>
                    <a:pt x="85" y="33"/>
                  </a:cubicBezTo>
                  <a:cubicBezTo>
                    <a:pt x="69" y="17"/>
                    <a:pt x="69" y="17"/>
                    <a:pt x="49" y="17"/>
                  </a:cubicBezTo>
                  <a:cubicBezTo>
                    <a:pt x="49" y="17"/>
                    <a:pt x="33" y="1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1787878" y="977851"/>
              <a:ext cx="13310" cy="6456"/>
            </a:xfrm>
            <a:custGeom>
              <a:avLst/>
              <a:gdLst/>
              <a:ahLst/>
              <a:cxnLst/>
              <a:rect l="l" t="t" r="r" b="b"/>
              <a:pathLst>
                <a:path w="134" h="65" extrusionOk="0">
                  <a:moveTo>
                    <a:pt x="134" y="0"/>
                  </a:moveTo>
                  <a:lnTo>
                    <a:pt x="0" y="49"/>
                  </a:lnTo>
                  <a:lnTo>
                    <a:pt x="0" y="65"/>
                  </a:lnTo>
                  <a:lnTo>
                    <a:pt x="17" y="6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1677528" y="519565"/>
              <a:ext cx="60290" cy="43504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606" y="1"/>
                  </a:moveTo>
                  <a:cubicBezTo>
                    <a:pt x="570" y="1"/>
                    <a:pt x="538" y="17"/>
                    <a:pt x="522" y="33"/>
                  </a:cubicBezTo>
                  <a:cubicBezTo>
                    <a:pt x="522" y="49"/>
                    <a:pt x="505" y="49"/>
                    <a:pt x="505" y="69"/>
                  </a:cubicBezTo>
                  <a:cubicBezTo>
                    <a:pt x="522" y="69"/>
                    <a:pt x="522" y="49"/>
                    <a:pt x="538" y="49"/>
                  </a:cubicBezTo>
                  <a:cubicBezTo>
                    <a:pt x="554" y="33"/>
                    <a:pt x="570" y="17"/>
                    <a:pt x="606" y="1"/>
                  </a:cubicBezTo>
                  <a:close/>
                  <a:moveTo>
                    <a:pt x="505" y="69"/>
                  </a:moveTo>
                  <a:lnTo>
                    <a:pt x="505" y="69"/>
                  </a:lnTo>
                  <a:cubicBezTo>
                    <a:pt x="421" y="118"/>
                    <a:pt x="320" y="187"/>
                    <a:pt x="219" y="271"/>
                  </a:cubicBezTo>
                  <a:lnTo>
                    <a:pt x="166" y="304"/>
                  </a:lnTo>
                  <a:cubicBezTo>
                    <a:pt x="118" y="336"/>
                    <a:pt x="49" y="389"/>
                    <a:pt x="1" y="421"/>
                  </a:cubicBezTo>
                  <a:lnTo>
                    <a:pt x="1" y="437"/>
                  </a:lnTo>
                  <a:cubicBezTo>
                    <a:pt x="65" y="405"/>
                    <a:pt x="118" y="352"/>
                    <a:pt x="166" y="320"/>
                  </a:cubicBezTo>
                  <a:lnTo>
                    <a:pt x="219" y="288"/>
                  </a:lnTo>
                  <a:cubicBezTo>
                    <a:pt x="320" y="203"/>
                    <a:pt x="421" y="134"/>
                    <a:pt x="50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2284205" y="434146"/>
              <a:ext cx="11720" cy="5264"/>
            </a:xfrm>
            <a:custGeom>
              <a:avLst/>
              <a:gdLst/>
              <a:ahLst/>
              <a:cxnLst/>
              <a:rect l="l" t="t" r="r" b="b"/>
              <a:pathLst>
                <a:path w="118" h="53" extrusionOk="0">
                  <a:moveTo>
                    <a:pt x="0" y="0"/>
                  </a:moveTo>
                  <a:lnTo>
                    <a:pt x="0" y="21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9"/>
            <p:cNvSpPr/>
            <p:nvPr/>
          </p:nvSpPr>
          <p:spPr>
            <a:xfrm>
              <a:off x="2376081" y="802045"/>
              <a:ext cx="10131" cy="3377"/>
            </a:xfrm>
            <a:custGeom>
              <a:avLst/>
              <a:gdLst/>
              <a:ahLst/>
              <a:cxnLst/>
              <a:rect l="l" t="t" r="r" b="b"/>
              <a:pathLst>
                <a:path w="102" h="34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7"/>
                    <a:pt x="37" y="17"/>
                    <a:pt x="53" y="33"/>
                  </a:cubicBezTo>
                  <a:lnTo>
                    <a:pt x="102" y="33"/>
                  </a:lnTo>
                  <a:cubicBezTo>
                    <a:pt x="85" y="17"/>
                    <a:pt x="69" y="17"/>
                    <a:pt x="53" y="17"/>
                  </a:cubicBezTo>
                  <a:cubicBezTo>
                    <a:pt x="3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9"/>
            <p:cNvSpPr/>
            <p:nvPr/>
          </p:nvSpPr>
          <p:spPr>
            <a:xfrm>
              <a:off x="1672363" y="635875"/>
              <a:ext cx="63469" cy="42710"/>
            </a:xfrm>
            <a:custGeom>
              <a:avLst/>
              <a:gdLst/>
              <a:ahLst/>
              <a:cxnLst/>
              <a:rect l="l" t="t" r="r" b="b"/>
              <a:pathLst>
                <a:path w="639" h="430" extrusionOk="0">
                  <a:moveTo>
                    <a:pt x="613" y="1"/>
                  </a:moveTo>
                  <a:cubicBezTo>
                    <a:pt x="596" y="1"/>
                    <a:pt x="585" y="14"/>
                    <a:pt x="574" y="26"/>
                  </a:cubicBezTo>
                  <a:lnTo>
                    <a:pt x="557" y="42"/>
                  </a:lnTo>
                  <a:cubicBezTo>
                    <a:pt x="456" y="110"/>
                    <a:pt x="355" y="175"/>
                    <a:pt x="254" y="244"/>
                  </a:cubicBezTo>
                  <a:lnTo>
                    <a:pt x="186" y="292"/>
                  </a:lnTo>
                  <a:cubicBezTo>
                    <a:pt x="133" y="312"/>
                    <a:pt x="101" y="345"/>
                    <a:pt x="69" y="377"/>
                  </a:cubicBezTo>
                  <a:cubicBezTo>
                    <a:pt x="101" y="361"/>
                    <a:pt x="154" y="328"/>
                    <a:pt x="186" y="312"/>
                  </a:cubicBezTo>
                  <a:lnTo>
                    <a:pt x="271" y="244"/>
                  </a:lnTo>
                  <a:cubicBezTo>
                    <a:pt x="355" y="191"/>
                    <a:pt x="456" y="127"/>
                    <a:pt x="557" y="58"/>
                  </a:cubicBezTo>
                  <a:lnTo>
                    <a:pt x="574" y="42"/>
                  </a:lnTo>
                  <a:cubicBezTo>
                    <a:pt x="590" y="26"/>
                    <a:pt x="606" y="9"/>
                    <a:pt x="638" y="9"/>
                  </a:cubicBezTo>
                  <a:cubicBezTo>
                    <a:pt x="629" y="3"/>
                    <a:pt x="620" y="1"/>
                    <a:pt x="613" y="1"/>
                  </a:cubicBezTo>
                  <a:close/>
                  <a:moveTo>
                    <a:pt x="69" y="377"/>
                  </a:moveTo>
                  <a:lnTo>
                    <a:pt x="0" y="413"/>
                  </a:lnTo>
                  <a:lnTo>
                    <a:pt x="0" y="429"/>
                  </a:lnTo>
                  <a:lnTo>
                    <a:pt x="16" y="429"/>
                  </a:lnTo>
                  <a:lnTo>
                    <a:pt x="69" y="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2235635" y="940902"/>
              <a:ext cx="15395" cy="4867"/>
            </a:xfrm>
            <a:custGeom>
              <a:avLst/>
              <a:gdLst/>
              <a:ahLst/>
              <a:cxnLst/>
              <a:rect l="l" t="t" r="r" b="b"/>
              <a:pathLst>
                <a:path w="155" h="49" extrusionOk="0">
                  <a:moveTo>
                    <a:pt x="1" y="0"/>
                  </a:moveTo>
                  <a:lnTo>
                    <a:pt x="17" y="17"/>
                  </a:lnTo>
                  <a:cubicBezTo>
                    <a:pt x="37" y="17"/>
                    <a:pt x="53" y="17"/>
                    <a:pt x="69" y="33"/>
                  </a:cubicBezTo>
                  <a:cubicBezTo>
                    <a:pt x="102" y="33"/>
                    <a:pt x="118" y="49"/>
                    <a:pt x="138" y="49"/>
                  </a:cubicBezTo>
                  <a:lnTo>
                    <a:pt x="154" y="33"/>
                  </a:lnTo>
                  <a:cubicBezTo>
                    <a:pt x="118" y="33"/>
                    <a:pt x="102" y="17"/>
                    <a:pt x="69" y="17"/>
                  </a:cubicBezTo>
                  <a:cubicBezTo>
                    <a:pt x="53" y="17"/>
                    <a:pt x="37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1762550" y="934048"/>
              <a:ext cx="41915" cy="18574"/>
            </a:xfrm>
            <a:custGeom>
              <a:avLst/>
              <a:gdLst/>
              <a:ahLst/>
              <a:cxnLst/>
              <a:rect l="l" t="t" r="r" b="b"/>
              <a:pathLst>
                <a:path w="422" h="187" extrusionOk="0">
                  <a:moveTo>
                    <a:pt x="421" y="1"/>
                  </a:moveTo>
                  <a:lnTo>
                    <a:pt x="356" y="17"/>
                  </a:lnTo>
                  <a:cubicBezTo>
                    <a:pt x="320" y="37"/>
                    <a:pt x="272" y="53"/>
                    <a:pt x="235" y="69"/>
                  </a:cubicBezTo>
                  <a:cubicBezTo>
                    <a:pt x="171" y="102"/>
                    <a:pt x="102" y="138"/>
                    <a:pt x="33" y="170"/>
                  </a:cubicBezTo>
                  <a:cubicBezTo>
                    <a:pt x="102" y="154"/>
                    <a:pt x="171" y="118"/>
                    <a:pt x="235" y="86"/>
                  </a:cubicBezTo>
                  <a:cubicBezTo>
                    <a:pt x="288" y="69"/>
                    <a:pt x="320" y="53"/>
                    <a:pt x="356" y="37"/>
                  </a:cubicBezTo>
                  <a:lnTo>
                    <a:pt x="421" y="1"/>
                  </a:lnTo>
                  <a:close/>
                  <a:moveTo>
                    <a:pt x="1" y="170"/>
                  </a:moveTo>
                  <a:lnTo>
                    <a:pt x="17" y="187"/>
                  </a:lnTo>
                  <a:lnTo>
                    <a:pt x="33" y="1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2466367" y="460963"/>
              <a:ext cx="6953" cy="3377"/>
            </a:xfrm>
            <a:custGeom>
              <a:avLst/>
              <a:gdLst/>
              <a:ahLst/>
              <a:cxnLst/>
              <a:rect l="l" t="t" r="r" b="b"/>
              <a:pathLst>
                <a:path w="70" h="34" extrusionOk="0">
                  <a:moveTo>
                    <a:pt x="1" y="1"/>
                  </a:moveTo>
                  <a:lnTo>
                    <a:pt x="69" y="33"/>
                  </a:lnTo>
                  <a:lnTo>
                    <a:pt x="69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2322743" y="579756"/>
              <a:ext cx="11720" cy="4966"/>
            </a:xfrm>
            <a:custGeom>
              <a:avLst/>
              <a:gdLst/>
              <a:ahLst/>
              <a:cxnLst/>
              <a:rect l="l" t="t" r="r" b="b"/>
              <a:pathLst>
                <a:path w="118" h="50" extrusionOk="0">
                  <a:moveTo>
                    <a:pt x="0" y="1"/>
                  </a:moveTo>
                  <a:lnTo>
                    <a:pt x="0" y="17"/>
                  </a:lnTo>
                  <a:lnTo>
                    <a:pt x="101" y="49"/>
                  </a:lnTo>
                  <a:lnTo>
                    <a:pt x="117" y="49"/>
                  </a:lnTo>
                  <a:lnTo>
                    <a:pt x="101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2311122" y="596641"/>
              <a:ext cx="51848" cy="16587"/>
            </a:xfrm>
            <a:custGeom>
              <a:avLst/>
              <a:gdLst/>
              <a:ahLst/>
              <a:cxnLst/>
              <a:rect l="l" t="t" r="r" b="b"/>
              <a:pathLst>
                <a:path w="522" h="167" extrusionOk="0">
                  <a:moveTo>
                    <a:pt x="0" y="0"/>
                  </a:moveTo>
                  <a:cubicBezTo>
                    <a:pt x="49" y="17"/>
                    <a:pt x="101" y="33"/>
                    <a:pt x="150" y="49"/>
                  </a:cubicBezTo>
                  <a:cubicBezTo>
                    <a:pt x="166" y="49"/>
                    <a:pt x="166" y="65"/>
                    <a:pt x="186" y="65"/>
                  </a:cubicBezTo>
                  <a:cubicBezTo>
                    <a:pt x="218" y="81"/>
                    <a:pt x="234" y="81"/>
                    <a:pt x="251" y="81"/>
                  </a:cubicBezTo>
                  <a:cubicBezTo>
                    <a:pt x="234" y="65"/>
                    <a:pt x="218" y="65"/>
                    <a:pt x="202" y="49"/>
                  </a:cubicBezTo>
                  <a:cubicBezTo>
                    <a:pt x="186" y="49"/>
                    <a:pt x="166" y="49"/>
                    <a:pt x="150" y="33"/>
                  </a:cubicBezTo>
                  <a:cubicBezTo>
                    <a:pt x="101" y="17"/>
                    <a:pt x="49" y="0"/>
                    <a:pt x="0" y="0"/>
                  </a:cubicBezTo>
                  <a:close/>
                  <a:moveTo>
                    <a:pt x="251" y="81"/>
                  </a:moveTo>
                  <a:cubicBezTo>
                    <a:pt x="267" y="101"/>
                    <a:pt x="303" y="101"/>
                    <a:pt x="319" y="118"/>
                  </a:cubicBezTo>
                  <a:cubicBezTo>
                    <a:pt x="335" y="118"/>
                    <a:pt x="352" y="118"/>
                    <a:pt x="368" y="134"/>
                  </a:cubicBezTo>
                  <a:cubicBezTo>
                    <a:pt x="420" y="150"/>
                    <a:pt x="469" y="166"/>
                    <a:pt x="505" y="166"/>
                  </a:cubicBezTo>
                  <a:lnTo>
                    <a:pt x="521" y="166"/>
                  </a:lnTo>
                  <a:cubicBezTo>
                    <a:pt x="469" y="150"/>
                    <a:pt x="420" y="134"/>
                    <a:pt x="388" y="118"/>
                  </a:cubicBezTo>
                  <a:cubicBezTo>
                    <a:pt x="352" y="118"/>
                    <a:pt x="335" y="101"/>
                    <a:pt x="319" y="101"/>
                  </a:cubicBezTo>
                  <a:cubicBezTo>
                    <a:pt x="303" y="101"/>
                    <a:pt x="287" y="81"/>
                    <a:pt x="251" y="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1673952" y="558103"/>
              <a:ext cx="63866" cy="45094"/>
            </a:xfrm>
            <a:custGeom>
              <a:avLst/>
              <a:gdLst/>
              <a:ahLst/>
              <a:cxnLst/>
              <a:rect l="l" t="t" r="r" b="b"/>
              <a:pathLst>
                <a:path w="643" h="454" extrusionOk="0">
                  <a:moveTo>
                    <a:pt x="642" y="1"/>
                  </a:moveTo>
                  <a:cubicBezTo>
                    <a:pt x="606" y="1"/>
                    <a:pt x="606" y="1"/>
                    <a:pt x="590" y="17"/>
                  </a:cubicBezTo>
                  <a:cubicBezTo>
                    <a:pt x="521" y="65"/>
                    <a:pt x="457" y="102"/>
                    <a:pt x="404" y="150"/>
                  </a:cubicBezTo>
                  <a:cubicBezTo>
                    <a:pt x="319" y="203"/>
                    <a:pt x="255" y="251"/>
                    <a:pt x="186" y="304"/>
                  </a:cubicBezTo>
                  <a:cubicBezTo>
                    <a:pt x="154" y="336"/>
                    <a:pt x="101" y="368"/>
                    <a:pt x="69" y="405"/>
                  </a:cubicBezTo>
                  <a:cubicBezTo>
                    <a:pt x="117" y="388"/>
                    <a:pt x="154" y="352"/>
                    <a:pt x="186" y="320"/>
                  </a:cubicBezTo>
                  <a:cubicBezTo>
                    <a:pt x="271" y="267"/>
                    <a:pt x="339" y="219"/>
                    <a:pt x="404" y="166"/>
                  </a:cubicBezTo>
                  <a:cubicBezTo>
                    <a:pt x="473" y="118"/>
                    <a:pt x="521" y="65"/>
                    <a:pt x="590" y="33"/>
                  </a:cubicBezTo>
                  <a:cubicBezTo>
                    <a:pt x="606" y="17"/>
                    <a:pt x="622" y="17"/>
                    <a:pt x="642" y="17"/>
                  </a:cubicBezTo>
                  <a:lnTo>
                    <a:pt x="642" y="1"/>
                  </a:lnTo>
                  <a:close/>
                  <a:moveTo>
                    <a:pt x="69" y="405"/>
                  </a:moveTo>
                  <a:lnTo>
                    <a:pt x="0" y="437"/>
                  </a:lnTo>
                  <a:lnTo>
                    <a:pt x="0" y="453"/>
                  </a:lnTo>
                  <a:lnTo>
                    <a:pt x="16" y="453"/>
                  </a:lnTo>
                  <a:lnTo>
                    <a:pt x="69" y="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1739308" y="885478"/>
              <a:ext cx="70322" cy="35459"/>
            </a:xfrm>
            <a:custGeom>
              <a:avLst/>
              <a:gdLst/>
              <a:ahLst/>
              <a:cxnLst/>
              <a:rect l="l" t="t" r="r" b="b"/>
              <a:pathLst>
                <a:path w="708" h="357" extrusionOk="0">
                  <a:moveTo>
                    <a:pt x="691" y="1"/>
                  </a:moveTo>
                  <a:cubicBezTo>
                    <a:pt x="671" y="1"/>
                    <a:pt x="655" y="21"/>
                    <a:pt x="639" y="21"/>
                  </a:cubicBezTo>
                  <a:cubicBezTo>
                    <a:pt x="623" y="21"/>
                    <a:pt x="623" y="37"/>
                    <a:pt x="607" y="37"/>
                  </a:cubicBezTo>
                  <a:lnTo>
                    <a:pt x="506" y="86"/>
                  </a:lnTo>
                  <a:cubicBezTo>
                    <a:pt x="352" y="171"/>
                    <a:pt x="203" y="239"/>
                    <a:pt x="49" y="324"/>
                  </a:cubicBezTo>
                  <a:cubicBezTo>
                    <a:pt x="33" y="324"/>
                    <a:pt x="33" y="324"/>
                    <a:pt x="17" y="340"/>
                  </a:cubicBezTo>
                  <a:lnTo>
                    <a:pt x="1" y="356"/>
                  </a:lnTo>
                  <a:lnTo>
                    <a:pt x="17" y="356"/>
                  </a:lnTo>
                  <a:lnTo>
                    <a:pt x="33" y="340"/>
                  </a:lnTo>
                  <a:lnTo>
                    <a:pt x="49" y="340"/>
                  </a:lnTo>
                  <a:cubicBezTo>
                    <a:pt x="203" y="255"/>
                    <a:pt x="368" y="171"/>
                    <a:pt x="522" y="102"/>
                  </a:cubicBezTo>
                  <a:lnTo>
                    <a:pt x="623" y="37"/>
                  </a:lnTo>
                  <a:lnTo>
                    <a:pt x="639" y="37"/>
                  </a:lnTo>
                  <a:cubicBezTo>
                    <a:pt x="655" y="21"/>
                    <a:pt x="671" y="21"/>
                    <a:pt x="691" y="21"/>
                  </a:cubicBezTo>
                  <a:lnTo>
                    <a:pt x="708" y="2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2483252" y="447753"/>
              <a:ext cx="14899" cy="6555"/>
            </a:xfrm>
            <a:custGeom>
              <a:avLst/>
              <a:gdLst/>
              <a:ahLst/>
              <a:cxnLst/>
              <a:rect l="l" t="t" r="r" b="b"/>
              <a:pathLst>
                <a:path w="150" h="66" extrusionOk="0">
                  <a:moveTo>
                    <a:pt x="0" y="1"/>
                  </a:moveTo>
                  <a:lnTo>
                    <a:pt x="16" y="17"/>
                  </a:lnTo>
                  <a:lnTo>
                    <a:pt x="49" y="17"/>
                  </a:lnTo>
                  <a:cubicBezTo>
                    <a:pt x="49" y="1"/>
                    <a:pt x="32" y="1"/>
                    <a:pt x="32" y="1"/>
                  </a:cubicBezTo>
                  <a:close/>
                  <a:moveTo>
                    <a:pt x="49" y="17"/>
                  </a:moveTo>
                  <a:lnTo>
                    <a:pt x="49" y="33"/>
                  </a:lnTo>
                  <a:cubicBezTo>
                    <a:pt x="85" y="33"/>
                    <a:pt x="101" y="49"/>
                    <a:pt x="133" y="65"/>
                  </a:cubicBezTo>
                  <a:lnTo>
                    <a:pt x="150" y="49"/>
                  </a:lnTo>
                  <a:lnTo>
                    <a:pt x="133" y="49"/>
                  </a:lnTo>
                  <a:cubicBezTo>
                    <a:pt x="117" y="33"/>
                    <a:pt x="85" y="33"/>
                    <a:pt x="4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9"/>
            <p:cNvSpPr/>
            <p:nvPr/>
          </p:nvSpPr>
          <p:spPr>
            <a:xfrm>
              <a:off x="2304269" y="504368"/>
              <a:ext cx="45392" cy="16885"/>
            </a:xfrm>
            <a:custGeom>
              <a:avLst/>
              <a:gdLst/>
              <a:ahLst/>
              <a:cxnLst/>
              <a:rect l="l" t="t" r="r" b="b"/>
              <a:pathLst>
                <a:path w="457" h="170" extrusionOk="0">
                  <a:moveTo>
                    <a:pt x="17" y="0"/>
                  </a:moveTo>
                  <a:lnTo>
                    <a:pt x="0" y="20"/>
                  </a:lnTo>
                  <a:cubicBezTo>
                    <a:pt x="33" y="20"/>
                    <a:pt x="53" y="37"/>
                    <a:pt x="69" y="37"/>
                  </a:cubicBezTo>
                  <a:cubicBezTo>
                    <a:pt x="85" y="37"/>
                    <a:pt x="85" y="53"/>
                    <a:pt x="101" y="53"/>
                  </a:cubicBezTo>
                  <a:cubicBezTo>
                    <a:pt x="154" y="69"/>
                    <a:pt x="202" y="85"/>
                    <a:pt x="255" y="101"/>
                  </a:cubicBezTo>
                  <a:cubicBezTo>
                    <a:pt x="271" y="101"/>
                    <a:pt x="287" y="121"/>
                    <a:pt x="320" y="121"/>
                  </a:cubicBezTo>
                  <a:cubicBezTo>
                    <a:pt x="303" y="101"/>
                    <a:pt x="287" y="101"/>
                    <a:pt x="255" y="85"/>
                  </a:cubicBezTo>
                  <a:cubicBezTo>
                    <a:pt x="202" y="69"/>
                    <a:pt x="154" y="53"/>
                    <a:pt x="101" y="37"/>
                  </a:cubicBezTo>
                  <a:cubicBezTo>
                    <a:pt x="101" y="37"/>
                    <a:pt x="85" y="37"/>
                    <a:pt x="69" y="20"/>
                  </a:cubicBezTo>
                  <a:cubicBezTo>
                    <a:pt x="53" y="20"/>
                    <a:pt x="33" y="0"/>
                    <a:pt x="17" y="0"/>
                  </a:cubicBezTo>
                  <a:close/>
                  <a:moveTo>
                    <a:pt x="320" y="121"/>
                  </a:moveTo>
                  <a:cubicBezTo>
                    <a:pt x="356" y="138"/>
                    <a:pt x="404" y="154"/>
                    <a:pt x="457" y="170"/>
                  </a:cubicBezTo>
                  <a:cubicBezTo>
                    <a:pt x="404" y="154"/>
                    <a:pt x="372" y="138"/>
                    <a:pt x="320" y="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9"/>
            <p:cNvSpPr/>
            <p:nvPr/>
          </p:nvSpPr>
          <p:spPr>
            <a:xfrm>
              <a:off x="2469943" y="506355"/>
              <a:ext cx="80354" cy="31784"/>
            </a:xfrm>
            <a:custGeom>
              <a:avLst/>
              <a:gdLst/>
              <a:ahLst/>
              <a:cxnLst/>
              <a:rect l="l" t="t" r="r" b="b"/>
              <a:pathLst>
                <a:path w="809" h="320" extrusionOk="0">
                  <a:moveTo>
                    <a:pt x="1" y="0"/>
                  </a:moveTo>
                  <a:lnTo>
                    <a:pt x="1" y="17"/>
                  </a:lnTo>
                  <a:lnTo>
                    <a:pt x="203" y="81"/>
                  </a:lnTo>
                  <a:cubicBezTo>
                    <a:pt x="251" y="101"/>
                    <a:pt x="304" y="134"/>
                    <a:pt x="368" y="150"/>
                  </a:cubicBezTo>
                  <a:cubicBezTo>
                    <a:pt x="421" y="166"/>
                    <a:pt x="453" y="182"/>
                    <a:pt x="506" y="202"/>
                  </a:cubicBezTo>
                  <a:cubicBezTo>
                    <a:pt x="554" y="219"/>
                    <a:pt x="607" y="235"/>
                    <a:pt x="655" y="251"/>
                  </a:cubicBezTo>
                  <a:cubicBezTo>
                    <a:pt x="607" y="235"/>
                    <a:pt x="554" y="202"/>
                    <a:pt x="506" y="182"/>
                  </a:cubicBezTo>
                  <a:cubicBezTo>
                    <a:pt x="469" y="166"/>
                    <a:pt x="421" y="150"/>
                    <a:pt x="368" y="134"/>
                  </a:cubicBezTo>
                  <a:cubicBezTo>
                    <a:pt x="320" y="118"/>
                    <a:pt x="251" y="101"/>
                    <a:pt x="203" y="65"/>
                  </a:cubicBezTo>
                  <a:lnTo>
                    <a:pt x="1" y="0"/>
                  </a:lnTo>
                  <a:close/>
                  <a:moveTo>
                    <a:pt x="655" y="251"/>
                  </a:moveTo>
                  <a:cubicBezTo>
                    <a:pt x="688" y="267"/>
                    <a:pt x="724" y="283"/>
                    <a:pt x="756" y="303"/>
                  </a:cubicBezTo>
                  <a:lnTo>
                    <a:pt x="789" y="320"/>
                  </a:lnTo>
                  <a:lnTo>
                    <a:pt x="809" y="320"/>
                  </a:lnTo>
                  <a:lnTo>
                    <a:pt x="809" y="303"/>
                  </a:lnTo>
                  <a:lnTo>
                    <a:pt x="756" y="283"/>
                  </a:lnTo>
                  <a:cubicBezTo>
                    <a:pt x="724" y="267"/>
                    <a:pt x="688" y="251"/>
                    <a:pt x="655" y="2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1673952" y="609852"/>
              <a:ext cx="60290" cy="43405"/>
            </a:xfrm>
            <a:custGeom>
              <a:avLst/>
              <a:gdLst/>
              <a:ahLst/>
              <a:cxnLst/>
              <a:rect l="l" t="t" r="r" b="b"/>
              <a:pathLst>
                <a:path w="607" h="437" extrusionOk="0">
                  <a:moveTo>
                    <a:pt x="590" y="1"/>
                  </a:moveTo>
                  <a:cubicBezTo>
                    <a:pt x="574" y="17"/>
                    <a:pt x="558" y="33"/>
                    <a:pt x="521" y="49"/>
                  </a:cubicBezTo>
                  <a:cubicBezTo>
                    <a:pt x="521" y="49"/>
                    <a:pt x="505" y="49"/>
                    <a:pt x="505" y="69"/>
                  </a:cubicBezTo>
                  <a:cubicBezTo>
                    <a:pt x="521" y="69"/>
                    <a:pt x="521" y="69"/>
                    <a:pt x="541" y="49"/>
                  </a:cubicBezTo>
                  <a:cubicBezTo>
                    <a:pt x="558" y="33"/>
                    <a:pt x="574" y="17"/>
                    <a:pt x="606" y="17"/>
                  </a:cubicBezTo>
                  <a:lnTo>
                    <a:pt x="606" y="1"/>
                  </a:lnTo>
                  <a:close/>
                  <a:moveTo>
                    <a:pt x="505" y="69"/>
                  </a:moveTo>
                  <a:lnTo>
                    <a:pt x="505" y="69"/>
                  </a:lnTo>
                  <a:cubicBezTo>
                    <a:pt x="356" y="170"/>
                    <a:pt x="218" y="271"/>
                    <a:pt x="69" y="372"/>
                  </a:cubicBezTo>
                  <a:lnTo>
                    <a:pt x="0" y="421"/>
                  </a:lnTo>
                  <a:lnTo>
                    <a:pt x="0" y="437"/>
                  </a:lnTo>
                  <a:lnTo>
                    <a:pt x="85" y="389"/>
                  </a:lnTo>
                  <a:cubicBezTo>
                    <a:pt x="218" y="288"/>
                    <a:pt x="372" y="170"/>
                    <a:pt x="505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2351249" y="795291"/>
              <a:ext cx="11720" cy="3675"/>
            </a:xfrm>
            <a:custGeom>
              <a:avLst/>
              <a:gdLst/>
              <a:ahLst/>
              <a:cxnLst/>
              <a:rect l="l" t="t" r="r" b="b"/>
              <a:pathLst>
                <a:path w="118" h="37" extrusionOk="0">
                  <a:moveTo>
                    <a:pt x="0" y="0"/>
                  </a:moveTo>
                  <a:lnTo>
                    <a:pt x="0" y="20"/>
                  </a:lnTo>
                  <a:lnTo>
                    <a:pt x="101" y="36"/>
                  </a:lnTo>
                  <a:lnTo>
                    <a:pt x="117" y="36"/>
                  </a:lnTo>
                  <a:lnTo>
                    <a:pt x="117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2282616" y="735100"/>
              <a:ext cx="3278" cy="22149"/>
            </a:xfrm>
            <a:custGeom>
              <a:avLst/>
              <a:gdLst/>
              <a:ahLst/>
              <a:cxnLst/>
              <a:rect l="l" t="t" r="r" b="b"/>
              <a:pathLst>
                <a:path w="33" h="223" extrusionOk="0">
                  <a:moveTo>
                    <a:pt x="0" y="0"/>
                  </a:moveTo>
                  <a:cubicBezTo>
                    <a:pt x="0" y="53"/>
                    <a:pt x="0" y="85"/>
                    <a:pt x="16" y="137"/>
                  </a:cubicBezTo>
                  <a:lnTo>
                    <a:pt x="16" y="0"/>
                  </a:lnTo>
                  <a:close/>
                  <a:moveTo>
                    <a:pt x="16" y="154"/>
                  </a:moveTo>
                  <a:cubicBezTo>
                    <a:pt x="0" y="170"/>
                    <a:pt x="0" y="186"/>
                    <a:pt x="16" y="202"/>
                  </a:cubicBezTo>
                  <a:cubicBezTo>
                    <a:pt x="16" y="202"/>
                    <a:pt x="16" y="222"/>
                    <a:pt x="33" y="222"/>
                  </a:cubicBezTo>
                  <a:lnTo>
                    <a:pt x="33" y="202"/>
                  </a:lnTo>
                  <a:cubicBezTo>
                    <a:pt x="16" y="186"/>
                    <a:pt x="16" y="170"/>
                    <a:pt x="16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2324332" y="606673"/>
              <a:ext cx="15296" cy="4867"/>
            </a:xfrm>
            <a:custGeom>
              <a:avLst/>
              <a:gdLst/>
              <a:ahLst/>
              <a:cxnLst/>
              <a:rect l="l" t="t" r="r" b="b"/>
              <a:pathLst>
                <a:path w="154" h="49" extrusionOk="0">
                  <a:moveTo>
                    <a:pt x="0" y="0"/>
                  </a:moveTo>
                  <a:lnTo>
                    <a:pt x="17" y="17"/>
                  </a:lnTo>
                  <a:lnTo>
                    <a:pt x="134" y="49"/>
                  </a:lnTo>
                  <a:lnTo>
                    <a:pt x="154" y="49"/>
                  </a:lnTo>
                  <a:lnTo>
                    <a:pt x="134" y="3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2339529" y="644814"/>
              <a:ext cx="40227" cy="13707"/>
            </a:xfrm>
            <a:custGeom>
              <a:avLst/>
              <a:gdLst/>
              <a:ahLst/>
              <a:cxnLst/>
              <a:rect l="l" t="t" r="r" b="b"/>
              <a:pathLst>
                <a:path w="405" h="138" extrusionOk="0">
                  <a:moveTo>
                    <a:pt x="1" y="0"/>
                  </a:moveTo>
                  <a:cubicBezTo>
                    <a:pt x="33" y="20"/>
                    <a:pt x="49" y="37"/>
                    <a:pt x="82" y="37"/>
                  </a:cubicBezTo>
                  <a:cubicBezTo>
                    <a:pt x="150" y="53"/>
                    <a:pt x="219" y="85"/>
                    <a:pt x="284" y="101"/>
                  </a:cubicBezTo>
                  <a:cubicBezTo>
                    <a:pt x="304" y="101"/>
                    <a:pt x="304" y="101"/>
                    <a:pt x="320" y="121"/>
                  </a:cubicBezTo>
                  <a:cubicBezTo>
                    <a:pt x="336" y="121"/>
                    <a:pt x="369" y="138"/>
                    <a:pt x="405" y="138"/>
                  </a:cubicBezTo>
                  <a:lnTo>
                    <a:pt x="405" y="121"/>
                  </a:lnTo>
                  <a:cubicBezTo>
                    <a:pt x="369" y="121"/>
                    <a:pt x="352" y="101"/>
                    <a:pt x="320" y="101"/>
                  </a:cubicBezTo>
                  <a:cubicBezTo>
                    <a:pt x="304" y="101"/>
                    <a:pt x="304" y="85"/>
                    <a:pt x="284" y="85"/>
                  </a:cubicBezTo>
                  <a:cubicBezTo>
                    <a:pt x="219" y="69"/>
                    <a:pt x="150" y="53"/>
                    <a:pt x="82" y="20"/>
                  </a:cubicBezTo>
                  <a:cubicBezTo>
                    <a:pt x="66" y="20"/>
                    <a:pt x="33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2720738" y="649979"/>
              <a:ext cx="11720" cy="3278"/>
            </a:xfrm>
            <a:custGeom>
              <a:avLst/>
              <a:gdLst/>
              <a:ahLst/>
              <a:cxnLst/>
              <a:rect l="l" t="t" r="r" b="b"/>
              <a:pathLst>
                <a:path w="118" h="33" extrusionOk="0">
                  <a:moveTo>
                    <a:pt x="1" y="1"/>
                  </a:moveTo>
                  <a:lnTo>
                    <a:pt x="1" y="17"/>
                  </a:lnTo>
                  <a:lnTo>
                    <a:pt x="118" y="3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1672363" y="628326"/>
              <a:ext cx="63469" cy="43405"/>
            </a:xfrm>
            <a:custGeom>
              <a:avLst/>
              <a:gdLst/>
              <a:ahLst/>
              <a:cxnLst/>
              <a:rect l="l" t="t" r="r" b="b"/>
              <a:pathLst>
                <a:path w="639" h="437" extrusionOk="0">
                  <a:moveTo>
                    <a:pt x="638" y="1"/>
                  </a:moveTo>
                  <a:cubicBezTo>
                    <a:pt x="622" y="1"/>
                    <a:pt x="606" y="17"/>
                    <a:pt x="590" y="17"/>
                  </a:cubicBezTo>
                  <a:cubicBezTo>
                    <a:pt x="404" y="150"/>
                    <a:pt x="218" y="287"/>
                    <a:pt x="32" y="404"/>
                  </a:cubicBezTo>
                  <a:cubicBezTo>
                    <a:pt x="16" y="421"/>
                    <a:pt x="16" y="421"/>
                    <a:pt x="0" y="421"/>
                  </a:cubicBezTo>
                  <a:lnTo>
                    <a:pt x="0" y="437"/>
                  </a:lnTo>
                  <a:lnTo>
                    <a:pt x="16" y="437"/>
                  </a:lnTo>
                  <a:lnTo>
                    <a:pt x="32" y="421"/>
                  </a:lnTo>
                  <a:lnTo>
                    <a:pt x="53" y="421"/>
                  </a:lnTo>
                  <a:cubicBezTo>
                    <a:pt x="218" y="287"/>
                    <a:pt x="404" y="150"/>
                    <a:pt x="590" y="33"/>
                  </a:cubicBezTo>
                  <a:cubicBezTo>
                    <a:pt x="606" y="17"/>
                    <a:pt x="622" y="17"/>
                    <a:pt x="638" y="17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2269406" y="416068"/>
              <a:ext cx="95153" cy="43405"/>
            </a:xfrm>
            <a:custGeom>
              <a:avLst/>
              <a:gdLst/>
              <a:ahLst/>
              <a:cxnLst/>
              <a:rect l="l" t="t" r="r" b="b"/>
              <a:pathLst>
                <a:path w="958" h="437" extrusionOk="0">
                  <a:moveTo>
                    <a:pt x="0" y="1"/>
                  </a:moveTo>
                  <a:lnTo>
                    <a:pt x="0" y="17"/>
                  </a:lnTo>
                  <a:cubicBezTo>
                    <a:pt x="81" y="33"/>
                    <a:pt x="165" y="65"/>
                    <a:pt x="249" y="101"/>
                  </a:cubicBezTo>
                  <a:lnTo>
                    <a:pt x="249" y="101"/>
                  </a:lnTo>
                  <a:cubicBezTo>
                    <a:pt x="165" y="65"/>
                    <a:pt x="81" y="33"/>
                    <a:pt x="0" y="1"/>
                  </a:cubicBezTo>
                  <a:close/>
                  <a:moveTo>
                    <a:pt x="250" y="102"/>
                  </a:moveTo>
                  <a:lnTo>
                    <a:pt x="303" y="134"/>
                  </a:lnTo>
                  <a:cubicBezTo>
                    <a:pt x="335" y="150"/>
                    <a:pt x="384" y="166"/>
                    <a:pt x="436" y="166"/>
                  </a:cubicBezTo>
                  <a:cubicBezTo>
                    <a:pt x="384" y="150"/>
                    <a:pt x="351" y="134"/>
                    <a:pt x="303" y="118"/>
                  </a:cubicBezTo>
                  <a:lnTo>
                    <a:pt x="250" y="102"/>
                  </a:lnTo>
                  <a:close/>
                  <a:moveTo>
                    <a:pt x="436" y="166"/>
                  </a:moveTo>
                  <a:lnTo>
                    <a:pt x="436" y="166"/>
                  </a:lnTo>
                  <a:cubicBezTo>
                    <a:pt x="485" y="203"/>
                    <a:pt x="553" y="219"/>
                    <a:pt x="606" y="251"/>
                  </a:cubicBezTo>
                  <a:cubicBezTo>
                    <a:pt x="707" y="283"/>
                    <a:pt x="808" y="320"/>
                    <a:pt x="909" y="368"/>
                  </a:cubicBezTo>
                  <a:lnTo>
                    <a:pt x="925" y="368"/>
                  </a:lnTo>
                  <a:cubicBezTo>
                    <a:pt x="941" y="368"/>
                    <a:pt x="941" y="384"/>
                    <a:pt x="941" y="405"/>
                  </a:cubicBezTo>
                  <a:lnTo>
                    <a:pt x="941" y="421"/>
                  </a:lnTo>
                  <a:lnTo>
                    <a:pt x="925" y="421"/>
                  </a:lnTo>
                  <a:lnTo>
                    <a:pt x="925" y="437"/>
                  </a:lnTo>
                  <a:lnTo>
                    <a:pt x="941" y="437"/>
                  </a:lnTo>
                  <a:cubicBezTo>
                    <a:pt x="957" y="437"/>
                    <a:pt x="957" y="421"/>
                    <a:pt x="957" y="405"/>
                  </a:cubicBezTo>
                  <a:cubicBezTo>
                    <a:pt x="957" y="368"/>
                    <a:pt x="941" y="368"/>
                    <a:pt x="925" y="352"/>
                  </a:cubicBezTo>
                  <a:lnTo>
                    <a:pt x="909" y="352"/>
                  </a:lnTo>
                  <a:cubicBezTo>
                    <a:pt x="808" y="320"/>
                    <a:pt x="707" y="267"/>
                    <a:pt x="606" y="235"/>
                  </a:cubicBezTo>
                  <a:cubicBezTo>
                    <a:pt x="553" y="203"/>
                    <a:pt x="485" y="182"/>
                    <a:pt x="436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2553475" y="706991"/>
              <a:ext cx="13310" cy="4867"/>
            </a:xfrm>
            <a:custGeom>
              <a:avLst/>
              <a:gdLst/>
              <a:ahLst/>
              <a:cxnLst/>
              <a:rect l="l" t="t" r="r" b="b"/>
              <a:pathLst>
                <a:path w="134" h="49" extrusionOk="0">
                  <a:moveTo>
                    <a:pt x="16" y="0"/>
                  </a:moveTo>
                  <a:lnTo>
                    <a:pt x="0" y="16"/>
                  </a:lnTo>
                  <a:lnTo>
                    <a:pt x="133" y="49"/>
                  </a:lnTo>
                  <a:lnTo>
                    <a:pt x="133" y="4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2270995" y="434146"/>
              <a:ext cx="11720" cy="6953"/>
            </a:xfrm>
            <a:custGeom>
              <a:avLst/>
              <a:gdLst/>
              <a:ahLst/>
              <a:cxnLst/>
              <a:rect l="l" t="t" r="r" b="b"/>
              <a:pathLst>
                <a:path w="118" h="70" extrusionOk="0">
                  <a:moveTo>
                    <a:pt x="0" y="0"/>
                  </a:moveTo>
                  <a:lnTo>
                    <a:pt x="0" y="21"/>
                  </a:lnTo>
                  <a:lnTo>
                    <a:pt x="101" y="53"/>
                  </a:lnTo>
                  <a:lnTo>
                    <a:pt x="0" y="0"/>
                  </a:lnTo>
                  <a:close/>
                  <a:moveTo>
                    <a:pt x="101" y="53"/>
                  </a:moveTo>
                  <a:lnTo>
                    <a:pt x="101" y="69"/>
                  </a:lnTo>
                  <a:lnTo>
                    <a:pt x="117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2319465" y="502779"/>
              <a:ext cx="48272" cy="18474"/>
            </a:xfrm>
            <a:custGeom>
              <a:avLst/>
              <a:gdLst/>
              <a:ahLst/>
              <a:cxnLst/>
              <a:rect l="l" t="t" r="r" b="b"/>
              <a:pathLst>
                <a:path w="486" h="186" extrusionOk="0">
                  <a:moveTo>
                    <a:pt x="1" y="0"/>
                  </a:moveTo>
                  <a:lnTo>
                    <a:pt x="1" y="16"/>
                  </a:lnTo>
                  <a:cubicBezTo>
                    <a:pt x="66" y="36"/>
                    <a:pt x="134" y="69"/>
                    <a:pt x="183" y="85"/>
                  </a:cubicBezTo>
                  <a:cubicBezTo>
                    <a:pt x="219" y="101"/>
                    <a:pt x="251" y="117"/>
                    <a:pt x="304" y="117"/>
                  </a:cubicBezTo>
                  <a:cubicBezTo>
                    <a:pt x="268" y="101"/>
                    <a:pt x="235" y="85"/>
                    <a:pt x="203" y="69"/>
                  </a:cubicBezTo>
                  <a:cubicBezTo>
                    <a:pt x="134" y="53"/>
                    <a:pt x="66" y="36"/>
                    <a:pt x="1" y="0"/>
                  </a:cubicBezTo>
                  <a:close/>
                  <a:moveTo>
                    <a:pt x="304" y="117"/>
                  </a:moveTo>
                  <a:cubicBezTo>
                    <a:pt x="320" y="137"/>
                    <a:pt x="336" y="137"/>
                    <a:pt x="369" y="154"/>
                  </a:cubicBezTo>
                  <a:cubicBezTo>
                    <a:pt x="405" y="170"/>
                    <a:pt x="453" y="186"/>
                    <a:pt x="486" y="186"/>
                  </a:cubicBezTo>
                  <a:cubicBezTo>
                    <a:pt x="453" y="170"/>
                    <a:pt x="405" y="154"/>
                    <a:pt x="369" y="137"/>
                  </a:cubicBezTo>
                  <a:cubicBezTo>
                    <a:pt x="352" y="137"/>
                    <a:pt x="320" y="117"/>
                    <a:pt x="304" y="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9"/>
            <p:cNvSpPr/>
            <p:nvPr/>
          </p:nvSpPr>
          <p:spPr>
            <a:xfrm>
              <a:off x="1673952" y="614718"/>
              <a:ext cx="61879" cy="43802"/>
            </a:xfrm>
            <a:custGeom>
              <a:avLst/>
              <a:gdLst/>
              <a:ahLst/>
              <a:cxnLst/>
              <a:rect l="l" t="t" r="r" b="b"/>
              <a:pathLst>
                <a:path w="623" h="441" extrusionOk="0">
                  <a:moveTo>
                    <a:pt x="622" y="0"/>
                  </a:moveTo>
                  <a:cubicBezTo>
                    <a:pt x="606" y="20"/>
                    <a:pt x="590" y="20"/>
                    <a:pt x="574" y="20"/>
                  </a:cubicBezTo>
                  <a:cubicBezTo>
                    <a:pt x="489" y="85"/>
                    <a:pt x="388" y="154"/>
                    <a:pt x="303" y="222"/>
                  </a:cubicBezTo>
                  <a:cubicBezTo>
                    <a:pt x="271" y="239"/>
                    <a:pt x="238" y="255"/>
                    <a:pt x="202" y="287"/>
                  </a:cubicBezTo>
                  <a:cubicBezTo>
                    <a:pt x="154" y="323"/>
                    <a:pt x="117" y="356"/>
                    <a:pt x="69" y="388"/>
                  </a:cubicBezTo>
                  <a:lnTo>
                    <a:pt x="0" y="441"/>
                  </a:lnTo>
                  <a:lnTo>
                    <a:pt x="69" y="404"/>
                  </a:lnTo>
                  <a:cubicBezTo>
                    <a:pt x="117" y="372"/>
                    <a:pt x="170" y="323"/>
                    <a:pt x="218" y="287"/>
                  </a:cubicBezTo>
                  <a:cubicBezTo>
                    <a:pt x="255" y="271"/>
                    <a:pt x="287" y="255"/>
                    <a:pt x="319" y="222"/>
                  </a:cubicBezTo>
                  <a:cubicBezTo>
                    <a:pt x="404" y="170"/>
                    <a:pt x="489" y="101"/>
                    <a:pt x="590" y="37"/>
                  </a:cubicBezTo>
                  <a:cubicBezTo>
                    <a:pt x="606" y="20"/>
                    <a:pt x="606" y="20"/>
                    <a:pt x="622" y="20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9"/>
            <p:cNvSpPr/>
            <p:nvPr/>
          </p:nvSpPr>
          <p:spPr>
            <a:xfrm>
              <a:off x="2282616" y="599820"/>
              <a:ext cx="51848" cy="18574"/>
            </a:xfrm>
            <a:custGeom>
              <a:avLst/>
              <a:gdLst/>
              <a:ahLst/>
              <a:cxnLst/>
              <a:rect l="l" t="t" r="r" b="b"/>
              <a:pathLst>
                <a:path w="522" h="187" extrusionOk="0">
                  <a:moveTo>
                    <a:pt x="0" y="1"/>
                  </a:moveTo>
                  <a:lnTo>
                    <a:pt x="16" y="17"/>
                  </a:lnTo>
                  <a:cubicBezTo>
                    <a:pt x="33" y="17"/>
                    <a:pt x="49" y="17"/>
                    <a:pt x="69" y="33"/>
                  </a:cubicBezTo>
                  <a:cubicBezTo>
                    <a:pt x="117" y="49"/>
                    <a:pt x="170" y="69"/>
                    <a:pt x="218" y="86"/>
                  </a:cubicBezTo>
                  <a:cubicBezTo>
                    <a:pt x="251" y="86"/>
                    <a:pt x="303" y="102"/>
                    <a:pt x="336" y="118"/>
                  </a:cubicBezTo>
                  <a:cubicBezTo>
                    <a:pt x="388" y="134"/>
                    <a:pt x="420" y="150"/>
                    <a:pt x="473" y="170"/>
                  </a:cubicBezTo>
                  <a:cubicBezTo>
                    <a:pt x="489" y="170"/>
                    <a:pt x="505" y="170"/>
                    <a:pt x="521" y="187"/>
                  </a:cubicBezTo>
                  <a:lnTo>
                    <a:pt x="521" y="170"/>
                  </a:lnTo>
                  <a:cubicBezTo>
                    <a:pt x="505" y="170"/>
                    <a:pt x="489" y="150"/>
                    <a:pt x="473" y="150"/>
                  </a:cubicBezTo>
                  <a:cubicBezTo>
                    <a:pt x="437" y="134"/>
                    <a:pt x="388" y="118"/>
                    <a:pt x="336" y="102"/>
                  </a:cubicBezTo>
                  <a:cubicBezTo>
                    <a:pt x="303" y="86"/>
                    <a:pt x="251" y="86"/>
                    <a:pt x="218" y="69"/>
                  </a:cubicBezTo>
                  <a:cubicBezTo>
                    <a:pt x="170" y="49"/>
                    <a:pt x="117" y="33"/>
                    <a:pt x="85" y="17"/>
                  </a:cubicBezTo>
                  <a:cubicBezTo>
                    <a:pt x="49" y="17"/>
                    <a:pt x="33" y="1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1705637" y="947755"/>
              <a:ext cx="3675" cy="40227"/>
            </a:xfrm>
            <a:custGeom>
              <a:avLst/>
              <a:gdLst/>
              <a:ahLst/>
              <a:cxnLst/>
              <a:rect l="l" t="t" r="r" b="b"/>
              <a:pathLst>
                <a:path w="37" h="405" extrusionOk="0">
                  <a:moveTo>
                    <a:pt x="20" y="0"/>
                  </a:moveTo>
                  <a:lnTo>
                    <a:pt x="20" y="49"/>
                  </a:lnTo>
                  <a:cubicBezTo>
                    <a:pt x="20" y="133"/>
                    <a:pt x="20" y="218"/>
                    <a:pt x="0" y="303"/>
                  </a:cubicBezTo>
                  <a:lnTo>
                    <a:pt x="0" y="404"/>
                  </a:lnTo>
                  <a:lnTo>
                    <a:pt x="20" y="404"/>
                  </a:lnTo>
                  <a:lnTo>
                    <a:pt x="20" y="303"/>
                  </a:lnTo>
                  <a:cubicBezTo>
                    <a:pt x="20" y="218"/>
                    <a:pt x="37" y="133"/>
                    <a:pt x="37" y="49"/>
                  </a:cubicBezTo>
                  <a:cubicBezTo>
                    <a:pt x="37" y="32"/>
                    <a:pt x="37" y="16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2486431" y="558103"/>
              <a:ext cx="68733" cy="25030"/>
            </a:xfrm>
            <a:custGeom>
              <a:avLst/>
              <a:gdLst/>
              <a:ahLst/>
              <a:cxnLst/>
              <a:rect l="l" t="t" r="r" b="b"/>
              <a:pathLst>
                <a:path w="692" h="252" extrusionOk="0">
                  <a:moveTo>
                    <a:pt x="0" y="1"/>
                  </a:moveTo>
                  <a:cubicBezTo>
                    <a:pt x="69" y="33"/>
                    <a:pt x="138" y="49"/>
                    <a:pt x="202" y="85"/>
                  </a:cubicBezTo>
                  <a:cubicBezTo>
                    <a:pt x="271" y="102"/>
                    <a:pt x="320" y="118"/>
                    <a:pt x="372" y="134"/>
                  </a:cubicBezTo>
                  <a:cubicBezTo>
                    <a:pt x="421" y="150"/>
                    <a:pt x="457" y="166"/>
                    <a:pt x="489" y="186"/>
                  </a:cubicBezTo>
                  <a:cubicBezTo>
                    <a:pt x="558" y="203"/>
                    <a:pt x="623" y="219"/>
                    <a:pt x="675" y="251"/>
                  </a:cubicBezTo>
                  <a:lnTo>
                    <a:pt x="691" y="251"/>
                  </a:lnTo>
                  <a:lnTo>
                    <a:pt x="691" y="235"/>
                  </a:lnTo>
                  <a:cubicBezTo>
                    <a:pt x="623" y="203"/>
                    <a:pt x="558" y="186"/>
                    <a:pt x="505" y="166"/>
                  </a:cubicBezTo>
                  <a:cubicBezTo>
                    <a:pt x="457" y="150"/>
                    <a:pt x="421" y="134"/>
                    <a:pt x="372" y="118"/>
                  </a:cubicBezTo>
                  <a:cubicBezTo>
                    <a:pt x="320" y="102"/>
                    <a:pt x="271" y="85"/>
                    <a:pt x="219" y="65"/>
                  </a:cubicBezTo>
                  <a:cubicBezTo>
                    <a:pt x="154" y="33"/>
                    <a:pt x="85" y="17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2294237" y="494337"/>
              <a:ext cx="15296" cy="6853"/>
            </a:xfrm>
            <a:custGeom>
              <a:avLst/>
              <a:gdLst/>
              <a:ahLst/>
              <a:cxnLst/>
              <a:rect l="l" t="t" r="r" b="b"/>
              <a:pathLst>
                <a:path w="154" h="69" extrusionOk="0">
                  <a:moveTo>
                    <a:pt x="0" y="0"/>
                  </a:moveTo>
                  <a:lnTo>
                    <a:pt x="17" y="20"/>
                  </a:lnTo>
                  <a:lnTo>
                    <a:pt x="134" y="69"/>
                  </a:lnTo>
                  <a:lnTo>
                    <a:pt x="154" y="53"/>
                  </a:lnTo>
                  <a:lnTo>
                    <a:pt x="134" y="5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1677528" y="524432"/>
              <a:ext cx="60290" cy="45392"/>
            </a:xfrm>
            <a:custGeom>
              <a:avLst/>
              <a:gdLst/>
              <a:ahLst/>
              <a:cxnLst/>
              <a:rect l="l" t="t" r="r" b="b"/>
              <a:pathLst>
                <a:path w="607" h="457" extrusionOk="0">
                  <a:moveTo>
                    <a:pt x="606" y="0"/>
                  </a:moveTo>
                  <a:cubicBezTo>
                    <a:pt x="570" y="0"/>
                    <a:pt x="554" y="20"/>
                    <a:pt x="554" y="37"/>
                  </a:cubicBezTo>
                  <a:cubicBezTo>
                    <a:pt x="570" y="37"/>
                    <a:pt x="586" y="20"/>
                    <a:pt x="606" y="20"/>
                  </a:cubicBezTo>
                  <a:lnTo>
                    <a:pt x="606" y="0"/>
                  </a:lnTo>
                  <a:close/>
                  <a:moveTo>
                    <a:pt x="538" y="53"/>
                  </a:moveTo>
                  <a:cubicBezTo>
                    <a:pt x="404" y="154"/>
                    <a:pt x="251" y="255"/>
                    <a:pt x="118" y="356"/>
                  </a:cubicBezTo>
                  <a:lnTo>
                    <a:pt x="1" y="441"/>
                  </a:lnTo>
                  <a:lnTo>
                    <a:pt x="1" y="457"/>
                  </a:lnTo>
                  <a:lnTo>
                    <a:pt x="134" y="372"/>
                  </a:lnTo>
                  <a:cubicBezTo>
                    <a:pt x="267" y="255"/>
                    <a:pt x="404" y="154"/>
                    <a:pt x="53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1677528" y="529597"/>
              <a:ext cx="10131" cy="10131"/>
            </a:xfrm>
            <a:custGeom>
              <a:avLst/>
              <a:gdLst/>
              <a:ahLst/>
              <a:cxnLst/>
              <a:rect l="l" t="t" r="r" b="b"/>
              <a:pathLst>
                <a:path w="102" h="102" extrusionOk="0">
                  <a:moveTo>
                    <a:pt x="102" y="1"/>
                  </a:moveTo>
                  <a:cubicBezTo>
                    <a:pt x="81" y="17"/>
                    <a:pt x="65" y="17"/>
                    <a:pt x="49" y="33"/>
                  </a:cubicBezTo>
                  <a:cubicBezTo>
                    <a:pt x="33" y="49"/>
                    <a:pt x="17" y="69"/>
                    <a:pt x="1" y="86"/>
                  </a:cubicBezTo>
                  <a:lnTo>
                    <a:pt x="1" y="102"/>
                  </a:lnTo>
                  <a:lnTo>
                    <a:pt x="17" y="86"/>
                  </a:lnTo>
                  <a:cubicBezTo>
                    <a:pt x="17" y="69"/>
                    <a:pt x="49" y="49"/>
                    <a:pt x="65" y="49"/>
                  </a:cubicBezTo>
                  <a:lnTo>
                    <a:pt x="102" y="17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1936369" y="-4"/>
              <a:ext cx="804533" cy="369191"/>
            </a:xfrm>
            <a:custGeom>
              <a:avLst/>
              <a:gdLst/>
              <a:ahLst/>
              <a:cxnLst/>
              <a:rect l="l" t="t" r="r" b="b"/>
              <a:pathLst>
                <a:path w="8100" h="3717" extrusionOk="0">
                  <a:moveTo>
                    <a:pt x="20" y="65"/>
                  </a:moveTo>
                  <a:lnTo>
                    <a:pt x="20" y="114"/>
                  </a:lnTo>
                  <a:cubicBezTo>
                    <a:pt x="20" y="150"/>
                    <a:pt x="20" y="182"/>
                    <a:pt x="36" y="215"/>
                  </a:cubicBezTo>
                  <a:lnTo>
                    <a:pt x="53" y="215"/>
                  </a:lnTo>
                  <a:lnTo>
                    <a:pt x="53" y="198"/>
                  </a:lnTo>
                  <a:cubicBezTo>
                    <a:pt x="36" y="166"/>
                    <a:pt x="36" y="150"/>
                    <a:pt x="36" y="114"/>
                  </a:cubicBezTo>
                  <a:cubicBezTo>
                    <a:pt x="36" y="97"/>
                    <a:pt x="36" y="81"/>
                    <a:pt x="20" y="65"/>
                  </a:cubicBezTo>
                  <a:close/>
                  <a:moveTo>
                    <a:pt x="45" y="0"/>
                  </a:moveTo>
                  <a:cubicBezTo>
                    <a:pt x="36" y="0"/>
                    <a:pt x="28" y="4"/>
                    <a:pt x="20" y="13"/>
                  </a:cubicBezTo>
                  <a:cubicBezTo>
                    <a:pt x="0" y="29"/>
                    <a:pt x="0" y="49"/>
                    <a:pt x="20" y="65"/>
                  </a:cubicBezTo>
                  <a:cubicBezTo>
                    <a:pt x="20" y="49"/>
                    <a:pt x="20" y="29"/>
                    <a:pt x="36" y="29"/>
                  </a:cubicBezTo>
                  <a:cubicBezTo>
                    <a:pt x="36" y="21"/>
                    <a:pt x="40" y="17"/>
                    <a:pt x="47" y="17"/>
                  </a:cubicBezTo>
                  <a:cubicBezTo>
                    <a:pt x="53" y="17"/>
                    <a:pt x="61" y="21"/>
                    <a:pt x="69" y="29"/>
                  </a:cubicBezTo>
                  <a:cubicBezTo>
                    <a:pt x="137" y="65"/>
                    <a:pt x="202" y="97"/>
                    <a:pt x="287" y="130"/>
                  </a:cubicBezTo>
                  <a:cubicBezTo>
                    <a:pt x="303" y="150"/>
                    <a:pt x="339" y="150"/>
                    <a:pt x="372" y="166"/>
                  </a:cubicBezTo>
                  <a:cubicBezTo>
                    <a:pt x="424" y="198"/>
                    <a:pt x="489" y="215"/>
                    <a:pt x="541" y="251"/>
                  </a:cubicBezTo>
                  <a:cubicBezTo>
                    <a:pt x="659" y="299"/>
                    <a:pt x="776" y="352"/>
                    <a:pt x="877" y="400"/>
                  </a:cubicBezTo>
                  <a:cubicBezTo>
                    <a:pt x="929" y="416"/>
                    <a:pt x="978" y="453"/>
                    <a:pt x="1030" y="469"/>
                  </a:cubicBezTo>
                  <a:cubicBezTo>
                    <a:pt x="1079" y="501"/>
                    <a:pt x="1147" y="517"/>
                    <a:pt x="1196" y="554"/>
                  </a:cubicBezTo>
                  <a:cubicBezTo>
                    <a:pt x="1297" y="586"/>
                    <a:pt x="1398" y="635"/>
                    <a:pt x="1499" y="687"/>
                  </a:cubicBezTo>
                  <a:cubicBezTo>
                    <a:pt x="1567" y="703"/>
                    <a:pt x="1636" y="736"/>
                    <a:pt x="1685" y="772"/>
                  </a:cubicBezTo>
                  <a:cubicBezTo>
                    <a:pt x="1769" y="804"/>
                    <a:pt x="1838" y="837"/>
                    <a:pt x="1919" y="873"/>
                  </a:cubicBezTo>
                  <a:cubicBezTo>
                    <a:pt x="1971" y="905"/>
                    <a:pt x="2040" y="921"/>
                    <a:pt x="2105" y="958"/>
                  </a:cubicBezTo>
                  <a:cubicBezTo>
                    <a:pt x="2173" y="990"/>
                    <a:pt x="2242" y="1022"/>
                    <a:pt x="2323" y="1059"/>
                  </a:cubicBezTo>
                  <a:cubicBezTo>
                    <a:pt x="2375" y="1075"/>
                    <a:pt x="2408" y="1107"/>
                    <a:pt x="2460" y="1123"/>
                  </a:cubicBezTo>
                  <a:lnTo>
                    <a:pt x="2561" y="1176"/>
                  </a:lnTo>
                  <a:cubicBezTo>
                    <a:pt x="2711" y="1224"/>
                    <a:pt x="2848" y="1293"/>
                    <a:pt x="2998" y="1362"/>
                  </a:cubicBezTo>
                  <a:cubicBezTo>
                    <a:pt x="2864" y="1293"/>
                    <a:pt x="2711" y="1224"/>
                    <a:pt x="2577" y="1160"/>
                  </a:cubicBezTo>
                  <a:lnTo>
                    <a:pt x="2476" y="1107"/>
                  </a:lnTo>
                  <a:cubicBezTo>
                    <a:pt x="2424" y="1091"/>
                    <a:pt x="2375" y="1075"/>
                    <a:pt x="2323" y="1039"/>
                  </a:cubicBezTo>
                  <a:cubicBezTo>
                    <a:pt x="2258" y="1006"/>
                    <a:pt x="2173" y="974"/>
                    <a:pt x="2105" y="938"/>
                  </a:cubicBezTo>
                  <a:cubicBezTo>
                    <a:pt x="2040" y="921"/>
                    <a:pt x="1988" y="889"/>
                    <a:pt x="1919" y="857"/>
                  </a:cubicBezTo>
                  <a:cubicBezTo>
                    <a:pt x="1854" y="820"/>
                    <a:pt x="1769" y="788"/>
                    <a:pt x="1701" y="756"/>
                  </a:cubicBezTo>
                  <a:cubicBezTo>
                    <a:pt x="1636" y="719"/>
                    <a:pt x="1567" y="703"/>
                    <a:pt x="1499" y="671"/>
                  </a:cubicBezTo>
                  <a:cubicBezTo>
                    <a:pt x="1398" y="618"/>
                    <a:pt x="1297" y="586"/>
                    <a:pt x="1212" y="534"/>
                  </a:cubicBezTo>
                  <a:cubicBezTo>
                    <a:pt x="1147" y="501"/>
                    <a:pt x="1095" y="485"/>
                    <a:pt x="1030" y="453"/>
                  </a:cubicBezTo>
                  <a:cubicBezTo>
                    <a:pt x="978" y="433"/>
                    <a:pt x="929" y="416"/>
                    <a:pt x="893" y="384"/>
                  </a:cubicBezTo>
                  <a:cubicBezTo>
                    <a:pt x="776" y="332"/>
                    <a:pt x="659" y="283"/>
                    <a:pt x="541" y="231"/>
                  </a:cubicBezTo>
                  <a:cubicBezTo>
                    <a:pt x="489" y="215"/>
                    <a:pt x="440" y="182"/>
                    <a:pt x="372" y="150"/>
                  </a:cubicBezTo>
                  <a:cubicBezTo>
                    <a:pt x="356" y="150"/>
                    <a:pt x="323" y="130"/>
                    <a:pt x="287" y="114"/>
                  </a:cubicBezTo>
                  <a:cubicBezTo>
                    <a:pt x="222" y="81"/>
                    <a:pt x="137" y="49"/>
                    <a:pt x="69" y="13"/>
                  </a:cubicBezTo>
                  <a:cubicBezTo>
                    <a:pt x="61" y="4"/>
                    <a:pt x="53" y="0"/>
                    <a:pt x="45" y="0"/>
                  </a:cubicBezTo>
                  <a:close/>
                  <a:moveTo>
                    <a:pt x="2998" y="1362"/>
                  </a:moveTo>
                  <a:lnTo>
                    <a:pt x="3301" y="1511"/>
                  </a:lnTo>
                  <a:lnTo>
                    <a:pt x="3454" y="1580"/>
                  </a:lnTo>
                  <a:cubicBezTo>
                    <a:pt x="3519" y="1596"/>
                    <a:pt x="3571" y="1628"/>
                    <a:pt x="3620" y="1645"/>
                  </a:cubicBezTo>
                  <a:cubicBezTo>
                    <a:pt x="3721" y="1697"/>
                    <a:pt x="3805" y="1729"/>
                    <a:pt x="3890" y="1782"/>
                  </a:cubicBezTo>
                  <a:cubicBezTo>
                    <a:pt x="3959" y="1798"/>
                    <a:pt x="4040" y="1830"/>
                    <a:pt x="4108" y="1867"/>
                  </a:cubicBezTo>
                  <a:cubicBezTo>
                    <a:pt x="4040" y="1830"/>
                    <a:pt x="3975" y="1798"/>
                    <a:pt x="3906" y="1766"/>
                  </a:cubicBezTo>
                  <a:cubicBezTo>
                    <a:pt x="3805" y="1729"/>
                    <a:pt x="3721" y="1681"/>
                    <a:pt x="3636" y="1645"/>
                  </a:cubicBezTo>
                  <a:cubicBezTo>
                    <a:pt x="3571" y="1612"/>
                    <a:pt x="3519" y="1596"/>
                    <a:pt x="3470" y="1564"/>
                  </a:cubicBezTo>
                  <a:lnTo>
                    <a:pt x="3317" y="1495"/>
                  </a:lnTo>
                  <a:cubicBezTo>
                    <a:pt x="3200" y="1443"/>
                    <a:pt x="3099" y="1394"/>
                    <a:pt x="2998" y="1362"/>
                  </a:cubicBezTo>
                  <a:close/>
                  <a:moveTo>
                    <a:pt x="4108" y="1867"/>
                  </a:moveTo>
                  <a:lnTo>
                    <a:pt x="4108" y="1867"/>
                  </a:lnTo>
                  <a:cubicBezTo>
                    <a:pt x="4226" y="1931"/>
                    <a:pt x="4343" y="1984"/>
                    <a:pt x="4464" y="2032"/>
                  </a:cubicBezTo>
                  <a:cubicBezTo>
                    <a:pt x="4529" y="2069"/>
                    <a:pt x="4597" y="2085"/>
                    <a:pt x="4646" y="2117"/>
                  </a:cubicBezTo>
                  <a:cubicBezTo>
                    <a:pt x="4682" y="2133"/>
                    <a:pt x="4714" y="2150"/>
                    <a:pt x="4747" y="2170"/>
                  </a:cubicBezTo>
                  <a:cubicBezTo>
                    <a:pt x="4969" y="2271"/>
                    <a:pt x="5203" y="2372"/>
                    <a:pt x="5421" y="2473"/>
                  </a:cubicBezTo>
                  <a:cubicBezTo>
                    <a:pt x="5591" y="2553"/>
                    <a:pt x="5757" y="2622"/>
                    <a:pt x="5942" y="2707"/>
                  </a:cubicBezTo>
                  <a:cubicBezTo>
                    <a:pt x="6043" y="2755"/>
                    <a:pt x="6161" y="2808"/>
                    <a:pt x="6282" y="2856"/>
                  </a:cubicBezTo>
                  <a:cubicBezTo>
                    <a:pt x="6161" y="2808"/>
                    <a:pt x="6060" y="2739"/>
                    <a:pt x="5942" y="2691"/>
                  </a:cubicBezTo>
                  <a:cubicBezTo>
                    <a:pt x="5777" y="2622"/>
                    <a:pt x="5591" y="2537"/>
                    <a:pt x="5421" y="2452"/>
                  </a:cubicBezTo>
                  <a:cubicBezTo>
                    <a:pt x="5203" y="2351"/>
                    <a:pt x="4985" y="2250"/>
                    <a:pt x="4767" y="2150"/>
                  </a:cubicBezTo>
                  <a:cubicBezTo>
                    <a:pt x="4731" y="2133"/>
                    <a:pt x="4698" y="2117"/>
                    <a:pt x="4666" y="2117"/>
                  </a:cubicBezTo>
                  <a:cubicBezTo>
                    <a:pt x="4597" y="2085"/>
                    <a:pt x="4529" y="2049"/>
                    <a:pt x="4464" y="2016"/>
                  </a:cubicBezTo>
                  <a:cubicBezTo>
                    <a:pt x="4343" y="1968"/>
                    <a:pt x="4226" y="1915"/>
                    <a:pt x="4108" y="1867"/>
                  </a:cubicBezTo>
                  <a:close/>
                  <a:moveTo>
                    <a:pt x="6282" y="2856"/>
                  </a:moveTo>
                  <a:cubicBezTo>
                    <a:pt x="6383" y="2909"/>
                    <a:pt x="6464" y="2957"/>
                    <a:pt x="6565" y="2994"/>
                  </a:cubicBezTo>
                  <a:cubicBezTo>
                    <a:pt x="6649" y="3026"/>
                    <a:pt x="6718" y="3058"/>
                    <a:pt x="6803" y="3095"/>
                  </a:cubicBezTo>
                  <a:cubicBezTo>
                    <a:pt x="6734" y="3058"/>
                    <a:pt x="6649" y="3026"/>
                    <a:pt x="6585" y="2994"/>
                  </a:cubicBezTo>
                  <a:cubicBezTo>
                    <a:pt x="6484" y="2941"/>
                    <a:pt x="6383" y="2893"/>
                    <a:pt x="6282" y="2856"/>
                  </a:cubicBezTo>
                  <a:close/>
                  <a:moveTo>
                    <a:pt x="6803" y="3095"/>
                  </a:moveTo>
                  <a:lnTo>
                    <a:pt x="6803" y="3095"/>
                  </a:lnTo>
                  <a:cubicBezTo>
                    <a:pt x="7005" y="3196"/>
                    <a:pt x="7207" y="3281"/>
                    <a:pt x="7393" y="3382"/>
                  </a:cubicBezTo>
                  <a:cubicBezTo>
                    <a:pt x="7457" y="3398"/>
                    <a:pt x="7526" y="3430"/>
                    <a:pt x="7595" y="3462"/>
                  </a:cubicBezTo>
                  <a:cubicBezTo>
                    <a:pt x="7712" y="3515"/>
                    <a:pt x="7813" y="3563"/>
                    <a:pt x="7930" y="3616"/>
                  </a:cubicBezTo>
                  <a:cubicBezTo>
                    <a:pt x="7962" y="3632"/>
                    <a:pt x="7999" y="3648"/>
                    <a:pt x="8031" y="3664"/>
                  </a:cubicBezTo>
                  <a:cubicBezTo>
                    <a:pt x="8047" y="3664"/>
                    <a:pt x="8063" y="3685"/>
                    <a:pt x="8079" y="3685"/>
                  </a:cubicBezTo>
                  <a:lnTo>
                    <a:pt x="8079" y="3717"/>
                  </a:lnTo>
                  <a:lnTo>
                    <a:pt x="8100" y="3717"/>
                  </a:lnTo>
                  <a:lnTo>
                    <a:pt x="8100" y="3685"/>
                  </a:lnTo>
                  <a:lnTo>
                    <a:pt x="8079" y="3664"/>
                  </a:lnTo>
                  <a:cubicBezTo>
                    <a:pt x="8063" y="3664"/>
                    <a:pt x="8047" y="3664"/>
                    <a:pt x="8047" y="3648"/>
                  </a:cubicBezTo>
                  <a:cubicBezTo>
                    <a:pt x="7999" y="3632"/>
                    <a:pt x="7962" y="3616"/>
                    <a:pt x="7930" y="3600"/>
                  </a:cubicBezTo>
                  <a:cubicBezTo>
                    <a:pt x="7829" y="3547"/>
                    <a:pt x="7712" y="3499"/>
                    <a:pt x="7595" y="3446"/>
                  </a:cubicBezTo>
                  <a:cubicBezTo>
                    <a:pt x="7542" y="3414"/>
                    <a:pt x="7473" y="3398"/>
                    <a:pt x="7409" y="3361"/>
                  </a:cubicBezTo>
                  <a:cubicBezTo>
                    <a:pt x="7207" y="3260"/>
                    <a:pt x="7005" y="3180"/>
                    <a:pt x="6803" y="3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2371313" y="571313"/>
              <a:ext cx="8443" cy="67144"/>
            </a:xfrm>
            <a:custGeom>
              <a:avLst/>
              <a:gdLst/>
              <a:ahLst/>
              <a:cxnLst/>
              <a:rect l="l" t="t" r="r" b="b"/>
              <a:pathLst>
                <a:path w="85" h="676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7"/>
                    <a:pt x="16" y="17"/>
                    <a:pt x="16" y="33"/>
                  </a:cubicBezTo>
                  <a:lnTo>
                    <a:pt x="16" y="53"/>
                  </a:lnTo>
                  <a:lnTo>
                    <a:pt x="16" y="118"/>
                  </a:lnTo>
                  <a:cubicBezTo>
                    <a:pt x="16" y="134"/>
                    <a:pt x="16" y="154"/>
                    <a:pt x="32" y="154"/>
                  </a:cubicBezTo>
                  <a:lnTo>
                    <a:pt x="32" y="118"/>
                  </a:lnTo>
                  <a:lnTo>
                    <a:pt x="32" y="53"/>
                  </a:lnTo>
                  <a:lnTo>
                    <a:pt x="32" y="33"/>
                  </a:lnTo>
                  <a:cubicBezTo>
                    <a:pt x="32" y="17"/>
                    <a:pt x="32" y="1"/>
                    <a:pt x="0" y="1"/>
                  </a:cubicBezTo>
                  <a:close/>
                  <a:moveTo>
                    <a:pt x="32" y="187"/>
                  </a:moveTo>
                  <a:lnTo>
                    <a:pt x="32" y="272"/>
                  </a:lnTo>
                  <a:lnTo>
                    <a:pt x="32" y="288"/>
                  </a:lnTo>
                  <a:cubicBezTo>
                    <a:pt x="32" y="304"/>
                    <a:pt x="49" y="320"/>
                    <a:pt x="32" y="320"/>
                  </a:cubicBezTo>
                  <a:lnTo>
                    <a:pt x="32" y="336"/>
                  </a:lnTo>
                  <a:cubicBezTo>
                    <a:pt x="49" y="356"/>
                    <a:pt x="49" y="373"/>
                    <a:pt x="49" y="389"/>
                  </a:cubicBezTo>
                  <a:lnTo>
                    <a:pt x="49" y="336"/>
                  </a:lnTo>
                  <a:lnTo>
                    <a:pt x="49" y="288"/>
                  </a:lnTo>
                  <a:lnTo>
                    <a:pt x="49" y="272"/>
                  </a:lnTo>
                  <a:cubicBezTo>
                    <a:pt x="49" y="235"/>
                    <a:pt x="49" y="203"/>
                    <a:pt x="32" y="187"/>
                  </a:cubicBezTo>
                  <a:close/>
                  <a:moveTo>
                    <a:pt x="49" y="389"/>
                  </a:moveTo>
                  <a:lnTo>
                    <a:pt x="49" y="421"/>
                  </a:lnTo>
                  <a:lnTo>
                    <a:pt x="49" y="457"/>
                  </a:lnTo>
                  <a:lnTo>
                    <a:pt x="49" y="490"/>
                  </a:lnTo>
                  <a:lnTo>
                    <a:pt x="49" y="591"/>
                  </a:lnTo>
                  <a:lnTo>
                    <a:pt x="65" y="607"/>
                  </a:lnTo>
                  <a:lnTo>
                    <a:pt x="65" y="591"/>
                  </a:lnTo>
                  <a:lnTo>
                    <a:pt x="65" y="490"/>
                  </a:lnTo>
                  <a:lnTo>
                    <a:pt x="65" y="457"/>
                  </a:lnTo>
                  <a:lnTo>
                    <a:pt x="65" y="421"/>
                  </a:lnTo>
                  <a:cubicBezTo>
                    <a:pt x="49" y="405"/>
                    <a:pt x="49" y="405"/>
                    <a:pt x="49" y="389"/>
                  </a:cubicBezTo>
                  <a:close/>
                  <a:moveTo>
                    <a:pt x="65" y="607"/>
                  </a:moveTo>
                  <a:lnTo>
                    <a:pt x="65" y="659"/>
                  </a:lnTo>
                  <a:lnTo>
                    <a:pt x="65" y="676"/>
                  </a:lnTo>
                  <a:cubicBezTo>
                    <a:pt x="85" y="659"/>
                    <a:pt x="85" y="623"/>
                    <a:pt x="65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1943123" y="296680"/>
              <a:ext cx="190704" cy="70918"/>
            </a:xfrm>
            <a:custGeom>
              <a:avLst/>
              <a:gdLst/>
              <a:ahLst/>
              <a:cxnLst/>
              <a:rect l="l" t="t" r="r" b="b"/>
              <a:pathLst>
                <a:path w="1920" h="714" extrusionOk="0">
                  <a:moveTo>
                    <a:pt x="27" y="0"/>
                  </a:moveTo>
                  <a:cubicBezTo>
                    <a:pt x="19" y="0"/>
                    <a:pt x="10" y="2"/>
                    <a:pt x="1" y="7"/>
                  </a:cubicBezTo>
                  <a:cubicBezTo>
                    <a:pt x="33" y="7"/>
                    <a:pt x="53" y="23"/>
                    <a:pt x="86" y="39"/>
                  </a:cubicBezTo>
                  <a:lnTo>
                    <a:pt x="102" y="39"/>
                  </a:lnTo>
                  <a:cubicBezTo>
                    <a:pt x="170" y="71"/>
                    <a:pt x="235" y="92"/>
                    <a:pt x="304" y="124"/>
                  </a:cubicBezTo>
                  <a:cubicBezTo>
                    <a:pt x="389" y="156"/>
                    <a:pt x="490" y="193"/>
                    <a:pt x="574" y="225"/>
                  </a:cubicBezTo>
                  <a:cubicBezTo>
                    <a:pt x="623" y="241"/>
                    <a:pt x="675" y="257"/>
                    <a:pt x="708" y="273"/>
                  </a:cubicBezTo>
                  <a:cubicBezTo>
                    <a:pt x="776" y="294"/>
                    <a:pt x="861" y="326"/>
                    <a:pt x="926" y="342"/>
                  </a:cubicBezTo>
                  <a:cubicBezTo>
                    <a:pt x="995" y="374"/>
                    <a:pt x="1063" y="395"/>
                    <a:pt x="1128" y="427"/>
                  </a:cubicBezTo>
                  <a:cubicBezTo>
                    <a:pt x="1180" y="443"/>
                    <a:pt x="1213" y="459"/>
                    <a:pt x="1265" y="475"/>
                  </a:cubicBezTo>
                  <a:cubicBezTo>
                    <a:pt x="1314" y="496"/>
                    <a:pt x="1366" y="512"/>
                    <a:pt x="1399" y="528"/>
                  </a:cubicBezTo>
                  <a:cubicBezTo>
                    <a:pt x="1447" y="544"/>
                    <a:pt x="1499" y="560"/>
                    <a:pt x="1568" y="576"/>
                  </a:cubicBezTo>
                  <a:cubicBezTo>
                    <a:pt x="1516" y="544"/>
                    <a:pt x="1467" y="528"/>
                    <a:pt x="1399" y="512"/>
                  </a:cubicBezTo>
                  <a:cubicBezTo>
                    <a:pt x="1366" y="496"/>
                    <a:pt x="1314" y="475"/>
                    <a:pt x="1265" y="459"/>
                  </a:cubicBezTo>
                  <a:cubicBezTo>
                    <a:pt x="1229" y="443"/>
                    <a:pt x="1180" y="427"/>
                    <a:pt x="1144" y="411"/>
                  </a:cubicBezTo>
                  <a:cubicBezTo>
                    <a:pt x="1063" y="395"/>
                    <a:pt x="995" y="358"/>
                    <a:pt x="926" y="326"/>
                  </a:cubicBezTo>
                  <a:cubicBezTo>
                    <a:pt x="861" y="310"/>
                    <a:pt x="793" y="273"/>
                    <a:pt x="724" y="257"/>
                  </a:cubicBezTo>
                  <a:cubicBezTo>
                    <a:pt x="675" y="241"/>
                    <a:pt x="623" y="225"/>
                    <a:pt x="574" y="209"/>
                  </a:cubicBezTo>
                  <a:cubicBezTo>
                    <a:pt x="490" y="172"/>
                    <a:pt x="389" y="140"/>
                    <a:pt x="304" y="108"/>
                  </a:cubicBezTo>
                  <a:cubicBezTo>
                    <a:pt x="235" y="71"/>
                    <a:pt x="187" y="55"/>
                    <a:pt x="118" y="39"/>
                  </a:cubicBezTo>
                  <a:cubicBezTo>
                    <a:pt x="102" y="23"/>
                    <a:pt x="102" y="23"/>
                    <a:pt x="86" y="23"/>
                  </a:cubicBezTo>
                  <a:cubicBezTo>
                    <a:pt x="63" y="12"/>
                    <a:pt x="46" y="0"/>
                    <a:pt x="27" y="0"/>
                  </a:cubicBezTo>
                  <a:close/>
                  <a:moveTo>
                    <a:pt x="1568" y="576"/>
                  </a:moveTo>
                  <a:cubicBezTo>
                    <a:pt x="1584" y="597"/>
                    <a:pt x="1617" y="613"/>
                    <a:pt x="1633" y="613"/>
                  </a:cubicBezTo>
                  <a:cubicBezTo>
                    <a:pt x="1718" y="645"/>
                    <a:pt x="1786" y="677"/>
                    <a:pt x="1871" y="698"/>
                  </a:cubicBezTo>
                  <a:cubicBezTo>
                    <a:pt x="1802" y="661"/>
                    <a:pt x="1718" y="629"/>
                    <a:pt x="1633" y="597"/>
                  </a:cubicBezTo>
                  <a:cubicBezTo>
                    <a:pt x="1617" y="597"/>
                    <a:pt x="1584" y="576"/>
                    <a:pt x="1568" y="576"/>
                  </a:cubicBezTo>
                  <a:close/>
                  <a:moveTo>
                    <a:pt x="1871" y="698"/>
                  </a:moveTo>
                  <a:cubicBezTo>
                    <a:pt x="1887" y="714"/>
                    <a:pt x="1903" y="714"/>
                    <a:pt x="1920" y="714"/>
                  </a:cubicBezTo>
                  <a:lnTo>
                    <a:pt x="1920" y="6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2543443" y="972586"/>
              <a:ext cx="11720" cy="3278"/>
            </a:xfrm>
            <a:custGeom>
              <a:avLst/>
              <a:gdLst/>
              <a:ahLst/>
              <a:cxnLst/>
              <a:rect l="l" t="t" r="r" b="b"/>
              <a:pathLst>
                <a:path w="118" h="33" extrusionOk="0">
                  <a:moveTo>
                    <a:pt x="0" y="1"/>
                  </a:moveTo>
                  <a:cubicBezTo>
                    <a:pt x="16" y="1"/>
                    <a:pt x="32" y="17"/>
                    <a:pt x="49" y="17"/>
                  </a:cubicBezTo>
                  <a:cubicBezTo>
                    <a:pt x="69" y="17"/>
                    <a:pt x="85" y="33"/>
                    <a:pt x="101" y="33"/>
                  </a:cubicBezTo>
                  <a:lnTo>
                    <a:pt x="117" y="17"/>
                  </a:lnTo>
                  <a:lnTo>
                    <a:pt x="101" y="17"/>
                  </a:lnTo>
                  <a:cubicBezTo>
                    <a:pt x="85" y="17"/>
                    <a:pt x="69" y="17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1680706" y="404050"/>
              <a:ext cx="48669" cy="40227"/>
            </a:xfrm>
            <a:custGeom>
              <a:avLst/>
              <a:gdLst/>
              <a:ahLst/>
              <a:cxnLst/>
              <a:rect l="l" t="t" r="r" b="b"/>
              <a:pathLst>
                <a:path w="490" h="405" extrusionOk="0">
                  <a:moveTo>
                    <a:pt x="473" y="0"/>
                  </a:moveTo>
                  <a:lnTo>
                    <a:pt x="372" y="85"/>
                  </a:lnTo>
                  <a:cubicBezTo>
                    <a:pt x="271" y="170"/>
                    <a:pt x="170" y="255"/>
                    <a:pt x="86" y="324"/>
                  </a:cubicBezTo>
                  <a:cubicBezTo>
                    <a:pt x="49" y="340"/>
                    <a:pt x="33" y="356"/>
                    <a:pt x="17" y="372"/>
                  </a:cubicBezTo>
                  <a:cubicBezTo>
                    <a:pt x="17" y="388"/>
                    <a:pt x="1" y="388"/>
                    <a:pt x="1" y="404"/>
                  </a:cubicBezTo>
                  <a:cubicBezTo>
                    <a:pt x="17" y="404"/>
                    <a:pt x="17" y="388"/>
                    <a:pt x="33" y="388"/>
                  </a:cubicBezTo>
                  <a:cubicBezTo>
                    <a:pt x="49" y="372"/>
                    <a:pt x="70" y="356"/>
                    <a:pt x="86" y="340"/>
                  </a:cubicBezTo>
                  <a:cubicBezTo>
                    <a:pt x="187" y="255"/>
                    <a:pt x="288" y="170"/>
                    <a:pt x="389" y="101"/>
                  </a:cubicBezTo>
                  <a:lnTo>
                    <a:pt x="490" y="21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1673952" y="591377"/>
              <a:ext cx="61879" cy="43504"/>
            </a:xfrm>
            <a:custGeom>
              <a:avLst/>
              <a:gdLst/>
              <a:ahLst/>
              <a:cxnLst/>
              <a:rect l="l" t="t" r="r" b="b"/>
              <a:pathLst>
                <a:path w="623" h="438" extrusionOk="0">
                  <a:moveTo>
                    <a:pt x="622" y="1"/>
                  </a:moveTo>
                  <a:cubicBezTo>
                    <a:pt x="590" y="1"/>
                    <a:pt x="574" y="17"/>
                    <a:pt x="558" y="33"/>
                  </a:cubicBezTo>
                  <a:cubicBezTo>
                    <a:pt x="590" y="17"/>
                    <a:pt x="606" y="1"/>
                    <a:pt x="622" y="1"/>
                  </a:cubicBezTo>
                  <a:close/>
                  <a:moveTo>
                    <a:pt x="541" y="33"/>
                  </a:moveTo>
                  <a:cubicBezTo>
                    <a:pt x="473" y="86"/>
                    <a:pt x="420" y="118"/>
                    <a:pt x="356" y="171"/>
                  </a:cubicBezTo>
                  <a:cubicBezTo>
                    <a:pt x="271" y="235"/>
                    <a:pt x="170" y="304"/>
                    <a:pt x="69" y="373"/>
                  </a:cubicBezTo>
                  <a:cubicBezTo>
                    <a:pt x="37" y="389"/>
                    <a:pt x="16" y="405"/>
                    <a:pt x="0" y="421"/>
                  </a:cubicBezTo>
                  <a:lnTo>
                    <a:pt x="0" y="437"/>
                  </a:lnTo>
                  <a:cubicBezTo>
                    <a:pt x="16" y="405"/>
                    <a:pt x="53" y="389"/>
                    <a:pt x="69" y="389"/>
                  </a:cubicBezTo>
                  <a:lnTo>
                    <a:pt x="85" y="373"/>
                  </a:lnTo>
                  <a:cubicBezTo>
                    <a:pt x="170" y="304"/>
                    <a:pt x="271" y="235"/>
                    <a:pt x="356" y="187"/>
                  </a:cubicBezTo>
                  <a:cubicBezTo>
                    <a:pt x="420" y="134"/>
                    <a:pt x="489" y="86"/>
                    <a:pt x="541" y="53"/>
                  </a:cubicBezTo>
                  <a:lnTo>
                    <a:pt x="558" y="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9"/>
            <p:cNvSpPr/>
            <p:nvPr/>
          </p:nvSpPr>
          <p:spPr>
            <a:xfrm>
              <a:off x="2285794" y="777214"/>
              <a:ext cx="1689" cy="20163"/>
            </a:xfrm>
            <a:custGeom>
              <a:avLst/>
              <a:gdLst/>
              <a:ahLst/>
              <a:cxnLst/>
              <a:rect l="l" t="t" r="r" b="b"/>
              <a:pathLst>
                <a:path w="17" h="203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117"/>
                    <a:pt x="1" y="150"/>
                    <a:pt x="17" y="202"/>
                  </a:cubicBezTo>
                  <a:lnTo>
                    <a:pt x="17" y="182"/>
                  </a:lnTo>
                  <a:lnTo>
                    <a:pt x="17" y="65"/>
                  </a:lnTo>
                  <a:cubicBezTo>
                    <a:pt x="17" y="49"/>
                    <a:pt x="17" y="1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9"/>
            <p:cNvSpPr/>
            <p:nvPr/>
          </p:nvSpPr>
          <p:spPr>
            <a:xfrm>
              <a:off x="2155381" y="852205"/>
              <a:ext cx="3774" cy="105682"/>
            </a:xfrm>
            <a:custGeom>
              <a:avLst/>
              <a:gdLst/>
              <a:ahLst/>
              <a:cxnLst/>
              <a:rect l="l" t="t" r="r" b="b"/>
              <a:pathLst>
                <a:path w="38" h="1064" extrusionOk="0">
                  <a:moveTo>
                    <a:pt x="17" y="1"/>
                  </a:moveTo>
                  <a:cubicBezTo>
                    <a:pt x="1" y="17"/>
                    <a:pt x="1" y="33"/>
                    <a:pt x="1" y="53"/>
                  </a:cubicBezTo>
                  <a:lnTo>
                    <a:pt x="1" y="69"/>
                  </a:lnTo>
                  <a:cubicBezTo>
                    <a:pt x="17" y="304"/>
                    <a:pt x="17" y="538"/>
                    <a:pt x="1" y="760"/>
                  </a:cubicBezTo>
                  <a:cubicBezTo>
                    <a:pt x="1" y="776"/>
                    <a:pt x="1" y="809"/>
                    <a:pt x="17" y="825"/>
                  </a:cubicBezTo>
                  <a:lnTo>
                    <a:pt x="17" y="760"/>
                  </a:lnTo>
                  <a:lnTo>
                    <a:pt x="17" y="69"/>
                  </a:lnTo>
                  <a:lnTo>
                    <a:pt x="17" y="53"/>
                  </a:lnTo>
                  <a:cubicBezTo>
                    <a:pt x="17" y="33"/>
                    <a:pt x="17" y="17"/>
                    <a:pt x="37" y="1"/>
                  </a:cubicBezTo>
                  <a:close/>
                  <a:moveTo>
                    <a:pt x="17" y="926"/>
                  </a:moveTo>
                  <a:cubicBezTo>
                    <a:pt x="1" y="978"/>
                    <a:pt x="1" y="1011"/>
                    <a:pt x="17" y="1063"/>
                  </a:cubicBezTo>
                  <a:lnTo>
                    <a:pt x="17" y="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9"/>
            <p:cNvSpPr/>
            <p:nvPr/>
          </p:nvSpPr>
          <p:spPr>
            <a:xfrm>
              <a:off x="2324332" y="492747"/>
              <a:ext cx="38637" cy="15296"/>
            </a:xfrm>
            <a:custGeom>
              <a:avLst/>
              <a:gdLst/>
              <a:ahLst/>
              <a:cxnLst/>
              <a:rect l="l" t="t" r="r" b="b"/>
              <a:pathLst>
                <a:path w="389" h="154" extrusionOk="0">
                  <a:moveTo>
                    <a:pt x="0" y="0"/>
                  </a:moveTo>
                  <a:lnTo>
                    <a:pt x="0" y="16"/>
                  </a:lnTo>
                  <a:lnTo>
                    <a:pt x="53" y="36"/>
                  </a:lnTo>
                  <a:cubicBezTo>
                    <a:pt x="101" y="53"/>
                    <a:pt x="134" y="69"/>
                    <a:pt x="186" y="85"/>
                  </a:cubicBezTo>
                  <a:cubicBezTo>
                    <a:pt x="235" y="85"/>
                    <a:pt x="271" y="101"/>
                    <a:pt x="320" y="117"/>
                  </a:cubicBezTo>
                  <a:cubicBezTo>
                    <a:pt x="287" y="101"/>
                    <a:pt x="235" y="85"/>
                    <a:pt x="186" y="69"/>
                  </a:cubicBezTo>
                  <a:cubicBezTo>
                    <a:pt x="154" y="53"/>
                    <a:pt x="101" y="36"/>
                    <a:pt x="69" y="16"/>
                  </a:cubicBezTo>
                  <a:lnTo>
                    <a:pt x="0" y="0"/>
                  </a:lnTo>
                  <a:close/>
                  <a:moveTo>
                    <a:pt x="320" y="117"/>
                  </a:moveTo>
                  <a:lnTo>
                    <a:pt x="372" y="154"/>
                  </a:lnTo>
                  <a:lnTo>
                    <a:pt x="388" y="154"/>
                  </a:lnTo>
                  <a:lnTo>
                    <a:pt x="388" y="137"/>
                  </a:lnTo>
                  <a:lnTo>
                    <a:pt x="320" y="1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9"/>
            <p:cNvSpPr/>
            <p:nvPr/>
          </p:nvSpPr>
          <p:spPr>
            <a:xfrm>
              <a:off x="2325922" y="807310"/>
              <a:ext cx="11720" cy="3278"/>
            </a:xfrm>
            <a:custGeom>
              <a:avLst/>
              <a:gdLst/>
              <a:ahLst/>
              <a:cxnLst/>
              <a:rect l="l" t="t" r="r" b="b"/>
              <a:pathLst>
                <a:path w="118" h="33" extrusionOk="0">
                  <a:moveTo>
                    <a:pt x="1" y="0"/>
                  </a:moveTo>
                  <a:lnTo>
                    <a:pt x="17" y="16"/>
                  </a:lnTo>
                  <a:cubicBezTo>
                    <a:pt x="37" y="16"/>
                    <a:pt x="53" y="16"/>
                    <a:pt x="69" y="33"/>
                  </a:cubicBezTo>
                  <a:lnTo>
                    <a:pt x="118" y="33"/>
                  </a:lnTo>
                  <a:cubicBezTo>
                    <a:pt x="102" y="33"/>
                    <a:pt x="85" y="16"/>
                    <a:pt x="69" y="16"/>
                  </a:cubicBezTo>
                  <a:cubicBezTo>
                    <a:pt x="53" y="0"/>
                    <a:pt x="37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9"/>
            <p:cNvSpPr/>
            <p:nvPr/>
          </p:nvSpPr>
          <p:spPr>
            <a:xfrm>
              <a:off x="1673952" y="583034"/>
              <a:ext cx="63866" cy="45392"/>
            </a:xfrm>
            <a:custGeom>
              <a:avLst/>
              <a:gdLst/>
              <a:ahLst/>
              <a:cxnLst/>
              <a:rect l="l" t="t" r="r" b="b"/>
              <a:pathLst>
                <a:path w="643" h="457" extrusionOk="0">
                  <a:moveTo>
                    <a:pt x="642" y="0"/>
                  </a:moveTo>
                  <a:cubicBezTo>
                    <a:pt x="606" y="0"/>
                    <a:pt x="590" y="16"/>
                    <a:pt x="574" y="36"/>
                  </a:cubicBezTo>
                  <a:cubicBezTo>
                    <a:pt x="590" y="36"/>
                    <a:pt x="606" y="16"/>
                    <a:pt x="622" y="16"/>
                  </a:cubicBezTo>
                  <a:lnTo>
                    <a:pt x="642" y="16"/>
                  </a:lnTo>
                  <a:lnTo>
                    <a:pt x="642" y="0"/>
                  </a:lnTo>
                  <a:close/>
                  <a:moveTo>
                    <a:pt x="574" y="36"/>
                  </a:moveTo>
                  <a:lnTo>
                    <a:pt x="574" y="36"/>
                  </a:lnTo>
                  <a:cubicBezTo>
                    <a:pt x="473" y="101"/>
                    <a:pt x="372" y="170"/>
                    <a:pt x="287" y="238"/>
                  </a:cubicBezTo>
                  <a:cubicBezTo>
                    <a:pt x="388" y="186"/>
                    <a:pt x="489" y="117"/>
                    <a:pt x="574" y="36"/>
                  </a:cubicBezTo>
                  <a:close/>
                  <a:moveTo>
                    <a:pt x="287" y="238"/>
                  </a:moveTo>
                  <a:lnTo>
                    <a:pt x="287" y="238"/>
                  </a:lnTo>
                  <a:cubicBezTo>
                    <a:pt x="238" y="271"/>
                    <a:pt x="186" y="303"/>
                    <a:pt x="138" y="356"/>
                  </a:cubicBezTo>
                  <a:cubicBezTo>
                    <a:pt x="186" y="319"/>
                    <a:pt x="238" y="287"/>
                    <a:pt x="287" y="238"/>
                  </a:cubicBezTo>
                  <a:close/>
                  <a:moveTo>
                    <a:pt x="138" y="356"/>
                  </a:moveTo>
                  <a:cubicBezTo>
                    <a:pt x="101" y="356"/>
                    <a:pt x="85" y="372"/>
                    <a:pt x="69" y="388"/>
                  </a:cubicBezTo>
                  <a:cubicBezTo>
                    <a:pt x="53" y="404"/>
                    <a:pt x="16" y="420"/>
                    <a:pt x="0" y="440"/>
                  </a:cubicBezTo>
                  <a:lnTo>
                    <a:pt x="16" y="457"/>
                  </a:lnTo>
                  <a:lnTo>
                    <a:pt x="69" y="404"/>
                  </a:lnTo>
                  <a:cubicBezTo>
                    <a:pt x="85" y="388"/>
                    <a:pt x="117" y="372"/>
                    <a:pt x="138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9"/>
            <p:cNvSpPr/>
            <p:nvPr/>
          </p:nvSpPr>
          <p:spPr>
            <a:xfrm>
              <a:off x="2376081" y="636769"/>
              <a:ext cx="6953" cy="34962"/>
            </a:xfrm>
            <a:custGeom>
              <a:avLst/>
              <a:gdLst/>
              <a:ahLst/>
              <a:cxnLst/>
              <a:rect l="l" t="t" r="r" b="b"/>
              <a:pathLst>
                <a:path w="70" h="352" extrusionOk="0">
                  <a:moveTo>
                    <a:pt x="1" y="0"/>
                  </a:moveTo>
                  <a:lnTo>
                    <a:pt x="1" y="17"/>
                  </a:lnTo>
                  <a:cubicBezTo>
                    <a:pt x="17" y="17"/>
                    <a:pt x="17" y="33"/>
                    <a:pt x="17" y="49"/>
                  </a:cubicBezTo>
                  <a:cubicBezTo>
                    <a:pt x="17" y="65"/>
                    <a:pt x="17" y="81"/>
                    <a:pt x="37" y="101"/>
                  </a:cubicBezTo>
                  <a:lnTo>
                    <a:pt x="37" y="49"/>
                  </a:lnTo>
                  <a:cubicBezTo>
                    <a:pt x="37" y="33"/>
                    <a:pt x="37" y="17"/>
                    <a:pt x="1" y="0"/>
                  </a:cubicBezTo>
                  <a:close/>
                  <a:moveTo>
                    <a:pt x="37" y="101"/>
                  </a:moveTo>
                  <a:lnTo>
                    <a:pt x="37" y="118"/>
                  </a:lnTo>
                  <a:lnTo>
                    <a:pt x="53" y="118"/>
                  </a:lnTo>
                  <a:cubicBezTo>
                    <a:pt x="53" y="118"/>
                    <a:pt x="53" y="101"/>
                    <a:pt x="37" y="101"/>
                  </a:cubicBezTo>
                  <a:close/>
                  <a:moveTo>
                    <a:pt x="37" y="118"/>
                  </a:moveTo>
                  <a:lnTo>
                    <a:pt x="37" y="219"/>
                  </a:lnTo>
                  <a:lnTo>
                    <a:pt x="37" y="235"/>
                  </a:lnTo>
                  <a:lnTo>
                    <a:pt x="37" y="267"/>
                  </a:lnTo>
                  <a:cubicBezTo>
                    <a:pt x="53" y="283"/>
                    <a:pt x="53" y="319"/>
                    <a:pt x="37" y="336"/>
                  </a:cubicBezTo>
                  <a:lnTo>
                    <a:pt x="53" y="352"/>
                  </a:lnTo>
                  <a:cubicBezTo>
                    <a:pt x="69" y="319"/>
                    <a:pt x="53" y="283"/>
                    <a:pt x="53" y="267"/>
                  </a:cubicBezTo>
                  <a:lnTo>
                    <a:pt x="53" y="235"/>
                  </a:lnTo>
                  <a:lnTo>
                    <a:pt x="53" y="219"/>
                  </a:lnTo>
                  <a:cubicBezTo>
                    <a:pt x="53" y="182"/>
                    <a:pt x="37" y="150"/>
                    <a:pt x="37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9"/>
            <p:cNvSpPr/>
            <p:nvPr/>
          </p:nvSpPr>
          <p:spPr>
            <a:xfrm>
              <a:off x="1344491" y="757151"/>
              <a:ext cx="67144" cy="50258"/>
            </a:xfrm>
            <a:custGeom>
              <a:avLst/>
              <a:gdLst/>
              <a:ahLst/>
              <a:cxnLst/>
              <a:rect l="l" t="t" r="r" b="b"/>
              <a:pathLst>
                <a:path w="676" h="506" extrusionOk="0">
                  <a:moveTo>
                    <a:pt x="675" y="0"/>
                  </a:moveTo>
                  <a:cubicBezTo>
                    <a:pt x="659" y="0"/>
                    <a:pt x="643" y="0"/>
                    <a:pt x="627" y="16"/>
                  </a:cubicBezTo>
                  <a:cubicBezTo>
                    <a:pt x="489" y="117"/>
                    <a:pt x="356" y="218"/>
                    <a:pt x="223" y="303"/>
                  </a:cubicBezTo>
                  <a:lnTo>
                    <a:pt x="37" y="453"/>
                  </a:lnTo>
                  <a:cubicBezTo>
                    <a:pt x="21" y="453"/>
                    <a:pt x="1" y="469"/>
                    <a:pt x="1" y="485"/>
                  </a:cubicBezTo>
                  <a:lnTo>
                    <a:pt x="1" y="505"/>
                  </a:lnTo>
                  <a:lnTo>
                    <a:pt x="21" y="505"/>
                  </a:lnTo>
                  <a:cubicBezTo>
                    <a:pt x="21" y="485"/>
                    <a:pt x="21" y="469"/>
                    <a:pt x="37" y="469"/>
                  </a:cubicBezTo>
                  <a:lnTo>
                    <a:pt x="239" y="319"/>
                  </a:lnTo>
                  <a:cubicBezTo>
                    <a:pt x="372" y="218"/>
                    <a:pt x="506" y="117"/>
                    <a:pt x="643" y="16"/>
                  </a:cubicBezTo>
                  <a:lnTo>
                    <a:pt x="675" y="16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9"/>
            <p:cNvSpPr/>
            <p:nvPr/>
          </p:nvSpPr>
          <p:spPr>
            <a:xfrm>
              <a:off x="1673952" y="598231"/>
              <a:ext cx="60290" cy="41816"/>
            </a:xfrm>
            <a:custGeom>
              <a:avLst/>
              <a:gdLst/>
              <a:ahLst/>
              <a:cxnLst/>
              <a:rect l="l" t="t" r="r" b="b"/>
              <a:pathLst>
                <a:path w="607" h="421" extrusionOk="0">
                  <a:moveTo>
                    <a:pt x="590" y="1"/>
                  </a:moveTo>
                  <a:lnTo>
                    <a:pt x="505" y="49"/>
                  </a:lnTo>
                  <a:cubicBezTo>
                    <a:pt x="457" y="85"/>
                    <a:pt x="404" y="134"/>
                    <a:pt x="339" y="166"/>
                  </a:cubicBezTo>
                  <a:cubicBezTo>
                    <a:pt x="271" y="219"/>
                    <a:pt x="202" y="267"/>
                    <a:pt x="117" y="320"/>
                  </a:cubicBezTo>
                  <a:lnTo>
                    <a:pt x="0" y="405"/>
                  </a:lnTo>
                  <a:lnTo>
                    <a:pt x="0" y="421"/>
                  </a:lnTo>
                  <a:lnTo>
                    <a:pt x="16" y="421"/>
                  </a:lnTo>
                  <a:lnTo>
                    <a:pt x="138" y="336"/>
                  </a:lnTo>
                  <a:cubicBezTo>
                    <a:pt x="202" y="287"/>
                    <a:pt x="271" y="235"/>
                    <a:pt x="356" y="186"/>
                  </a:cubicBezTo>
                  <a:cubicBezTo>
                    <a:pt x="404" y="134"/>
                    <a:pt x="473" y="102"/>
                    <a:pt x="521" y="65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2351249" y="472684"/>
              <a:ext cx="13310" cy="5264"/>
            </a:xfrm>
            <a:custGeom>
              <a:avLst/>
              <a:gdLst/>
              <a:ahLst/>
              <a:cxnLst/>
              <a:rect l="l" t="t" r="r" b="b"/>
              <a:pathLst>
                <a:path w="134" h="53" extrusionOk="0">
                  <a:moveTo>
                    <a:pt x="0" y="0"/>
                  </a:moveTo>
                  <a:cubicBezTo>
                    <a:pt x="16" y="16"/>
                    <a:pt x="16" y="16"/>
                    <a:pt x="32" y="16"/>
                  </a:cubicBezTo>
                  <a:cubicBezTo>
                    <a:pt x="49" y="16"/>
                    <a:pt x="65" y="36"/>
                    <a:pt x="85" y="36"/>
                  </a:cubicBezTo>
                  <a:cubicBezTo>
                    <a:pt x="101" y="53"/>
                    <a:pt x="101" y="53"/>
                    <a:pt x="117" y="53"/>
                  </a:cubicBezTo>
                  <a:lnTo>
                    <a:pt x="133" y="53"/>
                  </a:lnTo>
                  <a:lnTo>
                    <a:pt x="133" y="36"/>
                  </a:lnTo>
                  <a:lnTo>
                    <a:pt x="101" y="36"/>
                  </a:lnTo>
                  <a:cubicBezTo>
                    <a:pt x="65" y="16"/>
                    <a:pt x="49" y="16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2490007" y="668453"/>
              <a:ext cx="10131" cy="3278"/>
            </a:xfrm>
            <a:custGeom>
              <a:avLst/>
              <a:gdLst/>
              <a:ahLst/>
              <a:cxnLst/>
              <a:rect l="l" t="t" r="r" b="b"/>
              <a:pathLst>
                <a:path w="102" h="33" extrusionOk="0">
                  <a:moveTo>
                    <a:pt x="1" y="0"/>
                  </a:moveTo>
                  <a:cubicBezTo>
                    <a:pt x="1" y="0"/>
                    <a:pt x="17" y="17"/>
                    <a:pt x="33" y="17"/>
                  </a:cubicBezTo>
                  <a:cubicBezTo>
                    <a:pt x="49" y="17"/>
                    <a:pt x="65" y="33"/>
                    <a:pt x="102" y="33"/>
                  </a:cubicBezTo>
                  <a:lnTo>
                    <a:pt x="102" y="17"/>
                  </a:lnTo>
                  <a:cubicBezTo>
                    <a:pt x="65" y="17"/>
                    <a:pt x="49" y="17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2555064" y="720202"/>
              <a:ext cx="13310" cy="4966"/>
            </a:xfrm>
            <a:custGeom>
              <a:avLst/>
              <a:gdLst/>
              <a:ahLst/>
              <a:cxnLst/>
              <a:rect l="l" t="t" r="r" b="b"/>
              <a:pathLst>
                <a:path w="134" h="50" extrusionOk="0">
                  <a:moveTo>
                    <a:pt x="16" y="1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34" y="49"/>
                  </a:lnTo>
                  <a:lnTo>
                    <a:pt x="134" y="33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9"/>
            <p:cNvSpPr/>
            <p:nvPr/>
          </p:nvSpPr>
          <p:spPr>
            <a:xfrm>
              <a:off x="2702264" y="599820"/>
              <a:ext cx="36651" cy="13409"/>
            </a:xfrm>
            <a:custGeom>
              <a:avLst/>
              <a:gdLst/>
              <a:ahLst/>
              <a:cxnLst/>
              <a:rect l="l" t="t" r="r" b="b"/>
              <a:pathLst>
                <a:path w="369" h="135" extrusionOk="0">
                  <a:moveTo>
                    <a:pt x="1" y="1"/>
                  </a:moveTo>
                  <a:lnTo>
                    <a:pt x="1" y="17"/>
                  </a:lnTo>
                  <a:lnTo>
                    <a:pt x="33" y="17"/>
                  </a:lnTo>
                  <a:cubicBezTo>
                    <a:pt x="65" y="33"/>
                    <a:pt x="102" y="33"/>
                    <a:pt x="118" y="49"/>
                  </a:cubicBezTo>
                  <a:cubicBezTo>
                    <a:pt x="150" y="69"/>
                    <a:pt x="203" y="86"/>
                    <a:pt x="235" y="102"/>
                  </a:cubicBezTo>
                  <a:lnTo>
                    <a:pt x="267" y="102"/>
                  </a:lnTo>
                  <a:cubicBezTo>
                    <a:pt x="267" y="86"/>
                    <a:pt x="251" y="86"/>
                    <a:pt x="235" y="86"/>
                  </a:cubicBezTo>
                  <a:cubicBezTo>
                    <a:pt x="203" y="69"/>
                    <a:pt x="166" y="49"/>
                    <a:pt x="134" y="33"/>
                  </a:cubicBezTo>
                  <a:cubicBezTo>
                    <a:pt x="102" y="33"/>
                    <a:pt x="65" y="17"/>
                    <a:pt x="33" y="1"/>
                  </a:cubicBezTo>
                  <a:close/>
                  <a:moveTo>
                    <a:pt x="267" y="102"/>
                  </a:moveTo>
                  <a:cubicBezTo>
                    <a:pt x="304" y="118"/>
                    <a:pt x="336" y="134"/>
                    <a:pt x="368" y="134"/>
                  </a:cubicBezTo>
                  <a:cubicBezTo>
                    <a:pt x="336" y="118"/>
                    <a:pt x="304" y="102"/>
                    <a:pt x="267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9"/>
            <p:cNvSpPr/>
            <p:nvPr/>
          </p:nvSpPr>
          <p:spPr>
            <a:xfrm>
              <a:off x="2277352" y="651568"/>
              <a:ext cx="3774" cy="21752"/>
            </a:xfrm>
            <a:custGeom>
              <a:avLst/>
              <a:gdLst/>
              <a:ahLst/>
              <a:cxnLst/>
              <a:rect l="l" t="t" r="r" b="b"/>
              <a:pathLst>
                <a:path w="38" h="219" extrusionOk="0">
                  <a:moveTo>
                    <a:pt x="1" y="1"/>
                  </a:moveTo>
                  <a:lnTo>
                    <a:pt x="1" y="17"/>
                  </a:lnTo>
                  <a:lnTo>
                    <a:pt x="1" y="33"/>
                  </a:lnTo>
                  <a:lnTo>
                    <a:pt x="1" y="118"/>
                  </a:lnTo>
                  <a:lnTo>
                    <a:pt x="1" y="154"/>
                  </a:lnTo>
                  <a:cubicBezTo>
                    <a:pt x="1" y="170"/>
                    <a:pt x="1" y="187"/>
                    <a:pt x="21" y="203"/>
                  </a:cubicBezTo>
                  <a:lnTo>
                    <a:pt x="21" y="219"/>
                  </a:lnTo>
                  <a:lnTo>
                    <a:pt x="37" y="219"/>
                  </a:lnTo>
                  <a:lnTo>
                    <a:pt x="37" y="203"/>
                  </a:lnTo>
                  <a:cubicBezTo>
                    <a:pt x="21" y="187"/>
                    <a:pt x="21" y="170"/>
                    <a:pt x="21" y="154"/>
                  </a:cubicBezTo>
                  <a:lnTo>
                    <a:pt x="21" y="118"/>
                  </a:lnTo>
                  <a:lnTo>
                    <a:pt x="21" y="33"/>
                  </a:lnTo>
                  <a:lnTo>
                    <a:pt x="21" y="17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1737719" y="952523"/>
              <a:ext cx="11720" cy="5364"/>
            </a:xfrm>
            <a:custGeom>
              <a:avLst/>
              <a:gdLst/>
              <a:ahLst/>
              <a:cxnLst/>
              <a:rect l="l" t="t" r="r" b="b"/>
              <a:pathLst>
                <a:path w="118" h="54" extrusionOk="0">
                  <a:moveTo>
                    <a:pt x="101" y="1"/>
                  </a:moveTo>
                  <a:cubicBezTo>
                    <a:pt x="81" y="1"/>
                    <a:pt x="49" y="17"/>
                    <a:pt x="33" y="33"/>
                  </a:cubicBezTo>
                  <a:cubicBezTo>
                    <a:pt x="65" y="33"/>
                    <a:pt x="81" y="17"/>
                    <a:pt x="118" y="1"/>
                  </a:cubicBezTo>
                  <a:close/>
                  <a:moveTo>
                    <a:pt x="17" y="33"/>
                  </a:moveTo>
                  <a:lnTo>
                    <a:pt x="0" y="53"/>
                  </a:lnTo>
                  <a:lnTo>
                    <a:pt x="17" y="53"/>
                  </a:lnTo>
                  <a:lnTo>
                    <a:pt x="33" y="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1234141" y="641536"/>
              <a:ext cx="25427" cy="344360"/>
            </a:xfrm>
            <a:custGeom>
              <a:avLst/>
              <a:gdLst/>
              <a:ahLst/>
              <a:cxnLst/>
              <a:rect l="l" t="t" r="r" b="b"/>
              <a:pathLst>
                <a:path w="256" h="3467" extrusionOk="0">
                  <a:moveTo>
                    <a:pt x="223" y="1"/>
                  </a:moveTo>
                  <a:cubicBezTo>
                    <a:pt x="239" y="33"/>
                    <a:pt x="239" y="53"/>
                    <a:pt x="239" y="86"/>
                  </a:cubicBezTo>
                  <a:lnTo>
                    <a:pt x="239" y="118"/>
                  </a:lnTo>
                  <a:cubicBezTo>
                    <a:pt x="239" y="102"/>
                    <a:pt x="239" y="102"/>
                    <a:pt x="255" y="86"/>
                  </a:cubicBezTo>
                  <a:cubicBezTo>
                    <a:pt x="255" y="53"/>
                    <a:pt x="255" y="33"/>
                    <a:pt x="239" y="1"/>
                  </a:cubicBezTo>
                  <a:close/>
                  <a:moveTo>
                    <a:pt x="239" y="118"/>
                  </a:moveTo>
                  <a:cubicBezTo>
                    <a:pt x="223" y="187"/>
                    <a:pt x="223" y="235"/>
                    <a:pt x="223" y="304"/>
                  </a:cubicBezTo>
                  <a:cubicBezTo>
                    <a:pt x="223" y="320"/>
                    <a:pt x="223" y="356"/>
                    <a:pt x="203" y="372"/>
                  </a:cubicBezTo>
                  <a:lnTo>
                    <a:pt x="203" y="457"/>
                  </a:lnTo>
                  <a:cubicBezTo>
                    <a:pt x="203" y="538"/>
                    <a:pt x="187" y="607"/>
                    <a:pt x="187" y="692"/>
                  </a:cubicBezTo>
                  <a:lnTo>
                    <a:pt x="187" y="809"/>
                  </a:lnTo>
                  <a:cubicBezTo>
                    <a:pt x="187" y="841"/>
                    <a:pt x="187" y="894"/>
                    <a:pt x="170" y="926"/>
                  </a:cubicBezTo>
                  <a:lnTo>
                    <a:pt x="170" y="1043"/>
                  </a:lnTo>
                  <a:cubicBezTo>
                    <a:pt x="170" y="1079"/>
                    <a:pt x="154" y="1128"/>
                    <a:pt x="154" y="1164"/>
                  </a:cubicBezTo>
                  <a:lnTo>
                    <a:pt x="154" y="1180"/>
                  </a:lnTo>
                  <a:lnTo>
                    <a:pt x="154" y="1265"/>
                  </a:lnTo>
                  <a:lnTo>
                    <a:pt x="154" y="1366"/>
                  </a:lnTo>
                  <a:cubicBezTo>
                    <a:pt x="170" y="1330"/>
                    <a:pt x="170" y="1298"/>
                    <a:pt x="170" y="1265"/>
                  </a:cubicBezTo>
                  <a:lnTo>
                    <a:pt x="170" y="1180"/>
                  </a:lnTo>
                  <a:lnTo>
                    <a:pt x="170" y="1164"/>
                  </a:lnTo>
                  <a:cubicBezTo>
                    <a:pt x="170" y="1128"/>
                    <a:pt x="170" y="1079"/>
                    <a:pt x="187" y="1043"/>
                  </a:cubicBezTo>
                  <a:lnTo>
                    <a:pt x="187" y="926"/>
                  </a:lnTo>
                  <a:cubicBezTo>
                    <a:pt x="187" y="894"/>
                    <a:pt x="187" y="841"/>
                    <a:pt x="203" y="809"/>
                  </a:cubicBezTo>
                  <a:lnTo>
                    <a:pt x="203" y="692"/>
                  </a:lnTo>
                  <a:cubicBezTo>
                    <a:pt x="203" y="607"/>
                    <a:pt x="223" y="538"/>
                    <a:pt x="223" y="457"/>
                  </a:cubicBezTo>
                  <a:lnTo>
                    <a:pt x="223" y="372"/>
                  </a:lnTo>
                  <a:cubicBezTo>
                    <a:pt x="223" y="356"/>
                    <a:pt x="223" y="320"/>
                    <a:pt x="239" y="304"/>
                  </a:cubicBezTo>
                  <a:lnTo>
                    <a:pt x="239" y="118"/>
                  </a:lnTo>
                  <a:close/>
                  <a:moveTo>
                    <a:pt x="154" y="1366"/>
                  </a:moveTo>
                  <a:cubicBezTo>
                    <a:pt x="154" y="1382"/>
                    <a:pt x="138" y="1399"/>
                    <a:pt x="138" y="1431"/>
                  </a:cubicBezTo>
                  <a:lnTo>
                    <a:pt x="138" y="1568"/>
                  </a:lnTo>
                  <a:lnTo>
                    <a:pt x="122" y="1685"/>
                  </a:lnTo>
                  <a:lnTo>
                    <a:pt x="122" y="1803"/>
                  </a:lnTo>
                  <a:cubicBezTo>
                    <a:pt x="122" y="1871"/>
                    <a:pt x="102" y="1936"/>
                    <a:pt x="102" y="2005"/>
                  </a:cubicBezTo>
                  <a:lnTo>
                    <a:pt x="102" y="2106"/>
                  </a:lnTo>
                  <a:cubicBezTo>
                    <a:pt x="122" y="2073"/>
                    <a:pt x="122" y="2037"/>
                    <a:pt x="122" y="2005"/>
                  </a:cubicBezTo>
                  <a:cubicBezTo>
                    <a:pt x="122" y="1936"/>
                    <a:pt x="122" y="1871"/>
                    <a:pt x="138" y="1819"/>
                  </a:cubicBezTo>
                  <a:lnTo>
                    <a:pt x="138" y="1685"/>
                  </a:lnTo>
                  <a:lnTo>
                    <a:pt x="154" y="1568"/>
                  </a:lnTo>
                  <a:lnTo>
                    <a:pt x="154" y="1431"/>
                  </a:lnTo>
                  <a:lnTo>
                    <a:pt x="154" y="1366"/>
                  </a:lnTo>
                  <a:close/>
                  <a:moveTo>
                    <a:pt x="102" y="2106"/>
                  </a:moveTo>
                  <a:cubicBezTo>
                    <a:pt x="86" y="2154"/>
                    <a:pt x="86" y="2223"/>
                    <a:pt x="86" y="2275"/>
                  </a:cubicBezTo>
                  <a:cubicBezTo>
                    <a:pt x="86" y="2340"/>
                    <a:pt x="69" y="2392"/>
                    <a:pt x="69" y="2441"/>
                  </a:cubicBezTo>
                  <a:cubicBezTo>
                    <a:pt x="69" y="2526"/>
                    <a:pt x="69" y="2594"/>
                    <a:pt x="53" y="2659"/>
                  </a:cubicBezTo>
                  <a:lnTo>
                    <a:pt x="53" y="2861"/>
                  </a:lnTo>
                  <a:cubicBezTo>
                    <a:pt x="69" y="2796"/>
                    <a:pt x="69" y="2728"/>
                    <a:pt x="69" y="2659"/>
                  </a:cubicBezTo>
                  <a:cubicBezTo>
                    <a:pt x="69" y="2594"/>
                    <a:pt x="86" y="2526"/>
                    <a:pt x="86" y="2441"/>
                  </a:cubicBezTo>
                  <a:cubicBezTo>
                    <a:pt x="86" y="2392"/>
                    <a:pt x="102" y="2340"/>
                    <a:pt x="102" y="2275"/>
                  </a:cubicBezTo>
                  <a:lnTo>
                    <a:pt x="102" y="2106"/>
                  </a:lnTo>
                  <a:close/>
                  <a:moveTo>
                    <a:pt x="53" y="2861"/>
                  </a:moveTo>
                  <a:cubicBezTo>
                    <a:pt x="37" y="2913"/>
                    <a:pt x="37" y="2962"/>
                    <a:pt x="37" y="3014"/>
                  </a:cubicBezTo>
                  <a:lnTo>
                    <a:pt x="37" y="3031"/>
                  </a:lnTo>
                  <a:cubicBezTo>
                    <a:pt x="37" y="3099"/>
                    <a:pt x="37" y="3164"/>
                    <a:pt x="21" y="3216"/>
                  </a:cubicBezTo>
                  <a:cubicBezTo>
                    <a:pt x="1" y="3233"/>
                    <a:pt x="1" y="3265"/>
                    <a:pt x="1" y="3285"/>
                  </a:cubicBezTo>
                  <a:cubicBezTo>
                    <a:pt x="1" y="3301"/>
                    <a:pt x="21" y="3301"/>
                    <a:pt x="1" y="3317"/>
                  </a:cubicBezTo>
                  <a:lnTo>
                    <a:pt x="1" y="3418"/>
                  </a:lnTo>
                  <a:lnTo>
                    <a:pt x="1" y="3467"/>
                  </a:lnTo>
                  <a:lnTo>
                    <a:pt x="21" y="3467"/>
                  </a:lnTo>
                  <a:lnTo>
                    <a:pt x="21" y="3418"/>
                  </a:lnTo>
                  <a:lnTo>
                    <a:pt x="21" y="3317"/>
                  </a:lnTo>
                  <a:lnTo>
                    <a:pt x="21" y="3285"/>
                  </a:lnTo>
                  <a:lnTo>
                    <a:pt x="21" y="3233"/>
                  </a:lnTo>
                  <a:cubicBezTo>
                    <a:pt x="37" y="3164"/>
                    <a:pt x="37" y="3099"/>
                    <a:pt x="53" y="3031"/>
                  </a:cubicBezTo>
                  <a:lnTo>
                    <a:pt x="53" y="3014"/>
                  </a:lnTo>
                  <a:lnTo>
                    <a:pt x="53" y="28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2321154" y="417658"/>
              <a:ext cx="13310" cy="6555"/>
            </a:xfrm>
            <a:custGeom>
              <a:avLst/>
              <a:gdLst/>
              <a:ahLst/>
              <a:cxnLst/>
              <a:rect l="l" t="t" r="r" b="b"/>
              <a:pathLst>
                <a:path w="134" h="66" extrusionOk="0">
                  <a:moveTo>
                    <a:pt x="0" y="1"/>
                  </a:moveTo>
                  <a:lnTo>
                    <a:pt x="0" y="17"/>
                  </a:lnTo>
                  <a:lnTo>
                    <a:pt x="133" y="65"/>
                  </a:lnTo>
                  <a:lnTo>
                    <a:pt x="133" y="49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2281027" y="728644"/>
              <a:ext cx="3278" cy="8542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0" y="17"/>
                    <a:pt x="16" y="33"/>
                    <a:pt x="16" y="49"/>
                  </a:cubicBezTo>
                  <a:lnTo>
                    <a:pt x="16" y="65"/>
                  </a:lnTo>
                  <a:lnTo>
                    <a:pt x="32" y="85"/>
                  </a:lnTo>
                  <a:lnTo>
                    <a:pt x="32" y="65"/>
                  </a:lnTo>
                  <a:lnTo>
                    <a:pt x="32" y="49"/>
                  </a:lnTo>
                  <a:cubicBezTo>
                    <a:pt x="16" y="33"/>
                    <a:pt x="16" y="17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1690738" y="436132"/>
              <a:ext cx="48669" cy="36651"/>
            </a:xfrm>
            <a:custGeom>
              <a:avLst/>
              <a:gdLst/>
              <a:ahLst/>
              <a:cxnLst/>
              <a:rect l="l" t="t" r="r" b="b"/>
              <a:pathLst>
                <a:path w="490" h="369" extrusionOk="0">
                  <a:moveTo>
                    <a:pt x="490" y="1"/>
                  </a:moveTo>
                  <a:cubicBezTo>
                    <a:pt x="473" y="1"/>
                    <a:pt x="453" y="1"/>
                    <a:pt x="437" y="17"/>
                  </a:cubicBezTo>
                  <a:cubicBezTo>
                    <a:pt x="336" y="102"/>
                    <a:pt x="219" y="203"/>
                    <a:pt x="102" y="283"/>
                  </a:cubicBezTo>
                  <a:lnTo>
                    <a:pt x="1" y="368"/>
                  </a:lnTo>
                  <a:lnTo>
                    <a:pt x="17" y="368"/>
                  </a:lnTo>
                  <a:lnTo>
                    <a:pt x="102" y="304"/>
                  </a:lnTo>
                  <a:cubicBezTo>
                    <a:pt x="219" y="203"/>
                    <a:pt x="336" y="118"/>
                    <a:pt x="453" y="17"/>
                  </a:cubicBezTo>
                  <a:lnTo>
                    <a:pt x="490" y="1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2284205" y="606673"/>
              <a:ext cx="10131" cy="3278"/>
            </a:xfrm>
            <a:custGeom>
              <a:avLst/>
              <a:gdLst/>
              <a:ahLst/>
              <a:cxnLst/>
              <a:rect l="l" t="t" r="r" b="b"/>
              <a:pathLst>
                <a:path w="102" h="33" extrusionOk="0">
                  <a:moveTo>
                    <a:pt x="0" y="0"/>
                  </a:moveTo>
                  <a:lnTo>
                    <a:pt x="0" y="17"/>
                  </a:lnTo>
                  <a:cubicBezTo>
                    <a:pt x="17" y="17"/>
                    <a:pt x="33" y="17"/>
                    <a:pt x="53" y="33"/>
                  </a:cubicBezTo>
                  <a:lnTo>
                    <a:pt x="101" y="33"/>
                  </a:lnTo>
                  <a:cubicBezTo>
                    <a:pt x="85" y="33"/>
                    <a:pt x="69" y="17"/>
                    <a:pt x="53" y="17"/>
                  </a:cubicBezTo>
                  <a:cubicBezTo>
                    <a:pt x="33" y="17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1672363" y="641536"/>
              <a:ext cx="63469" cy="41816"/>
            </a:xfrm>
            <a:custGeom>
              <a:avLst/>
              <a:gdLst/>
              <a:ahLst/>
              <a:cxnLst/>
              <a:rect l="l" t="t" r="r" b="b"/>
              <a:pathLst>
                <a:path w="639" h="421" extrusionOk="0">
                  <a:moveTo>
                    <a:pt x="638" y="1"/>
                  </a:moveTo>
                  <a:cubicBezTo>
                    <a:pt x="622" y="1"/>
                    <a:pt x="606" y="17"/>
                    <a:pt x="590" y="17"/>
                  </a:cubicBezTo>
                  <a:lnTo>
                    <a:pt x="590" y="33"/>
                  </a:lnTo>
                  <a:cubicBezTo>
                    <a:pt x="606" y="17"/>
                    <a:pt x="622" y="17"/>
                    <a:pt x="638" y="17"/>
                  </a:cubicBezTo>
                  <a:lnTo>
                    <a:pt x="638" y="1"/>
                  </a:lnTo>
                  <a:close/>
                  <a:moveTo>
                    <a:pt x="590" y="33"/>
                  </a:moveTo>
                  <a:lnTo>
                    <a:pt x="590" y="33"/>
                  </a:lnTo>
                  <a:cubicBezTo>
                    <a:pt x="420" y="134"/>
                    <a:pt x="271" y="235"/>
                    <a:pt x="117" y="336"/>
                  </a:cubicBezTo>
                  <a:lnTo>
                    <a:pt x="0" y="405"/>
                  </a:lnTo>
                  <a:lnTo>
                    <a:pt x="0" y="421"/>
                  </a:lnTo>
                  <a:lnTo>
                    <a:pt x="16" y="421"/>
                  </a:lnTo>
                  <a:lnTo>
                    <a:pt x="117" y="356"/>
                  </a:lnTo>
                  <a:cubicBezTo>
                    <a:pt x="271" y="255"/>
                    <a:pt x="436" y="134"/>
                    <a:pt x="590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2673857" y="501091"/>
              <a:ext cx="6853" cy="5364"/>
            </a:xfrm>
            <a:custGeom>
              <a:avLst/>
              <a:gdLst/>
              <a:ahLst/>
              <a:cxnLst/>
              <a:rect l="l" t="t" r="r" b="b"/>
              <a:pathLst>
                <a:path w="69" h="54" extrusionOk="0">
                  <a:moveTo>
                    <a:pt x="48" y="1"/>
                  </a:moveTo>
                  <a:cubicBezTo>
                    <a:pt x="48" y="17"/>
                    <a:pt x="32" y="17"/>
                    <a:pt x="16" y="33"/>
                  </a:cubicBezTo>
                  <a:cubicBezTo>
                    <a:pt x="16" y="33"/>
                    <a:pt x="0" y="33"/>
                    <a:pt x="0" y="53"/>
                  </a:cubicBezTo>
                  <a:cubicBezTo>
                    <a:pt x="16" y="53"/>
                    <a:pt x="16" y="53"/>
                    <a:pt x="32" y="33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2469943" y="436132"/>
              <a:ext cx="11820" cy="4966"/>
            </a:xfrm>
            <a:custGeom>
              <a:avLst/>
              <a:gdLst/>
              <a:ahLst/>
              <a:cxnLst/>
              <a:rect l="l" t="t" r="r" b="b"/>
              <a:pathLst>
                <a:path w="119" h="50" extrusionOk="0">
                  <a:moveTo>
                    <a:pt x="1" y="1"/>
                  </a:moveTo>
                  <a:lnTo>
                    <a:pt x="1" y="17"/>
                  </a:lnTo>
                  <a:lnTo>
                    <a:pt x="118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2279438" y="909217"/>
              <a:ext cx="38141" cy="11720"/>
            </a:xfrm>
            <a:custGeom>
              <a:avLst/>
              <a:gdLst/>
              <a:ahLst/>
              <a:cxnLst/>
              <a:rect l="l" t="t" r="r" b="b"/>
              <a:pathLst>
                <a:path w="384" h="118" extrusionOk="0">
                  <a:moveTo>
                    <a:pt x="0" y="0"/>
                  </a:moveTo>
                  <a:lnTo>
                    <a:pt x="0" y="16"/>
                  </a:lnTo>
                  <a:lnTo>
                    <a:pt x="48" y="33"/>
                  </a:lnTo>
                  <a:cubicBezTo>
                    <a:pt x="101" y="33"/>
                    <a:pt x="133" y="49"/>
                    <a:pt x="182" y="65"/>
                  </a:cubicBezTo>
                  <a:cubicBezTo>
                    <a:pt x="202" y="65"/>
                    <a:pt x="218" y="65"/>
                    <a:pt x="234" y="85"/>
                  </a:cubicBezTo>
                  <a:cubicBezTo>
                    <a:pt x="283" y="85"/>
                    <a:pt x="319" y="101"/>
                    <a:pt x="368" y="117"/>
                  </a:cubicBezTo>
                  <a:lnTo>
                    <a:pt x="384" y="101"/>
                  </a:lnTo>
                  <a:lnTo>
                    <a:pt x="368" y="101"/>
                  </a:lnTo>
                  <a:cubicBezTo>
                    <a:pt x="335" y="85"/>
                    <a:pt x="283" y="85"/>
                    <a:pt x="234" y="65"/>
                  </a:cubicBezTo>
                  <a:cubicBezTo>
                    <a:pt x="218" y="49"/>
                    <a:pt x="202" y="49"/>
                    <a:pt x="182" y="49"/>
                  </a:cubicBezTo>
                  <a:cubicBezTo>
                    <a:pt x="149" y="33"/>
                    <a:pt x="101" y="33"/>
                    <a:pt x="65" y="16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2399720" y="783571"/>
              <a:ext cx="78367" cy="23838"/>
            </a:xfrm>
            <a:custGeom>
              <a:avLst/>
              <a:gdLst/>
              <a:ahLst/>
              <a:cxnLst/>
              <a:rect l="l" t="t" r="r" b="b"/>
              <a:pathLst>
                <a:path w="789" h="240" extrusionOk="0">
                  <a:moveTo>
                    <a:pt x="1" y="1"/>
                  </a:moveTo>
                  <a:lnTo>
                    <a:pt x="1" y="17"/>
                  </a:lnTo>
                  <a:lnTo>
                    <a:pt x="33" y="17"/>
                  </a:lnTo>
                  <a:cubicBezTo>
                    <a:pt x="82" y="37"/>
                    <a:pt x="118" y="53"/>
                    <a:pt x="150" y="53"/>
                  </a:cubicBezTo>
                  <a:cubicBezTo>
                    <a:pt x="219" y="70"/>
                    <a:pt x="268" y="86"/>
                    <a:pt x="320" y="102"/>
                  </a:cubicBezTo>
                  <a:cubicBezTo>
                    <a:pt x="385" y="138"/>
                    <a:pt x="453" y="154"/>
                    <a:pt x="506" y="171"/>
                  </a:cubicBezTo>
                  <a:cubicBezTo>
                    <a:pt x="554" y="187"/>
                    <a:pt x="607" y="187"/>
                    <a:pt x="655" y="203"/>
                  </a:cubicBezTo>
                  <a:cubicBezTo>
                    <a:pt x="672" y="219"/>
                    <a:pt x="672" y="219"/>
                    <a:pt x="688" y="219"/>
                  </a:cubicBezTo>
                  <a:cubicBezTo>
                    <a:pt x="724" y="239"/>
                    <a:pt x="740" y="239"/>
                    <a:pt x="772" y="239"/>
                  </a:cubicBezTo>
                  <a:lnTo>
                    <a:pt x="789" y="239"/>
                  </a:lnTo>
                  <a:lnTo>
                    <a:pt x="789" y="219"/>
                  </a:lnTo>
                  <a:cubicBezTo>
                    <a:pt x="779" y="225"/>
                    <a:pt x="769" y="227"/>
                    <a:pt x="760" y="227"/>
                  </a:cubicBezTo>
                  <a:cubicBezTo>
                    <a:pt x="737" y="227"/>
                    <a:pt x="713" y="214"/>
                    <a:pt x="688" y="203"/>
                  </a:cubicBezTo>
                  <a:lnTo>
                    <a:pt x="672" y="203"/>
                  </a:lnTo>
                  <a:cubicBezTo>
                    <a:pt x="623" y="187"/>
                    <a:pt x="571" y="171"/>
                    <a:pt x="522" y="154"/>
                  </a:cubicBezTo>
                  <a:cubicBezTo>
                    <a:pt x="453" y="138"/>
                    <a:pt x="385" y="118"/>
                    <a:pt x="336" y="102"/>
                  </a:cubicBezTo>
                  <a:cubicBezTo>
                    <a:pt x="268" y="86"/>
                    <a:pt x="219" y="70"/>
                    <a:pt x="167" y="53"/>
                  </a:cubicBezTo>
                  <a:cubicBezTo>
                    <a:pt x="118" y="37"/>
                    <a:pt x="82" y="17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2496463" y="606673"/>
              <a:ext cx="10131" cy="3278"/>
            </a:xfrm>
            <a:custGeom>
              <a:avLst/>
              <a:gdLst/>
              <a:ahLst/>
              <a:cxnLst/>
              <a:rect l="l" t="t" r="r" b="b"/>
              <a:pathLst>
                <a:path w="102" h="33" extrusionOk="0">
                  <a:moveTo>
                    <a:pt x="0" y="0"/>
                  </a:moveTo>
                  <a:lnTo>
                    <a:pt x="0" y="17"/>
                  </a:lnTo>
                  <a:cubicBezTo>
                    <a:pt x="17" y="17"/>
                    <a:pt x="37" y="17"/>
                    <a:pt x="53" y="33"/>
                  </a:cubicBezTo>
                  <a:lnTo>
                    <a:pt x="101" y="33"/>
                  </a:lnTo>
                  <a:cubicBezTo>
                    <a:pt x="85" y="33"/>
                    <a:pt x="69" y="17"/>
                    <a:pt x="53" y="17"/>
                  </a:cubicBezTo>
                  <a:cubicBezTo>
                    <a:pt x="37" y="17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1682296" y="460963"/>
              <a:ext cx="57112" cy="43504"/>
            </a:xfrm>
            <a:custGeom>
              <a:avLst/>
              <a:gdLst/>
              <a:ahLst/>
              <a:cxnLst/>
              <a:rect l="l" t="t" r="r" b="b"/>
              <a:pathLst>
                <a:path w="575" h="438" extrusionOk="0">
                  <a:moveTo>
                    <a:pt x="575" y="1"/>
                  </a:moveTo>
                  <a:cubicBezTo>
                    <a:pt x="558" y="1"/>
                    <a:pt x="538" y="17"/>
                    <a:pt x="522" y="17"/>
                  </a:cubicBezTo>
                  <a:cubicBezTo>
                    <a:pt x="373" y="134"/>
                    <a:pt x="219" y="255"/>
                    <a:pt x="102" y="356"/>
                  </a:cubicBezTo>
                  <a:cubicBezTo>
                    <a:pt x="235" y="255"/>
                    <a:pt x="389" y="154"/>
                    <a:pt x="522" y="33"/>
                  </a:cubicBezTo>
                  <a:cubicBezTo>
                    <a:pt x="538" y="17"/>
                    <a:pt x="558" y="17"/>
                    <a:pt x="575" y="17"/>
                  </a:cubicBezTo>
                  <a:lnTo>
                    <a:pt x="575" y="1"/>
                  </a:lnTo>
                  <a:close/>
                  <a:moveTo>
                    <a:pt x="102" y="356"/>
                  </a:moveTo>
                  <a:cubicBezTo>
                    <a:pt x="70" y="373"/>
                    <a:pt x="33" y="405"/>
                    <a:pt x="1" y="437"/>
                  </a:cubicBezTo>
                  <a:cubicBezTo>
                    <a:pt x="33" y="421"/>
                    <a:pt x="70" y="389"/>
                    <a:pt x="102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9"/>
            <p:cNvSpPr/>
            <p:nvPr/>
          </p:nvSpPr>
          <p:spPr>
            <a:xfrm>
              <a:off x="1679117" y="531186"/>
              <a:ext cx="58701" cy="43504"/>
            </a:xfrm>
            <a:custGeom>
              <a:avLst/>
              <a:gdLst/>
              <a:ahLst/>
              <a:cxnLst/>
              <a:rect l="l" t="t" r="r" b="b"/>
              <a:pathLst>
                <a:path w="591" h="438" extrusionOk="0">
                  <a:moveTo>
                    <a:pt x="590" y="1"/>
                  </a:moveTo>
                  <a:cubicBezTo>
                    <a:pt x="570" y="1"/>
                    <a:pt x="538" y="17"/>
                    <a:pt x="522" y="33"/>
                  </a:cubicBezTo>
                  <a:lnTo>
                    <a:pt x="522" y="53"/>
                  </a:lnTo>
                  <a:lnTo>
                    <a:pt x="538" y="53"/>
                  </a:lnTo>
                  <a:cubicBezTo>
                    <a:pt x="554" y="33"/>
                    <a:pt x="570" y="17"/>
                    <a:pt x="590" y="17"/>
                  </a:cubicBezTo>
                  <a:lnTo>
                    <a:pt x="590" y="1"/>
                  </a:lnTo>
                  <a:close/>
                  <a:moveTo>
                    <a:pt x="522" y="53"/>
                  </a:moveTo>
                  <a:lnTo>
                    <a:pt x="522" y="53"/>
                  </a:lnTo>
                  <a:cubicBezTo>
                    <a:pt x="421" y="118"/>
                    <a:pt x="336" y="187"/>
                    <a:pt x="235" y="255"/>
                  </a:cubicBezTo>
                  <a:cubicBezTo>
                    <a:pt x="203" y="272"/>
                    <a:pt x="150" y="304"/>
                    <a:pt x="118" y="336"/>
                  </a:cubicBezTo>
                  <a:cubicBezTo>
                    <a:pt x="86" y="356"/>
                    <a:pt x="65" y="373"/>
                    <a:pt x="33" y="389"/>
                  </a:cubicBezTo>
                  <a:lnTo>
                    <a:pt x="1" y="421"/>
                  </a:lnTo>
                  <a:lnTo>
                    <a:pt x="1" y="437"/>
                  </a:lnTo>
                  <a:lnTo>
                    <a:pt x="17" y="437"/>
                  </a:lnTo>
                  <a:lnTo>
                    <a:pt x="49" y="405"/>
                  </a:lnTo>
                  <a:cubicBezTo>
                    <a:pt x="65" y="389"/>
                    <a:pt x="102" y="373"/>
                    <a:pt x="134" y="356"/>
                  </a:cubicBezTo>
                  <a:cubicBezTo>
                    <a:pt x="166" y="320"/>
                    <a:pt x="203" y="288"/>
                    <a:pt x="251" y="255"/>
                  </a:cubicBezTo>
                  <a:cubicBezTo>
                    <a:pt x="336" y="187"/>
                    <a:pt x="437" y="118"/>
                    <a:pt x="522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9"/>
            <p:cNvSpPr/>
            <p:nvPr/>
          </p:nvSpPr>
          <p:spPr>
            <a:xfrm>
              <a:off x="2240899" y="327371"/>
              <a:ext cx="10131" cy="8542"/>
            </a:xfrm>
            <a:custGeom>
              <a:avLst/>
              <a:gdLst/>
              <a:ahLst/>
              <a:cxnLst/>
              <a:rect l="l" t="t" r="r" b="b"/>
              <a:pathLst>
                <a:path w="102" h="86" extrusionOk="0">
                  <a:moveTo>
                    <a:pt x="85" y="1"/>
                  </a:moveTo>
                  <a:cubicBezTo>
                    <a:pt x="85" y="17"/>
                    <a:pt x="65" y="33"/>
                    <a:pt x="49" y="33"/>
                  </a:cubicBezTo>
                  <a:cubicBezTo>
                    <a:pt x="33" y="33"/>
                    <a:pt x="33" y="49"/>
                    <a:pt x="16" y="65"/>
                  </a:cubicBezTo>
                  <a:lnTo>
                    <a:pt x="0" y="86"/>
                  </a:lnTo>
                  <a:lnTo>
                    <a:pt x="16" y="86"/>
                  </a:lnTo>
                  <a:cubicBezTo>
                    <a:pt x="16" y="86"/>
                    <a:pt x="33" y="86"/>
                    <a:pt x="33" y="65"/>
                  </a:cubicBezTo>
                  <a:cubicBezTo>
                    <a:pt x="33" y="65"/>
                    <a:pt x="49" y="49"/>
                    <a:pt x="65" y="49"/>
                  </a:cubicBezTo>
                  <a:cubicBezTo>
                    <a:pt x="85" y="33"/>
                    <a:pt x="101" y="17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9"/>
            <p:cNvSpPr/>
            <p:nvPr/>
          </p:nvSpPr>
          <p:spPr>
            <a:xfrm>
              <a:off x="1669085" y="569724"/>
              <a:ext cx="68733" cy="47080"/>
            </a:xfrm>
            <a:custGeom>
              <a:avLst/>
              <a:gdLst/>
              <a:ahLst/>
              <a:cxnLst/>
              <a:rect l="l" t="t" r="r" b="b"/>
              <a:pathLst>
                <a:path w="692" h="474" extrusionOk="0">
                  <a:moveTo>
                    <a:pt x="691" y="1"/>
                  </a:moveTo>
                  <a:cubicBezTo>
                    <a:pt x="655" y="1"/>
                    <a:pt x="639" y="17"/>
                    <a:pt x="623" y="33"/>
                  </a:cubicBezTo>
                  <a:lnTo>
                    <a:pt x="607" y="49"/>
                  </a:lnTo>
                  <a:cubicBezTo>
                    <a:pt x="489" y="134"/>
                    <a:pt x="368" y="219"/>
                    <a:pt x="251" y="304"/>
                  </a:cubicBezTo>
                  <a:cubicBezTo>
                    <a:pt x="203" y="352"/>
                    <a:pt x="150" y="389"/>
                    <a:pt x="102" y="421"/>
                  </a:cubicBezTo>
                  <a:cubicBezTo>
                    <a:pt x="86" y="421"/>
                    <a:pt x="86" y="421"/>
                    <a:pt x="86" y="437"/>
                  </a:cubicBezTo>
                  <a:lnTo>
                    <a:pt x="102" y="437"/>
                  </a:lnTo>
                  <a:cubicBezTo>
                    <a:pt x="150" y="389"/>
                    <a:pt x="203" y="352"/>
                    <a:pt x="251" y="320"/>
                  </a:cubicBezTo>
                  <a:cubicBezTo>
                    <a:pt x="368" y="235"/>
                    <a:pt x="489" y="134"/>
                    <a:pt x="623" y="49"/>
                  </a:cubicBezTo>
                  <a:cubicBezTo>
                    <a:pt x="639" y="33"/>
                    <a:pt x="655" y="17"/>
                    <a:pt x="671" y="17"/>
                  </a:cubicBezTo>
                  <a:lnTo>
                    <a:pt x="691" y="17"/>
                  </a:lnTo>
                  <a:lnTo>
                    <a:pt x="691" y="1"/>
                  </a:lnTo>
                  <a:close/>
                  <a:moveTo>
                    <a:pt x="86" y="437"/>
                  </a:moveTo>
                  <a:cubicBezTo>
                    <a:pt x="65" y="437"/>
                    <a:pt x="49" y="453"/>
                    <a:pt x="49" y="453"/>
                  </a:cubicBezTo>
                  <a:lnTo>
                    <a:pt x="17" y="453"/>
                  </a:lnTo>
                  <a:lnTo>
                    <a:pt x="1" y="473"/>
                  </a:lnTo>
                  <a:lnTo>
                    <a:pt x="49" y="473"/>
                  </a:lnTo>
                  <a:cubicBezTo>
                    <a:pt x="65" y="453"/>
                    <a:pt x="65" y="453"/>
                    <a:pt x="86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9"/>
            <p:cNvSpPr/>
            <p:nvPr/>
          </p:nvSpPr>
          <p:spPr>
            <a:xfrm>
              <a:off x="2341218" y="611441"/>
              <a:ext cx="8443" cy="3377"/>
            </a:xfrm>
            <a:custGeom>
              <a:avLst/>
              <a:gdLst/>
              <a:ahLst/>
              <a:cxnLst/>
              <a:rect l="l" t="t" r="r" b="b"/>
              <a:pathLst>
                <a:path w="85" h="34" extrusionOk="0">
                  <a:moveTo>
                    <a:pt x="0" y="1"/>
                  </a:moveTo>
                  <a:lnTo>
                    <a:pt x="0" y="17"/>
                  </a:lnTo>
                  <a:lnTo>
                    <a:pt x="85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9"/>
            <p:cNvSpPr/>
            <p:nvPr/>
          </p:nvSpPr>
          <p:spPr>
            <a:xfrm>
              <a:off x="2516526" y="708581"/>
              <a:ext cx="10131" cy="4867"/>
            </a:xfrm>
            <a:custGeom>
              <a:avLst/>
              <a:gdLst/>
              <a:ahLst/>
              <a:cxnLst/>
              <a:rect l="l" t="t" r="r" b="b"/>
              <a:pathLst>
                <a:path w="102" h="49" extrusionOk="0">
                  <a:moveTo>
                    <a:pt x="17" y="0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101" y="49"/>
                  </a:lnTo>
                  <a:lnTo>
                    <a:pt x="101" y="3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9"/>
            <p:cNvSpPr/>
            <p:nvPr/>
          </p:nvSpPr>
          <p:spPr>
            <a:xfrm>
              <a:off x="2281027" y="489470"/>
              <a:ext cx="13310" cy="4966"/>
            </a:xfrm>
            <a:custGeom>
              <a:avLst/>
              <a:gdLst/>
              <a:ahLst/>
              <a:cxnLst/>
              <a:rect l="l" t="t" r="r" b="b"/>
              <a:pathLst>
                <a:path w="134" h="50" extrusionOk="0">
                  <a:moveTo>
                    <a:pt x="16" y="1"/>
                  </a:moveTo>
                  <a:lnTo>
                    <a:pt x="0" y="17"/>
                  </a:lnTo>
                  <a:lnTo>
                    <a:pt x="16" y="17"/>
                  </a:lnTo>
                  <a:cubicBezTo>
                    <a:pt x="32" y="17"/>
                    <a:pt x="49" y="33"/>
                    <a:pt x="85" y="33"/>
                  </a:cubicBezTo>
                  <a:cubicBezTo>
                    <a:pt x="65" y="17"/>
                    <a:pt x="32" y="1"/>
                    <a:pt x="16" y="1"/>
                  </a:cubicBezTo>
                  <a:close/>
                  <a:moveTo>
                    <a:pt x="85" y="33"/>
                  </a:moveTo>
                  <a:cubicBezTo>
                    <a:pt x="101" y="49"/>
                    <a:pt x="117" y="49"/>
                    <a:pt x="133" y="49"/>
                  </a:cubicBezTo>
                  <a:cubicBezTo>
                    <a:pt x="117" y="33"/>
                    <a:pt x="101" y="33"/>
                    <a:pt x="85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9"/>
            <p:cNvSpPr/>
            <p:nvPr/>
          </p:nvSpPr>
          <p:spPr>
            <a:xfrm>
              <a:off x="2329497" y="974176"/>
              <a:ext cx="1788" cy="8542"/>
            </a:xfrm>
            <a:custGeom>
              <a:avLst/>
              <a:gdLst/>
              <a:ahLst/>
              <a:cxnLst/>
              <a:rect l="l" t="t" r="r" b="b"/>
              <a:pathLst>
                <a:path w="18" h="86" extrusionOk="0">
                  <a:moveTo>
                    <a:pt x="17" y="1"/>
                  </a:moveTo>
                  <a:cubicBezTo>
                    <a:pt x="1" y="17"/>
                    <a:pt x="1" y="53"/>
                    <a:pt x="1" y="69"/>
                  </a:cubicBezTo>
                  <a:lnTo>
                    <a:pt x="17" y="86"/>
                  </a:lnTo>
                  <a:lnTo>
                    <a:pt x="17" y="69"/>
                  </a:lnTo>
                  <a:lnTo>
                    <a:pt x="17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9"/>
            <p:cNvSpPr/>
            <p:nvPr/>
          </p:nvSpPr>
          <p:spPr>
            <a:xfrm>
              <a:off x="2145349" y="698549"/>
              <a:ext cx="5364" cy="8542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0"/>
                  </a:moveTo>
                  <a:lnTo>
                    <a:pt x="53" y="0"/>
                  </a:lnTo>
                  <a:cubicBezTo>
                    <a:pt x="1" y="17"/>
                    <a:pt x="17" y="49"/>
                    <a:pt x="17" y="85"/>
                  </a:cubicBezTo>
                  <a:lnTo>
                    <a:pt x="37" y="85"/>
                  </a:lnTo>
                  <a:cubicBezTo>
                    <a:pt x="17" y="49"/>
                    <a:pt x="17" y="1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9"/>
            <p:cNvSpPr/>
            <p:nvPr/>
          </p:nvSpPr>
          <p:spPr>
            <a:xfrm>
              <a:off x="2299501" y="611441"/>
              <a:ext cx="10032" cy="3377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16" y="1"/>
                  </a:moveTo>
                  <a:lnTo>
                    <a:pt x="0" y="17"/>
                  </a:lnTo>
                  <a:lnTo>
                    <a:pt x="16" y="17"/>
                  </a:lnTo>
                  <a:cubicBezTo>
                    <a:pt x="16" y="17"/>
                    <a:pt x="32" y="17"/>
                    <a:pt x="48" y="33"/>
                  </a:cubicBezTo>
                  <a:lnTo>
                    <a:pt x="101" y="33"/>
                  </a:lnTo>
                  <a:cubicBezTo>
                    <a:pt x="81" y="33"/>
                    <a:pt x="65" y="17"/>
                    <a:pt x="48" y="17"/>
                  </a:cubicBezTo>
                  <a:cubicBezTo>
                    <a:pt x="32" y="17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9"/>
            <p:cNvSpPr/>
            <p:nvPr/>
          </p:nvSpPr>
          <p:spPr>
            <a:xfrm>
              <a:off x="2498052" y="690106"/>
              <a:ext cx="37048" cy="11720"/>
            </a:xfrm>
            <a:custGeom>
              <a:avLst/>
              <a:gdLst/>
              <a:ahLst/>
              <a:cxnLst/>
              <a:rect l="l" t="t" r="r" b="b"/>
              <a:pathLst>
                <a:path w="373" h="118" extrusionOk="0">
                  <a:moveTo>
                    <a:pt x="1" y="1"/>
                  </a:moveTo>
                  <a:lnTo>
                    <a:pt x="1" y="17"/>
                  </a:lnTo>
                  <a:lnTo>
                    <a:pt x="21" y="17"/>
                  </a:lnTo>
                  <a:lnTo>
                    <a:pt x="21" y="1"/>
                  </a:lnTo>
                  <a:close/>
                  <a:moveTo>
                    <a:pt x="21" y="17"/>
                  </a:moveTo>
                  <a:cubicBezTo>
                    <a:pt x="102" y="49"/>
                    <a:pt x="154" y="69"/>
                    <a:pt x="223" y="85"/>
                  </a:cubicBezTo>
                  <a:cubicBezTo>
                    <a:pt x="255" y="85"/>
                    <a:pt x="287" y="102"/>
                    <a:pt x="324" y="118"/>
                  </a:cubicBezTo>
                  <a:lnTo>
                    <a:pt x="372" y="118"/>
                  </a:lnTo>
                  <a:lnTo>
                    <a:pt x="372" y="102"/>
                  </a:lnTo>
                  <a:lnTo>
                    <a:pt x="324" y="102"/>
                  </a:lnTo>
                  <a:cubicBezTo>
                    <a:pt x="287" y="85"/>
                    <a:pt x="255" y="85"/>
                    <a:pt x="223" y="69"/>
                  </a:cubicBezTo>
                  <a:cubicBezTo>
                    <a:pt x="170" y="49"/>
                    <a:pt x="102" y="33"/>
                    <a:pt x="21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9"/>
            <p:cNvSpPr/>
            <p:nvPr/>
          </p:nvSpPr>
          <p:spPr>
            <a:xfrm>
              <a:off x="1679117" y="472684"/>
              <a:ext cx="11720" cy="10131"/>
            </a:xfrm>
            <a:custGeom>
              <a:avLst/>
              <a:gdLst/>
              <a:ahLst/>
              <a:cxnLst/>
              <a:rect l="l" t="t" r="r" b="b"/>
              <a:pathLst>
                <a:path w="118" h="102" extrusionOk="0">
                  <a:moveTo>
                    <a:pt x="118" y="0"/>
                  </a:moveTo>
                  <a:lnTo>
                    <a:pt x="1" y="85"/>
                  </a:lnTo>
                  <a:lnTo>
                    <a:pt x="1" y="101"/>
                  </a:lnTo>
                  <a:lnTo>
                    <a:pt x="118" y="1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9"/>
            <p:cNvSpPr/>
            <p:nvPr/>
          </p:nvSpPr>
          <p:spPr>
            <a:xfrm>
              <a:off x="1720834" y="907628"/>
              <a:ext cx="4966" cy="80354"/>
            </a:xfrm>
            <a:custGeom>
              <a:avLst/>
              <a:gdLst/>
              <a:ahLst/>
              <a:cxnLst/>
              <a:rect l="l" t="t" r="r" b="b"/>
              <a:pathLst>
                <a:path w="50" h="809" extrusionOk="0">
                  <a:moveTo>
                    <a:pt x="33" y="0"/>
                  </a:moveTo>
                  <a:lnTo>
                    <a:pt x="33" y="16"/>
                  </a:lnTo>
                  <a:lnTo>
                    <a:pt x="33" y="81"/>
                  </a:lnTo>
                  <a:lnTo>
                    <a:pt x="33" y="133"/>
                  </a:lnTo>
                  <a:lnTo>
                    <a:pt x="33" y="267"/>
                  </a:lnTo>
                  <a:cubicBezTo>
                    <a:pt x="17" y="319"/>
                    <a:pt x="17" y="368"/>
                    <a:pt x="17" y="420"/>
                  </a:cubicBezTo>
                  <a:lnTo>
                    <a:pt x="17" y="521"/>
                  </a:lnTo>
                  <a:lnTo>
                    <a:pt x="17" y="687"/>
                  </a:lnTo>
                  <a:cubicBezTo>
                    <a:pt x="33" y="638"/>
                    <a:pt x="33" y="586"/>
                    <a:pt x="33" y="521"/>
                  </a:cubicBezTo>
                  <a:lnTo>
                    <a:pt x="33" y="420"/>
                  </a:lnTo>
                  <a:lnTo>
                    <a:pt x="33" y="283"/>
                  </a:lnTo>
                  <a:cubicBezTo>
                    <a:pt x="49" y="234"/>
                    <a:pt x="49" y="182"/>
                    <a:pt x="49" y="133"/>
                  </a:cubicBezTo>
                  <a:lnTo>
                    <a:pt x="49" y="81"/>
                  </a:lnTo>
                  <a:cubicBezTo>
                    <a:pt x="49" y="49"/>
                    <a:pt x="49" y="32"/>
                    <a:pt x="33" y="0"/>
                  </a:cubicBezTo>
                  <a:close/>
                  <a:moveTo>
                    <a:pt x="17" y="687"/>
                  </a:moveTo>
                  <a:cubicBezTo>
                    <a:pt x="17" y="723"/>
                    <a:pt x="17" y="739"/>
                    <a:pt x="1" y="772"/>
                  </a:cubicBezTo>
                  <a:lnTo>
                    <a:pt x="1" y="788"/>
                  </a:lnTo>
                  <a:lnTo>
                    <a:pt x="1" y="808"/>
                  </a:lnTo>
                  <a:lnTo>
                    <a:pt x="17" y="808"/>
                  </a:lnTo>
                  <a:lnTo>
                    <a:pt x="17" y="788"/>
                  </a:lnTo>
                  <a:lnTo>
                    <a:pt x="17" y="772"/>
                  </a:lnTo>
                  <a:lnTo>
                    <a:pt x="17" y="6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9"/>
            <p:cNvSpPr/>
            <p:nvPr/>
          </p:nvSpPr>
          <p:spPr>
            <a:xfrm>
              <a:off x="2707131" y="532875"/>
              <a:ext cx="10131" cy="5264"/>
            </a:xfrm>
            <a:custGeom>
              <a:avLst/>
              <a:gdLst/>
              <a:ahLst/>
              <a:cxnLst/>
              <a:rect l="l" t="t" r="r" b="b"/>
              <a:pathLst>
                <a:path w="102" h="53" extrusionOk="0">
                  <a:moveTo>
                    <a:pt x="0" y="0"/>
                  </a:moveTo>
                  <a:lnTo>
                    <a:pt x="0" y="16"/>
                  </a:lnTo>
                  <a:lnTo>
                    <a:pt x="85" y="53"/>
                  </a:lnTo>
                  <a:lnTo>
                    <a:pt x="101" y="53"/>
                  </a:lnTo>
                  <a:lnTo>
                    <a:pt x="101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9"/>
            <p:cNvSpPr/>
            <p:nvPr/>
          </p:nvSpPr>
          <p:spPr>
            <a:xfrm>
              <a:off x="2230868" y="977851"/>
              <a:ext cx="8542" cy="3278"/>
            </a:xfrm>
            <a:custGeom>
              <a:avLst/>
              <a:gdLst/>
              <a:ahLst/>
              <a:cxnLst/>
              <a:rect l="l" t="t" r="r" b="b"/>
              <a:pathLst>
                <a:path w="86" h="33" extrusionOk="0">
                  <a:moveTo>
                    <a:pt x="0" y="0"/>
                  </a:moveTo>
                  <a:cubicBezTo>
                    <a:pt x="0" y="0"/>
                    <a:pt x="16" y="16"/>
                    <a:pt x="33" y="16"/>
                  </a:cubicBezTo>
                  <a:cubicBezTo>
                    <a:pt x="33" y="16"/>
                    <a:pt x="49" y="32"/>
                    <a:pt x="65" y="32"/>
                  </a:cubicBezTo>
                  <a:lnTo>
                    <a:pt x="85" y="32"/>
                  </a:lnTo>
                  <a:lnTo>
                    <a:pt x="85" y="16"/>
                  </a:lnTo>
                  <a:cubicBezTo>
                    <a:pt x="65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9"/>
            <p:cNvSpPr/>
            <p:nvPr/>
          </p:nvSpPr>
          <p:spPr>
            <a:xfrm>
              <a:off x="1672363" y="476259"/>
              <a:ext cx="5264" cy="21752"/>
            </a:xfrm>
            <a:custGeom>
              <a:avLst/>
              <a:gdLst/>
              <a:ahLst/>
              <a:cxnLst/>
              <a:rect l="l" t="t" r="r" b="b"/>
              <a:pathLst>
                <a:path w="53" h="219" extrusionOk="0">
                  <a:moveTo>
                    <a:pt x="53" y="0"/>
                  </a:moveTo>
                  <a:cubicBezTo>
                    <a:pt x="16" y="0"/>
                    <a:pt x="16" y="33"/>
                    <a:pt x="16" y="49"/>
                  </a:cubicBezTo>
                  <a:lnTo>
                    <a:pt x="16" y="65"/>
                  </a:lnTo>
                  <a:lnTo>
                    <a:pt x="16" y="101"/>
                  </a:lnTo>
                  <a:cubicBezTo>
                    <a:pt x="16" y="81"/>
                    <a:pt x="16" y="65"/>
                    <a:pt x="32" y="65"/>
                  </a:cubicBezTo>
                  <a:lnTo>
                    <a:pt x="32" y="49"/>
                  </a:lnTo>
                  <a:cubicBezTo>
                    <a:pt x="16" y="33"/>
                    <a:pt x="32" y="17"/>
                    <a:pt x="53" y="17"/>
                  </a:cubicBezTo>
                  <a:lnTo>
                    <a:pt x="53" y="0"/>
                  </a:lnTo>
                  <a:close/>
                  <a:moveTo>
                    <a:pt x="16" y="166"/>
                  </a:moveTo>
                  <a:cubicBezTo>
                    <a:pt x="0" y="182"/>
                    <a:pt x="0" y="202"/>
                    <a:pt x="16" y="219"/>
                  </a:cubicBezTo>
                  <a:lnTo>
                    <a:pt x="16" y="202"/>
                  </a:lnTo>
                  <a:lnTo>
                    <a:pt x="16" y="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291059" y="583034"/>
              <a:ext cx="10131" cy="3675"/>
            </a:xfrm>
            <a:custGeom>
              <a:avLst/>
              <a:gdLst/>
              <a:ahLst/>
              <a:cxnLst/>
              <a:rect l="l" t="t" r="r" b="b"/>
              <a:pathLst>
                <a:path w="102" h="37" extrusionOk="0">
                  <a:moveTo>
                    <a:pt x="0" y="0"/>
                  </a:moveTo>
                  <a:cubicBezTo>
                    <a:pt x="16" y="0"/>
                    <a:pt x="32" y="16"/>
                    <a:pt x="49" y="16"/>
                  </a:cubicBezTo>
                  <a:cubicBezTo>
                    <a:pt x="65" y="16"/>
                    <a:pt x="85" y="36"/>
                    <a:pt x="101" y="36"/>
                  </a:cubicBezTo>
                  <a:lnTo>
                    <a:pt x="101" y="16"/>
                  </a:lnTo>
                  <a:cubicBezTo>
                    <a:pt x="85" y="16"/>
                    <a:pt x="65" y="16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356017" y="616705"/>
              <a:ext cx="8542" cy="4867"/>
            </a:xfrm>
            <a:custGeom>
              <a:avLst/>
              <a:gdLst/>
              <a:ahLst/>
              <a:cxnLst/>
              <a:rect l="l" t="t" r="r" b="b"/>
              <a:pathLst>
                <a:path w="86" h="49" extrusionOk="0">
                  <a:moveTo>
                    <a:pt x="1" y="0"/>
                  </a:moveTo>
                  <a:lnTo>
                    <a:pt x="1" y="17"/>
                  </a:lnTo>
                  <a:lnTo>
                    <a:pt x="85" y="49"/>
                  </a:lnTo>
                  <a:lnTo>
                    <a:pt x="85" y="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289469" y="373955"/>
              <a:ext cx="10032" cy="5264"/>
            </a:xfrm>
            <a:custGeom>
              <a:avLst/>
              <a:gdLst/>
              <a:ahLst/>
              <a:cxnLst/>
              <a:rect l="l" t="t" r="r" b="b"/>
              <a:pathLst>
                <a:path w="101" h="53" extrusionOk="0">
                  <a:moveTo>
                    <a:pt x="0" y="0"/>
                  </a:moveTo>
                  <a:lnTo>
                    <a:pt x="0" y="21"/>
                  </a:lnTo>
                  <a:cubicBezTo>
                    <a:pt x="16" y="21"/>
                    <a:pt x="48" y="37"/>
                    <a:pt x="65" y="37"/>
                  </a:cubicBezTo>
                  <a:cubicBezTo>
                    <a:pt x="48" y="21"/>
                    <a:pt x="32" y="21"/>
                    <a:pt x="0" y="0"/>
                  </a:cubicBezTo>
                  <a:close/>
                  <a:moveTo>
                    <a:pt x="65" y="37"/>
                  </a:moveTo>
                  <a:lnTo>
                    <a:pt x="81" y="53"/>
                  </a:lnTo>
                  <a:lnTo>
                    <a:pt x="101" y="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2275762" y="638358"/>
              <a:ext cx="3774" cy="14899"/>
            </a:xfrm>
            <a:custGeom>
              <a:avLst/>
              <a:gdLst/>
              <a:ahLst/>
              <a:cxnLst/>
              <a:rect l="l" t="t" r="r" b="b"/>
              <a:pathLst>
                <a:path w="38" h="150" extrusionOk="0">
                  <a:moveTo>
                    <a:pt x="37" y="1"/>
                  </a:moveTo>
                  <a:lnTo>
                    <a:pt x="17" y="17"/>
                  </a:lnTo>
                  <a:lnTo>
                    <a:pt x="37" y="17"/>
                  </a:lnTo>
                  <a:lnTo>
                    <a:pt x="37" y="1"/>
                  </a:lnTo>
                  <a:close/>
                  <a:moveTo>
                    <a:pt x="17" y="65"/>
                  </a:moveTo>
                  <a:cubicBezTo>
                    <a:pt x="17" y="85"/>
                    <a:pt x="1" y="118"/>
                    <a:pt x="17" y="134"/>
                  </a:cubicBezTo>
                  <a:lnTo>
                    <a:pt x="37" y="150"/>
                  </a:lnTo>
                  <a:lnTo>
                    <a:pt x="37" y="134"/>
                  </a:lnTo>
                  <a:cubicBezTo>
                    <a:pt x="17" y="118"/>
                    <a:pt x="17" y="85"/>
                    <a:pt x="17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2520102" y="690106"/>
              <a:ext cx="35062" cy="11720"/>
            </a:xfrm>
            <a:custGeom>
              <a:avLst/>
              <a:gdLst/>
              <a:ahLst/>
              <a:cxnLst/>
              <a:rect l="l" t="t" r="r" b="b"/>
              <a:pathLst>
                <a:path w="353" h="118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7"/>
                    <a:pt x="17" y="17"/>
                    <a:pt x="33" y="33"/>
                  </a:cubicBezTo>
                  <a:cubicBezTo>
                    <a:pt x="49" y="33"/>
                    <a:pt x="65" y="33"/>
                    <a:pt x="102" y="49"/>
                  </a:cubicBezTo>
                  <a:cubicBezTo>
                    <a:pt x="150" y="69"/>
                    <a:pt x="219" y="85"/>
                    <a:pt x="284" y="102"/>
                  </a:cubicBezTo>
                  <a:lnTo>
                    <a:pt x="352" y="118"/>
                  </a:lnTo>
                  <a:lnTo>
                    <a:pt x="352" y="102"/>
                  </a:lnTo>
                  <a:lnTo>
                    <a:pt x="284" y="85"/>
                  </a:lnTo>
                  <a:cubicBezTo>
                    <a:pt x="219" y="69"/>
                    <a:pt x="166" y="49"/>
                    <a:pt x="102" y="33"/>
                  </a:cubicBezTo>
                  <a:cubicBezTo>
                    <a:pt x="82" y="33"/>
                    <a:pt x="49" y="17"/>
                    <a:pt x="33" y="17"/>
                  </a:cubicBezTo>
                  <a:cubicBezTo>
                    <a:pt x="33" y="17"/>
                    <a:pt x="17" y="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354428" y="522843"/>
              <a:ext cx="10131" cy="3675"/>
            </a:xfrm>
            <a:custGeom>
              <a:avLst/>
              <a:gdLst/>
              <a:ahLst/>
              <a:cxnLst/>
              <a:rect l="l" t="t" r="r" b="b"/>
              <a:pathLst>
                <a:path w="102" h="37" extrusionOk="0">
                  <a:moveTo>
                    <a:pt x="0" y="0"/>
                  </a:moveTo>
                  <a:lnTo>
                    <a:pt x="17" y="16"/>
                  </a:lnTo>
                  <a:lnTo>
                    <a:pt x="33" y="16"/>
                  </a:lnTo>
                  <a:cubicBezTo>
                    <a:pt x="53" y="36"/>
                    <a:pt x="85" y="36"/>
                    <a:pt x="101" y="36"/>
                  </a:cubicBezTo>
                  <a:lnTo>
                    <a:pt x="101" y="16"/>
                  </a:lnTo>
                  <a:lnTo>
                    <a:pt x="53" y="16"/>
                  </a:ln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1672363" y="654846"/>
              <a:ext cx="63469" cy="42213"/>
            </a:xfrm>
            <a:custGeom>
              <a:avLst/>
              <a:gdLst/>
              <a:ahLst/>
              <a:cxnLst/>
              <a:rect l="l" t="t" r="r" b="b"/>
              <a:pathLst>
                <a:path w="639" h="425" extrusionOk="0">
                  <a:moveTo>
                    <a:pt x="622" y="0"/>
                  </a:moveTo>
                  <a:cubicBezTo>
                    <a:pt x="590" y="20"/>
                    <a:pt x="557" y="37"/>
                    <a:pt x="537" y="53"/>
                  </a:cubicBezTo>
                  <a:cubicBezTo>
                    <a:pt x="521" y="69"/>
                    <a:pt x="505" y="69"/>
                    <a:pt x="505" y="69"/>
                  </a:cubicBezTo>
                  <a:cubicBezTo>
                    <a:pt x="420" y="137"/>
                    <a:pt x="335" y="186"/>
                    <a:pt x="254" y="238"/>
                  </a:cubicBezTo>
                  <a:lnTo>
                    <a:pt x="170" y="287"/>
                  </a:lnTo>
                  <a:cubicBezTo>
                    <a:pt x="133" y="323"/>
                    <a:pt x="101" y="339"/>
                    <a:pt x="69" y="372"/>
                  </a:cubicBezTo>
                  <a:cubicBezTo>
                    <a:pt x="101" y="356"/>
                    <a:pt x="154" y="323"/>
                    <a:pt x="186" y="303"/>
                  </a:cubicBezTo>
                  <a:lnTo>
                    <a:pt x="254" y="255"/>
                  </a:lnTo>
                  <a:cubicBezTo>
                    <a:pt x="335" y="202"/>
                    <a:pt x="420" y="137"/>
                    <a:pt x="505" y="85"/>
                  </a:cubicBezTo>
                  <a:cubicBezTo>
                    <a:pt x="521" y="85"/>
                    <a:pt x="537" y="69"/>
                    <a:pt x="537" y="69"/>
                  </a:cubicBezTo>
                  <a:cubicBezTo>
                    <a:pt x="574" y="53"/>
                    <a:pt x="590" y="20"/>
                    <a:pt x="622" y="20"/>
                  </a:cubicBezTo>
                  <a:lnTo>
                    <a:pt x="638" y="20"/>
                  </a:lnTo>
                  <a:lnTo>
                    <a:pt x="622" y="0"/>
                  </a:lnTo>
                  <a:close/>
                  <a:moveTo>
                    <a:pt x="69" y="372"/>
                  </a:moveTo>
                  <a:lnTo>
                    <a:pt x="0" y="404"/>
                  </a:lnTo>
                  <a:lnTo>
                    <a:pt x="0" y="424"/>
                  </a:lnTo>
                  <a:lnTo>
                    <a:pt x="16" y="424"/>
                  </a:lnTo>
                  <a:lnTo>
                    <a:pt x="69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1675542" y="689411"/>
              <a:ext cx="58701" cy="35757"/>
            </a:xfrm>
            <a:custGeom>
              <a:avLst/>
              <a:gdLst/>
              <a:ahLst/>
              <a:cxnLst/>
              <a:rect l="l" t="t" r="r" b="b"/>
              <a:pathLst>
                <a:path w="591" h="360" extrusionOk="0">
                  <a:moveTo>
                    <a:pt x="576" y="1"/>
                  </a:moveTo>
                  <a:cubicBezTo>
                    <a:pt x="564" y="1"/>
                    <a:pt x="553" y="12"/>
                    <a:pt x="542" y="24"/>
                  </a:cubicBezTo>
                  <a:cubicBezTo>
                    <a:pt x="558" y="24"/>
                    <a:pt x="574" y="8"/>
                    <a:pt x="590" y="8"/>
                  </a:cubicBezTo>
                  <a:cubicBezTo>
                    <a:pt x="585" y="3"/>
                    <a:pt x="581" y="1"/>
                    <a:pt x="576" y="1"/>
                  </a:cubicBezTo>
                  <a:close/>
                  <a:moveTo>
                    <a:pt x="542" y="24"/>
                  </a:moveTo>
                  <a:cubicBezTo>
                    <a:pt x="424" y="92"/>
                    <a:pt x="303" y="157"/>
                    <a:pt x="202" y="226"/>
                  </a:cubicBezTo>
                  <a:cubicBezTo>
                    <a:pt x="154" y="258"/>
                    <a:pt x="101" y="294"/>
                    <a:pt x="53" y="327"/>
                  </a:cubicBezTo>
                  <a:cubicBezTo>
                    <a:pt x="37" y="327"/>
                    <a:pt x="37" y="343"/>
                    <a:pt x="21" y="343"/>
                  </a:cubicBezTo>
                  <a:lnTo>
                    <a:pt x="0" y="343"/>
                  </a:lnTo>
                  <a:lnTo>
                    <a:pt x="0" y="359"/>
                  </a:lnTo>
                  <a:lnTo>
                    <a:pt x="21" y="359"/>
                  </a:lnTo>
                  <a:cubicBezTo>
                    <a:pt x="37" y="343"/>
                    <a:pt x="53" y="343"/>
                    <a:pt x="53" y="343"/>
                  </a:cubicBezTo>
                  <a:cubicBezTo>
                    <a:pt x="101" y="311"/>
                    <a:pt x="154" y="278"/>
                    <a:pt x="202" y="242"/>
                  </a:cubicBezTo>
                  <a:cubicBezTo>
                    <a:pt x="323" y="177"/>
                    <a:pt x="424" y="109"/>
                    <a:pt x="542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9"/>
            <p:cNvSpPr/>
            <p:nvPr/>
          </p:nvSpPr>
          <p:spPr>
            <a:xfrm>
              <a:off x="2357606" y="781982"/>
              <a:ext cx="8542" cy="3377"/>
            </a:xfrm>
            <a:custGeom>
              <a:avLst/>
              <a:gdLst/>
              <a:ahLst/>
              <a:cxnLst/>
              <a:rect l="l" t="t" r="r" b="b"/>
              <a:pathLst>
                <a:path w="86" h="34" extrusionOk="0">
                  <a:moveTo>
                    <a:pt x="1" y="1"/>
                  </a:moveTo>
                  <a:lnTo>
                    <a:pt x="1" y="17"/>
                  </a:lnTo>
                  <a:cubicBezTo>
                    <a:pt x="21" y="33"/>
                    <a:pt x="37" y="33"/>
                    <a:pt x="69" y="33"/>
                  </a:cubicBezTo>
                  <a:lnTo>
                    <a:pt x="86" y="33"/>
                  </a:lnTo>
                  <a:lnTo>
                    <a:pt x="69" y="17"/>
                  </a:lnTo>
                  <a:cubicBezTo>
                    <a:pt x="53" y="17"/>
                    <a:pt x="37" y="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9"/>
            <p:cNvSpPr/>
            <p:nvPr/>
          </p:nvSpPr>
          <p:spPr>
            <a:xfrm>
              <a:off x="2613666" y="486291"/>
              <a:ext cx="11720" cy="66746"/>
            </a:xfrm>
            <a:custGeom>
              <a:avLst/>
              <a:gdLst/>
              <a:ahLst/>
              <a:cxnLst/>
              <a:rect l="l" t="t" r="r" b="b"/>
              <a:pathLst>
                <a:path w="118" h="672" extrusionOk="0">
                  <a:moveTo>
                    <a:pt x="16" y="0"/>
                  </a:moveTo>
                  <a:cubicBezTo>
                    <a:pt x="0" y="17"/>
                    <a:pt x="16" y="49"/>
                    <a:pt x="16" y="65"/>
                  </a:cubicBezTo>
                  <a:lnTo>
                    <a:pt x="16" y="81"/>
                  </a:lnTo>
                  <a:cubicBezTo>
                    <a:pt x="32" y="118"/>
                    <a:pt x="32" y="150"/>
                    <a:pt x="32" y="166"/>
                  </a:cubicBezTo>
                  <a:cubicBezTo>
                    <a:pt x="32" y="202"/>
                    <a:pt x="49" y="235"/>
                    <a:pt x="49" y="283"/>
                  </a:cubicBezTo>
                  <a:cubicBezTo>
                    <a:pt x="49" y="320"/>
                    <a:pt x="69" y="368"/>
                    <a:pt x="69" y="404"/>
                  </a:cubicBezTo>
                  <a:cubicBezTo>
                    <a:pt x="69" y="437"/>
                    <a:pt x="69" y="469"/>
                    <a:pt x="85" y="485"/>
                  </a:cubicBezTo>
                  <a:lnTo>
                    <a:pt x="85" y="404"/>
                  </a:lnTo>
                  <a:cubicBezTo>
                    <a:pt x="69" y="368"/>
                    <a:pt x="69" y="320"/>
                    <a:pt x="69" y="283"/>
                  </a:cubicBezTo>
                  <a:cubicBezTo>
                    <a:pt x="49" y="235"/>
                    <a:pt x="49" y="202"/>
                    <a:pt x="49" y="166"/>
                  </a:cubicBezTo>
                  <a:cubicBezTo>
                    <a:pt x="49" y="134"/>
                    <a:pt x="32" y="118"/>
                    <a:pt x="32" y="81"/>
                  </a:cubicBezTo>
                  <a:lnTo>
                    <a:pt x="32" y="65"/>
                  </a:lnTo>
                  <a:cubicBezTo>
                    <a:pt x="32" y="33"/>
                    <a:pt x="16" y="17"/>
                    <a:pt x="32" y="0"/>
                  </a:cubicBezTo>
                  <a:close/>
                  <a:moveTo>
                    <a:pt x="85" y="485"/>
                  </a:moveTo>
                  <a:lnTo>
                    <a:pt x="85" y="586"/>
                  </a:lnTo>
                  <a:lnTo>
                    <a:pt x="101" y="606"/>
                  </a:lnTo>
                  <a:lnTo>
                    <a:pt x="101" y="586"/>
                  </a:lnTo>
                  <a:cubicBezTo>
                    <a:pt x="101" y="554"/>
                    <a:pt x="101" y="522"/>
                    <a:pt x="85" y="485"/>
                  </a:cubicBezTo>
                  <a:close/>
                  <a:moveTo>
                    <a:pt x="101" y="606"/>
                  </a:moveTo>
                  <a:lnTo>
                    <a:pt x="101" y="655"/>
                  </a:lnTo>
                  <a:lnTo>
                    <a:pt x="117" y="671"/>
                  </a:lnTo>
                  <a:lnTo>
                    <a:pt x="117" y="655"/>
                  </a:lnTo>
                  <a:cubicBezTo>
                    <a:pt x="117" y="639"/>
                    <a:pt x="101" y="623"/>
                    <a:pt x="101" y="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9"/>
            <p:cNvSpPr/>
            <p:nvPr/>
          </p:nvSpPr>
          <p:spPr>
            <a:xfrm>
              <a:off x="1665510" y="195368"/>
              <a:ext cx="274534" cy="237287"/>
            </a:xfrm>
            <a:custGeom>
              <a:avLst/>
              <a:gdLst/>
              <a:ahLst/>
              <a:cxnLst/>
              <a:rect l="l" t="t" r="r" b="b"/>
              <a:pathLst>
                <a:path w="2764" h="2389" extrusionOk="0">
                  <a:moveTo>
                    <a:pt x="2763" y="1"/>
                  </a:moveTo>
                  <a:cubicBezTo>
                    <a:pt x="2727" y="1"/>
                    <a:pt x="2695" y="17"/>
                    <a:pt x="2679" y="49"/>
                  </a:cubicBezTo>
                  <a:cubicBezTo>
                    <a:pt x="2711" y="33"/>
                    <a:pt x="2727" y="17"/>
                    <a:pt x="2763" y="17"/>
                  </a:cubicBezTo>
                  <a:lnTo>
                    <a:pt x="2763" y="1"/>
                  </a:lnTo>
                  <a:close/>
                  <a:moveTo>
                    <a:pt x="2662" y="65"/>
                  </a:moveTo>
                  <a:lnTo>
                    <a:pt x="2662" y="65"/>
                  </a:lnTo>
                  <a:cubicBezTo>
                    <a:pt x="2561" y="134"/>
                    <a:pt x="2477" y="219"/>
                    <a:pt x="2392" y="283"/>
                  </a:cubicBezTo>
                  <a:lnTo>
                    <a:pt x="2323" y="336"/>
                  </a:lnTo>
                  <a:cubicBezTo>
                    <a:pt x="2291" y="368"/>
                    <a:pt x="2242" y="405"/>
                    <a:pt x="2206" y="437"/>
                  </a:cubicBezTo>
                  <a:cubicBezTo>
                    <a:pt x="2141" y="506"/>
                    <a:pt x="2073" y="554"/>
                    <a:pt x="2004" y="607"/>
                  </a:cubicBezTo>
                  <a:cubicBezTo>
                    <a:pt x="1939" y="655"/>
                    <a:pt x="1871" y="724"/>
                    <a:pt x="1802" y="772"/>
                  </a:cubicBezTo>
                  <a:cubicBezTo>
                    <a:pt x="1737" y="825"/>
                    <a:pt x="1669" y="889"/>
                    <a:pt x="1600" y="942"/>
                  </a:cubicBezTo>
                  <a:cubicBezTo>
                    <a:pt x="1552" y="990"/>
                    <a:pt x="1515" y="1027"/>
                    <a:pt x="1467" y="1059"/>
                  </a:cubicBezTo>
                  <a:cubicBezTo>
                    <a:pt x="1398" y="1112"/>
                    <a:pt x="1350" y="1160"/>
                    <a:pt x="1281" y="1213"/>
                  </a:cubicBezTo>
                  <a:cubicBezTo>
                    <a:pt x="1232" y="1261"/>
                    <a:pt x="1180" y="1314"/>
                    <a:pt x="1111" y="1346"/>
                  </a:cubicBezTo>
                  <a:cubicBezTo>
                    <a:pt x="1030" y="1431"/>
                    <a:pt x="946" y="1495"/>
                    <a:pt x="861" y="1564"/>
                  </a:cubicBezTo>
                  <a:cubicBezTo>
                    <a:pt x="808" y="1617"/>
                    <a:pt x="760" y="1649"/>
                    <a:pt x="707" y="1697"/>
                  </a:cubicBezTo>
                  <a:cubicBezTo>
                    <a:pt x="675" y="1734"/>
                    <a:pt x="626" y="1766"/>
                    <a:pt x="590" y="1798"/>
                  </a:cubicBezTo>
                  <a:cubicBezTo>
                    <a:pt x="525" y="1851"/>
                    <a:pt x="473" y="1899"/>
                    <a:pt x="404" y="1952"/>
                  </a:cubicBezTo>
                  <a:cubicBezTo>
                    <a:pt x="356" y="1984"/>
                    <a:pt x="303" y="2037"/>
                    <a:pt x="255" y="2085"/>
                  </a:cubicBezTo>
                  <a:cubicBezTo>
                    <a:pt x="323" y="2053"/>
                    <a:pt x="372" y="2000"/>
                    <a:pt x="424" y="1952"/>
                  </a:cubicBezTo>
                  <a:cubicBezTo>
                    <a:pt x="473" y="1899"/>
                    <a:pt x="542" y="1851"/>
                    <a:pt x="590" y="1819"/>
                  </a:cubicBezTo>
                  <a:cubicBezTo>
                    <a:pt x="643" y="1766"/>
                    <a:pt x="675" y="1734"/>
                    <a:pt x="727" y="1697"/>
                  </a:cubicBezTo>
                  <a:cubicBezTo>
                    <a:pt x="776" y="1665"/>
                    <a:pt x="808" y="1617"/>
                    <a:pt x="861" y="1580"/>
                  </a:cubicBezTo>
                  <a:cubicBezTo>
                    <a:pt x="962" y="1516"/>
                    <a:pt x="1047" y="1431"/>
                    <a:pt x="1131" y="1362"/>
                  </a:cubicBezTo>
                  <a:cubicBezTo>
                    <a:pt x="1180" y="1314"/>
                    <a:pt x="1232" y="1277"/>
                    <a:pt x="1297" y="1229"/>
                  </a:cubicBezTo>
                  <a:cubicBezTo>
                    <a:pt x="1350" y="1176"/>
                    <a:pt x="1414" y="1128"/>
                    <a:pt x="1467" y="1075"/>
                  </a:cubicBezTo>
                  <a:cubicBezTo>
                    <a:pt x="1515" y="1027"/>
                    <a:pt x="1568" y="990"/>
                    <a:pt x="1616" y="958"/>
                  </a:cubicBezTo>
                  <a:cubicBezTo>
                    <a:pt x="1685" y="889"/>
                    <a:pt x="1754" y="841"/>
                    <a:pt x="1818" y="788"/>
                  </a:cubicBezTo>
                  <a:cubicBezTo>
                    <a:pt x="1887" y="724"/>
                    <a:pt x="1956" y="671"/>
                    <a:pt x="2020" y="623"/>
                  </a:cubicBezTo>
                  <a:cubicBezTo>
                    <a:pt x="2089" y="554"/>
                    <a:pt x="2141" y="506"/>
                    <a:pt x="2206" y="453"/>
                  </a:cubicBezTo>
                  <a:cubicBezTo>
                    <a:pt x="2259" y="421"/>
                    <a:pt x="2291" y="384"/>
                    <a:pt x="2343" y="352"/>
                  </a:cubicBezTo>
                  <a:lnTo>
                    <a:pt x="2392" y="304"/>
                  </a:lnTo>
                  <a:cubicBezTo>
                    <a:pt x="2493" y="219"/>
                    <a:pt x="2578" y="150"/>
                    <a:pt x="2662" y="65"/>
                  </a:cubicBezTo>
                  <a:close/>
                  <a:moveTo>
                    <a:pt x="255" y="2085"/>
                  </a:moveTo>
                  <a:lnTo>
                    <a:pt x="255" y="2085"/>
                  </a:lnTo>
                  <a:cubicBezTo>
                    <a:pt x="186" y="2138"/>
                    <a:pt x="122" y="2186"/>
                    <a:pt x="69" y="2239"/>
                  </a:cubicBezTo>
                  <a:lnTo>
                    <a:pt x="21" y="2271"/>
                  </a:lnTo>
                  <a:cubicBezTo>
                    <a:pt x="21" y="2287"/>
                    <a:pt x="0" y="2287"/>
                    <a:pt x="0" y="2303"/>
                  </a:cubicBezTo>
                  <a:lnTo>
                    <a:pt x="0" y="2340"/>
                  </a:lnTo>
                  <a:cubicBezTo>
                    <a:pt x="0" y="2356"/>
                    <a:pt x="0" y="2372"/>
                    <a:pt x="21" y="2388"/>
                  </a:cubicBezTo>
                  <a:lnTo>
                    <a:pt x="21" y="2340"/>
                  </a:lnTo>
                  <a:lnTo>
                    <a:pt x="21" y="2303"/>
                  </a:lnTo>
                  <a:lnTo>
                    <a:pt x="21" y="2287"/>
                  </a:lnTo>
                  <a:lnTo>
                    <a:pt x="69" y="2255"/>
                  </a:lnTo>
                  <a:cubicBezTo>
                    <a:pt x="138" y="2186"/>
                    <a:pt x="202" y="2138"/>
                    <a:pt x="255" y="20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9"/>
            <p:cNvSpPr/>
            <p:nvPr/>
          </p:nvSpPr>
          <p:spPr>
            <a:xfrm>
              <a:off x="1760961" y="960965"/>
              <a:ext cx="47080" cy="20163"/>
            </a:xfrm>
            <a:custGeom>
              <a:avLst/>
              <a:gdLst/>
              <a:ahLst/>
              <a:cxnLst/>
              <a:rect l="l" t="t" r="r" b="b"/>
              <a:pathLst>
                <a:path w="474" h="203" extrusionOk="0">
                  <a:moveTo>
                    <a:pt x="473" y="0"/>
                  </a:moveTo>
                  <a:cubicBezTo>
                    <a:pt x="437" y="0"/>
                    <a:pt x="405" y="17"/>
                    <a:pt x="372" y="33"/>
                  </a:cubicBezTo>
                  <a:cubicBezTo>
                    <a:pt x="352" y="33"/>
                    <a:pt x="352" y="33"/>
                    <a:pt x="336" y="49"/>
                  </a:cubicBezTo>
                  <a:cubicBezTo>
                    <a:pt x="304" y="69"/>
                    <a:pt x="271" y="85"/>
                    <a:pt x="219" y="101"/>
                  </a:cubicBezTo>
                  <a:cubicBezTo>
                    <a:pt x="203" y="101"/>
                    <a:pt x="170" y="118"/>
                    <a:pt x="150" y="134"/>
                  </a:cubicBezTo>
                  <a:cubicBezTo>
                    <a:pt x="187" y="134"/>
                    <a:pt x="203" y="118"/>
                    <a:pt x="235" y="101"/>
                  </a:cubicBezTo>
                  <a:cubicBezTo>
                    <a:pt x="271" y="85"/>
                    <a:pt x="304" y="69"/>
                    <a:pt x="352" y="49"/>
                  </a:cubicBezTo>
                  <a:lnTo>
                    <a:pt x="372" y="49"/>
                  </a:lnTo>
                  <a:cubicBezTo>
                    <a:pt x="405" y="33"/>
                    <a:pt x="437" y="17"/>
                    <a:pt x="473" y="17"/>
                  </a:cubicBezTo>
                  <a:lnTo>
                    <a:pt x="473" y="0"/>
                  </a:lnTo>
                  <a:close/>
                  <a:moveTo>
                    <a:pt x="150" y="134"/>
                  </a:moveTo>
                  <a:cubicBezTo>
                    <a:pt x="118" y="134"/>
                    <a:pt x="86" y="150"/>
                    <a:pt x="49" y="170"/>
                  </a:cubicBezTo>
                  <a:lnTo>
                    <a:pt x="1" y="186"/>
                  </a:lnTo>
                  <a:lnTo>
                    <a:pt x="1" y="202"/>
                  </a:lnTo>
                  <a:lnTo>
                    <a:pt x="17" y="202"/>
                  </a:lnTo>
                  <a:lnTo>
                    <a:pt x="49" y="186"/>
                  </a:lnTo>
                  <a:cubicBezTo>
                    <a:pt x="86" y="170"/>
                    <a:pt x="118" y="150"/>
                    <a:pt x="15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9"/>
            <p:cNvSpPr/>
            <p:nvPr/>
          </p:nvSpPr>
          <p:spPr>
            <a:xfrm>
              <a:off x="2369625" y="558103"/>
              <a:ext cx="4966" cy="13310"/>
            </a:xfrm>
            <a:custGeom>
              <a:avLst/>
              <a:gdLst/>
              <a:ahLst/>
              <a:cxnLst/>
              <a:rect l="l" t="t" r="r" b="b"/>
              <a:pathLst>
                <a:path w="50" h="134" extrusionOk="0">
                  <a:moveTo>
                    <a:pt x="17" y="1"/>
                  </a:moveTo>
                  <a:lnTo>
                    <a:pt x="1" y="17"/>
                  </a:lnTo>
                  <a:cubicBezTo>
                    <a:pt x="17" y="17"/>
                    <a:pt x="17" y="33"/>
                    <a:pt x="17" y="49"/>
                  </a:cubicBezTo>
                  <a:cubicBezTo>
                    <a:pt x="17" y="65"/>
                    <a:pt x="17" y="102"/>
                    <a:pt x="33" y="118"/>
                  </a:cubicBezTo>
                  <a:lnTo>
                    <a:pt x="33" y="134"/>
                  </a:lnTo>
                  <a:cubicBezTo>
                    <a:pt x="49" y="134"/>
                    <a:pt x="49" y="118"/>
                    <a:pt x="49" y="118"/>
                  </a:cubicBezTo>
                  <a:cubicBezTo>
                    <a:pt x="33" y="102"/>
                    <a:pt x="33" y="65"/>
                    <a:pt x="33" y="49"/>
                  </a:cubicBezTo>
                  <a:cubicBezTo>
                    <a:pt x="33" y="17"/>
                    <a:pt x="33" y="17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9"/>
            <p:cNvSpPr/>
            <p:nvPr/>
          </p:nvSpPr>
          <p:spPr>
            <a:xfrm>
              <a:off x="2703853" y="583034"/>
              <a:ext cx="37048" cy="13707"/>
            </a:xfrm>
            <a:custGeom>
              <a:avLst/>
              <a:gdLst/>
              <a:ahLst/>
              <a:cxnLst/>
              <a:rect l="l" t="t" r="r" b="b"/>
              <a:pathLst>
                <a:path w="373" h="138" extrusionOk="0">
                  <a:moveTo>
                    <a:pt x="1" y="0"/>
                  </a:moveTo>
                  <a:lnTo>
                    <a:pt x="86" y="36"/>
                  </a:lnTo>
                  <a:cubicBezTo>
                    <a:pt x="150" y="69"/>
                    <a:pt x="219" y="85"/>
                    <a:pt x="288" y="101"/>
                  </a:cubicBezTo>
                  <a:cubicBezTo>
                    <a:pt x="219" y="69"/>
                    <a:pt x="171" y="53"/>
                    <a:pt x="102" y="16"/>
                  </a:cubicBezTo>
                  <a:lnTo>
                    <a:pt x="17" y="0"/>
                  </a:lnTo>
                  <a:close/>
                  <a:moveTo>
                    <a:pt x="288" y="101"/>
                  </a:moveTo>
                  <a:cubicBezTo>
                    <a:pt x="304" y="117"/>
                    <a:pt x="320" y="117"/>
                    <a:pt x="336" y="117"/>
                  </a:cubicBezTo>
                  <a:cubicBezTo>
                    <a:pt x="320" y="101"/>
                    <a:pt x="304" y="101"/>
                    <a:pt x="288" y="101"/>
                  </a:cubicBezTo>
                  <a:close/>
                  <a:moveTo>
                    <a:pt x="336" y="117"/>
                  </a:moveTo>
                  <a:cubicBezTo>
                    <a:pt x="336" y="137"/>
                    <a:pt x="352" y="137"/>
                    <a:pt x="352" y="137"/>
                  </a:cubicBezTo>
                  <a:lnTo>
                    <a:pt x="373" y="137"/>
                  </a:lnTo>
                  <a:lnTo>
                    <a:pt x="352" y="1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9"/>
            <p:cNvSpPr/>
            <p:nvPr/>
          </p:nvSpPr>
          <p:spPr>
            <a:xfrm>
              <a:off x="2732360" y="664878"/>
              <a:ext cx="6555" cy="367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17" y="0"/>
                  </a:moveTo>
                  <a:lnTo>
                    <a:pt x="1" y="20"/>
                  </a:lnTo>
                  <a:cubicBezTo>
                    <a:pt x="17" y="20"/>
                    <a:pt x="17" y="36"/>
                    <a:pt x="33" y="36"/>
                  </a:cubicBezTo>
                  <a:lnTo>
                    <a:pt x="65" y="36"/>
                  </a:lnTo>
                  <a:cubicBezTo>
                    <a:pt x="65" y="20"/>
                    <a:pt x="49" y="20"/>
                    <a:pt x="33" y="20"/>
                  </a:cubicBezTo>
                  <a:cubicBezTo>
                    <a:pt x="33" y="20"/>
                    <a:pt x="17" y="2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2369625" y="546482"/>
              <a:ext cx="3377" cy="8145"/>
            </a:xfrm>
            <a:custGeom>
              <a:avLst/>
              <a:gdLst/>
              <a:ahLst/>
              <a:cxnLst/>
              <a:rect l="l" t="t" r="r" b="b"/>
              <a:pathLst>
                <a:path w="34" h="82" extrusionOk="0">
                  <a:moveTo>
                    <a:pt x="17" y="0"/>
                  </a:moveTo>
                  <a:lnTo>
                    <a:pt x="1" y="17"/>
                  </a:lnTo>
                  <a:cubicBezTo>
                    <a:pt x="17" y="17"/>
                    <a:pt x="17" y="33"/>
                    <a:pt x="17" y="33"/>
                  </a:cubicBezTo>
                  <a:lnTo>
                    <a:pt x="17" y="65"/>
                  </a:lnTo>
                  <a:lnTo>
                    <a:pt x="1" y="65"/>
                  </a:lnTo>
                  <a:lnTo>
                    <a:pt x="1" y="81"/>
                  </a:lnTo>
                  <a:lnTo>
                    <a:pt x="17" y="81"/>
                  </a:lnTo>
                  <a:lnTo>
                    <a:pt x="33" y="65"/>
                  </a:lnTo>
                  <a:lnTo>
                    <a:pt x="33" y="33"/>
                  </a:lnTo>
                  <a:cubicBezTo>
                    <a:pt x="33" y="33"/>
                    <a:pt x="33" y="1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2581882" y="863826"/>
              <a:ext cx="6555" cy="1689"/>
            </a:xfrm>
            <a:custGeom>
              <a:avLst/>
              <a:gdLst/>
              <a:ahLst/>
              <a:cxnLst/>
              <a:rect l="l" t="t" r="r" b="b"/>
              <a:pathLst>
                <a:path w="66" h="17" extrusionOk="0">
                  <a:moveTo>
                    <a:pt x="1" y="1"/>
                  </a:moveTo>
                  <a:lnTo>
                    <a:pt x="17" y="17"/>
                  </a:lnTo>
                  <a:lnTo>
                    <a:pt x="49" y="1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2583571" y="875447"/>
              <a:ext cx="6853" cy="2185"/>
            </a:xfrm>
            <a:custGeom>
              <a:avLst/>
              <a:gdLst/>
              <a:ahLst/>
              <a:cxnLst/>
              <a:rect l="l" t="t" r="r" b="b"/>
              <a:pathLst>
                <a:path w="69" h="22" extrusionOk="0">
                  <a:moveTo>
                    <a:pt x="0" y="1"/>
                  </a:moveTo>
                  <a:lnTo>
                    <a:pt x="16" y="21"/>
                  </a:lnTo>
                  <a:lnTo>
                    <a:pt x="49" y="21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1750929" y="918554"/>
              <a:ext cx="58701" cy="27215"/>
            </a:xfrm>
            <a:custGeom>
              <a:avLst/>
              <a:gdLst/>
              <a:ahLst/>
              <a:cxnLst/>
              <a:rect l="l" t="t" r="r" b="b"/>
              <a:pathLst>
                <a:path w="591" h="274" extrusionOk="0">
                  <a:moveTo>
                    <a:pt x="560" y="1"/>
                  </a:moveTo>
                  <a:cubicBezTo>
                    <a:pt x="537" y="1"/>
                    <a:pt x="517" y="12"/>
                    <a:pt x="506" y="23"/>
                  </a:cubicBezTo>
                  <a:cubicBezTo>
                    <a:pt x="490" y="23"/>
                    <a:pt x="490" y="40"/>
                    <a:pt x="473" y="40"/>
                  </a:cubicBezTo>
                  <a:cubicBezTo>
                    <a:pt x="405" y="72"/>
                    <a:pt x="336" y="108"/>
                    <a:pt x="271" y="141"/>
                  </a:cubicBezTo>
                  <a:lnTo>
                    <a:pt x="203" y="173"/>
                  </a:lnTo>
                  <a:cubicBezTo>
                    <a:pt x="187" y="173"/>
                    <a:pt x="170" y="193"/>
                    <a:pt x="134" y="193"/>
                  </a:cubicBezTo>
                  <a:cubicBezTo>
                    <a:pt x="118" y="209"/>
                    <a:pt x="86" y="225"/>
                    <a:pt x="49" y="242"/>
                  </a:cubicBezTo>
                  <a:cubicBezTo>
                    <a:pt x="33" y="242"/>
                    <a:pt x="33" y="258"/>
                    <a:pt x="17" y="258"/>
                  </a:cubicBezTo>
                  <a:lnTo>
                    <a:pt x="1" y="258"/>
                  </a:lnTo>
                  <a:lnTo>
                    <a:pt x="1" y="274"/>
                  </a:lnTo>
                  <a:lnTo>
                    <a:pt x="17" y="274"/>
                  </a:lnTo>
                  <a:cubicBezTo>
                    <a:pt x="33" y="258"/>
                    <a:pt x="33" y="258"/>
                    <a:pt x="49" y="258"/>
                  </a:cubicBezTo>
                  <a:cubicBezTo>
                    <a:pt x="86" y="242"/>
                    <a:pt x="118" y="225"/>
                    <a:pt x="150" y="209"/>
                  </a:cubicBezTo>
                  <a:cubicBezTo>
                    <a:pt x="170" y="193"/>
                    <a:pt x="187" y="193"/>
                    <a:pt x="219" y="173"/>
                  </a:cubicBezTo>
                  <a:lnTo>
                    <a:pt x="288" y="141"/>
                  </a:lnTo>
                  <a:cubicBezTo>
                    <a:pt x="352" y="108"/>
                    <a:pt x="421" y="72"/>
                    <a:pt x="490" y="56"/>
                  </a:cubicBezTo>
                  <a:cubicBezTo>
                    <a:pt x="490" y="40"/>
                    <a:pt x="506" y="40"/>
                    <a:pt x="506" y="40"/>
                  </a:cubicBezTo>
                  <a:cubicBezTo>
                    <a:pt x="538" y="23"/>
                    <a:pt x="554" y="7"/>
                    <a:pt x="591" y="7"/>
                  </a:cubicBezTo>
                  <a:cubicBezTo>
                    <a:pt x="580" y="3"/>
                    <a:pt x="570" y="1"/>
                    <a:pt x="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2312711" y="969408"/>
              <a:ext cx="4867" cy="1689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0" y="0"/>
                  </a:moveTo>
                  <a:lnTo>
                    <a:pt x="0" y="16"/>
                  </a:lnTo>
                  <a:lnTo>
                    <a:pt x="49" y="1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2382934" y="750297"/>
              <a:ext cx="4867" cy="1689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0" y="1"/>
                  </a:moveTo>
                  <a:lnTo>
                    <a:pt x="0" y="17"/>
                  </a:lnTo>
                  <a:lnTo>
                    <a:pt x="49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1675542" y="538040"/>
              <a:ext cx="62277" cy="45094"/>
            </a:xfrm>
            <a:custGeom>
              <a:avLst/>
              <a:gdLst/>
              <a:ahLst/>
              <a:cxnLst/>
              <a:rect l="l" t="t" r="r" b="b"/>
              <a:pathLst>
                <a:path w="627" h="454" extrusionOk="0">
                  <a:moveTo>
                    <a:pt x="626" y="1"/>
                  </a:moveTo>
                  <a:cubicBezTo>
                    <a:pt x="590" y="1"/>
                    <a:pt x="574" y="17"/>
                    <a:pt x="558" y="17"/>
                  </a:cubicBezTo>
                  <a:lnTo>
                    <a:pt x="558" y="33"/>
                  </a:lnTo>
                  <a:cubicBezTo>
                    <a:pt x="441" y="118"/>
                    <a:pt x="340" y="203"/>
                    <a:pt x="239" y="267"/>
                  </a:cubicBezTo>
                  <a:cubicBezTo>
                    <a:pt x="154" y="336"/>
                    <a:pt x="85" y="388"/>
                    <a:pt x="0" y="437"/>
                  </a:cubicBezTo>
                  <a:lnTo>
                    <a:pt x="0" y="453"/>
                  </a:lnTo>
                  <a:lnTo>
                    <a:pt x="21" y="453"/>
                  </a:lnTo>
                  <a:cubicBezTo>
                    <a:pt x="85" y="405"/>
                    <a:pt x="170" y="336"/>
                    <a:pt x="239" y="287"/>
                  </a:cubicBezTo>
                  <a:cubicBezTo>
                    <a:pt x="340" y="203"/>
                    <a:pt x="457" y="118"/>
                    <a:pt x="558" y="49"/>
                  </a:cubicBezTo>
                  <a:lnTo>
                    <a:pt x="574" y="33"/>
                  </a:lnTo>
                  <a:cubicBezTo>
                    <a:pt x="590" y="17"/>
                    <a:pt x="606" y="17"/>
                    <a:pt x="626" y="17"/>
                  </a:cubicBezTo>
                  <a:lnTo>
                    <a:pt x="6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2356017" y="426100"/>
              <a:ext cx="5364" cy="1689"/>
            </a:xfrm>
            <a:custGeom>
              <a:avLst/>
              <a:gdLst/>
              <a:ahLst/>
              <a:cxnLst/>
              <a:rect l="l" t="t" r="r" b="b"/>
              <a:pathLst>
                <a:path w="54" h="17" extrusionOk="0">
                  <a:moveTo>
                    <a:pt x="1" y="1"/>
                  </a:moveTo>
                  <a:lnTo>
                    <a:pt x="37" y="17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1757783" y="910806"/>
              <a:ext cx="46683" cy="23341"/>
            </a:xfrm>
            <a:custGeom>
              <a:avLst/>
              <a:gdLst/>
              <a:ahLst/>
              <a:cxnLst/>
              <a:rect l="l" t="t" r="r" b="b"/>
              <a:pathLst>
                <a:path w="470" h="235" extrusionOk="0">
                  <a:moveTo>
                    <a:pt x="469" y="0"/>
                  </a:moveTo>
                  <a:cubicBezTo>
                    <a:pt x="421" y="33"/>
                    <a:pt x="352" y="49"/>
                    <a:pt x="320" y="69"/>
                  </a:cubicBezTo>
                  <a:cubicBezTo>
                    <a:pt x="251" y="101"/>
                    <a:pt x="202" y="134"/>
                    <a:pt x="134" y="150"/>
                  </a:cubicBezTo>
                  <a:cubicBezTo>
                    <a:pt x="81" y="170"/>
                    <a:pt x="49" y="202"/>
                    <a:pt x="0" y="219"/>
                  </a:cubicBezTo>
                  <a:lnTo>
                    <a:pt x="17" y="235"/>
                  </a:lnTo>
                  <a:cubicBezTo>
                    <a:pt x="49" y="202"/>
                    <a:pt x="101" y="186"/>
                    <a:pt x="134" y="170"/>
                  </a:cubicBezTo>
                  <a:cubicBezTo>
                    <a:pt x="202" y="134"/>
                    <a:pt x="251" y="118"/>
                    <a:pt x="320" y="85"/>
                  </a:cubicBezTo>
                  <a:cubicBezTo>
                    <a:pt x="368" y="69"/>
                    <a:pt x="421" y="33"/>
                    <a:pt x="469" y="17"/>
                  </a:cubicBezTo>
                  <a:lnTo>
                    <a:pt x="4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1732455" y="551250"/>
              <a:ext cx="5364" cy="3377"/>
            </a:xfrm>
            <a:custGeom>
              <a:avLst/>
              <a:gdLst/>
              <a:ahLst/>
              <a:cxnLst/>
              <a:rect l="l" t="t" r="r" b="b"/>
              <a:pathLst>
                <a:path w="54" h="34" extrusionOk="0">
                  <a:moveTo>
                    <a:pt x="53" y="1"/>
                  </a:moveTo>
                  <a:cubicBezTo>
                    <a:pt x="33" y="1"/>
                    <a:pt x="33" y="17"/>
                    <a:pt x="17" y="17"/>
                  </a:cubicBezTo>
                  <a:lnTo>
                    <a:pt x="53" y="17"/>
                  </a:lnTo>
                  <a:lnTo>
                    <a:pt x="53" y="1"/>
                  </a:lnTo>
                  <a:close/>
                  <a:moveTo>
                    <a:pt x="1" y="17"/>
                  </a:moveTo>
                  <a:lnTo>
                    <a:pt x="17" y="33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2289469" y="442588"/>
              <a:ext cx="66647" cy="26917"/>
            </a:xfrm>
            <a:custGeom>
              <a:avLst/>
              <a:gdLst/>
              <a:ahLst/>
              <a:cxnLst/>
              <a:rect l="l" t="t" r="r" b="b"/>
              <a:pathLst>
                <a:path w="671" h="271" extrusionOk="0">
                  <a:moveTo>
                    <a:pt x="0" y="0"/>
                  </a:moveTo>
                  <a:lnTo>
                    <a:pt x="16" y="16"/>
                  </a:lnTo>
                  <a:cubicBezTo>
                    <a:pt x="48" y="16"/>
                    <a:pt x="101" y="53"/>
                    <a:pt x="149" y="69"/>
                  </a:cubicBezTo>
                  <a:cubicBezTo>
                    <a:pt x="166" y="69"/>
                    <a:pt x="202" y="85"/>
                    <a:pt x="218" y="101"/>
                  </a:cubicBezTo>
                  <a:cubicBezTo>
                    <a:pt x="234" y="101"/>
                    <a:pt x="267" y="101"/>
                    <a:pt x="283" y="117"/>
                  </a:cubicBezTo>
                  <a:cubicBezTo>
                    <a:pt x="303" y="117"/>
                    <a:pt x="319" y="138"/>
                    <a:pt x="335" y="138"/>
                  </a:cubicBezTo>
                  <a:cubicBezTo>
                    <a:pt x="368" y="154"/>
                    <a:pt x="404" y="170"/>
                    <a:pt x="436" y="170"/>
                  </a:cubicBezTo>
                  <a:cubicBezTo>
                    <a:pt x="404" y="154"/>
                    <a:pt x="368" y="138"/>
                    <a:pt x="335" y="117"/>
                  </a:cubicBezTo>
                  <a:cubicBezTo>
                    <a:pt x="319" y="117"/>
                    <a:pt x="303" y="117"/>
                    <a:pt x="283" y="101"/>
                  </a:cubicBezTo>
                  <a:cubicBezTo>
                    <a:pt x="267" y="101"/>
                    <a:pt x="250" y="85"/>
                    <a:pt x="234" y="85"/>
                  </a:cubicBezTo>
                  <a:cubicBezTo>
                    <a:pt x="202" y="69"/>
                    <a:pt x="166" y="69"/>
                    <a:pt x="149" y="53"/>
                  </a:cubicBezTo>
                  <a:cubicBezTo>
                    <a:pt x="101" y="37"/>
                    <a:pt x="65" y="16"/>
                    <a:pt x="16" y="0"/>
                  </a:cubicBezTo>
                  <a:close/>
                  <a:moveTo>
                    <a:pt x="437" y="170"/>
                  </a:moveTo>
                  <a:cubicBezTo>
                    <a:pt x="469" y="186"/>
                    <a:pt x="521" y="202"/>
                    <a:pt x="553" y="218"/>
                  </a:cubicBezTo>
                  <a:cubicBezTo>
                    <a:pt x="570" y="239"/>
                    <a:pt x="586" y="239"/>
                    <a:pt x="606" y="239"/>
                  </a:cubicBezTo>
                  <a:cubicBezTo>
                    <a:pt x="606" y="218"/>
                    <a:pt x="586" y="218"/>
                    <a:pt x="570" y="218"/>
                  </a:cubicBezTo>
                  <a:cubicBezTo>
                    <a:pt x="521" y="202"/>
                    <a:pt x="469" y="186"/>
                    <a:pt x="437" y="170"/>
                  </a:cubicBezTo>
                  <a:close/>
                  <a:moveTo>
                    <a:pt x="606" y="239"/>
                  </a:moveTo>
                  <a:cubicBezTo>
                    <a:pt x="622" y="255"/>
                    <a:pt x="654" y="255"/>
                    <a:pt x="671" y="271"/>
                  </a:cubicBezTo>
                  <a:lnTo>
                    <a:pt x="671" y="255"/>
                  </a:lnTo>
                  <a:cubicBezTo>
                    <a:pt x="654" y="255"/>
                    <a:pt x="638" y="239"/>
                    <a:pt x="606" y="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2553475" y="574591"/>
              <a:ext cx="4867" cy="2086"/>
            </a:xfrm>
            <a:custGeom>
              <a:avLst/>
              <a:gdLst/>
              <a:ahLst/>
              <a:cxnLst/>
              <a:rect l="l" t="t" r="r" b="b"/>
              <a:pathLst>
                <a:path w="49" h="21" extrusionOk="0">
                  <a:moveTo>
                    <a:pt x="16" y="0"/>
                  </a:moveTo>
                  <a:lnTo>
                    <a:pt x="0" y="20"/>
                  </a:lnTo>
                  <a:lnTo>
                    <a:pt x="49" y="2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1804366" y="910806"/>
              <a:ext cx="1689" cy="1689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0" y="0"/>
                  </a:move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1729276" y="721096"/>
              <a:ext cx="4966" cy="2384"/>
            </a:xfrm>
            <a:custGeom>
              <a:avLst/>
              <a:gdLst/>
              <a:ahLst/>
              <a:cxnLst/>
              <a:rect l="l" t="t" r="r" b="b"/>
              <a:pathLst>
                <a:path w="50" h="24" extrusionOk="0">
                  <a:moveTo>
                    <a:pt x="37" y="1"/>
                  </a:moveTo>
                  <a:cubicBezTo>
                    <a:pt x="31" y="1"/>
                    <a:pt x="28" y="8"/>
                    <a:pt x="17" y="8"/>
                  </a:cubicBezTo>
                  <a:lnTo>
                    <a:pt x="1" y="24"/>
                  </a:lnTo>
                  <a:lnTo>
                    <a:pt x="17" y="24"/>
                  </a:lnTo>
                  <a:cubicBezTo>
                    <a:pt x="33" y="8"/>
                    <a:pt x="33" y="8"/>
                    <a:pt x="49" y="8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2692232" y="528008"/>
              <a:ext cx="3377" cy="1689"/>
            </a:xfrm>
            <a:custGeom>
              <a:avLst/>
              <a:gdLst/>
              <a:ahLst/>
              <a:cxnLst/>
              <a:rect l="l" t="t" r="r" b="b"/>
              <a:pathLst>
                <a:path w="34" h="17" extrusionOk="0">
                  <a:moveTo>
                    <a:pt x="1" y="1"/>
                  </a:moveTo>
                  <a:lnTo>
                    <a:pt x="1" y="17"/>
                  </a:lnTo>
                  <a:lnTo>
                    <a:pt x="33" y="1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2700675" y="593066"/>
              <a:ext cx="4966" cy="1689"/>
            </a:xfrm>
            <a:custGeom>
              <a:avLst/>
              <a:gdLst/>
              <a:ahLst/>
              <a:cxnLst/>
              <a:rect l="l" t="t" r="r" b="b"/>
              <a:pathLst>
                <a:path w="50" h="17" extrusionOk="0">
                  <a:moveTo>
                    <a:pt x="1" y="0"/>
                  </a:moveTo>
                  <a:lnTo>
                    <a:pt x="1" y="16"/>
                  </a:lnTo>
                  <a:lnTo>
                    <a:pt x="49" y="1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1669085" y="660011"/>
              <a:ext cx="3278" cy="1689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1" y="1"/>
                  </a:moveTo>
                  <a:lnTo>
                    <a:pt x="1" y="1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2335953" y="616705"/>
              <a:ext cx="35459" cy="13310"/>
            </a:xfrm>
            <a:custGeom>
              <a:avLst/>
              <a:gdLst/>
              <a:ahLst/>
              <a:cxnLst/>
              <a:rect l="l" t="t" r="r" b="b"/>
              <a:pathLst>
                <a:path w="357" h="134" extrusionOk="0">
                  <a:moveTo>
                    <a:pt x="1" y="0"/>
                  </a:moveTo>
                  <a:lnTo>
                    <a:pt x="1" y="17"/>
                  </a:lnTo>
                  <a:lnTo>
                    <a:pt x="37" y="17"/>
                  </a:lnTo>
                  <a:cubicBezTo>
                    <a:pt x="37" y="17"/>
                    <a:pt x="17" y="17"/>
                    <a:pt x="17" y="0"/>
                  </a:cubicBezTo>
                  <a:close/>
                  <a:moveTo>
                    <a:pt x="37" y="17"/>
                  </a:moveTo>
                  <a:cubicBezTo>
                    <a:pt x="102" y="49"/>
                    <a:pt x="170" y="65"/>
                    <a:pt x="239" y="101"/>
                  </a:cubicBezTo>
                  <a:cubicBezTo>
                    <a:pt x="271" y="101"/>
                    <a:pt x="304" y="118"/>
                    <a:pt x="340" y="134"/>
                  </a:cubicBezTo>
                  <a:lnTo>
                    <a:pt x="356" y="118"/>
                  </a:lnTo>
                  <a:lnTo>
                    <a:pt x="340" y="118"/>
                  </a:lnTo>
                  <a:cubicBezTo>
                    <a:pt x="304" y="101"/>
                    <a:pt x="271" y="101"/>
                    <a:pt x="239" y="81"/>
                  </a:cubicBezTo>
                  <a:cubicBezTo>
                    <a:pt x="170" y="65"/>
                    <a:pt x="102" y="33"/>
                    <a:pt x="37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1673952" y="604687"/>
              <a:ext cx="58602" cy="42213"/>
            </a:xfrm>
            <a:custGeom>
              <a:avLst/>
              <a:gdLst/>
              <a:ahLst/>
              <a:cxnLst/>
              <a:rect l="l" t="t" r="r" b="b"/>
              <a:pathLst>
                <a:path w="590" h="425" extrusionOk="0">
                  <a:moveTo>
                    <a:pt x="590" y="0"/>
                  </a:moveTo>
                  <a:cubicBezTo>
                    <a:pt x="541" y="20"/>
                    <a:pt x="505" y="53"/>
                    <a:pt x="473" y="69"/>
                  </a:cubicBezTo>
                  <a:cubicBezTo>
                    <a:pt x="473" y="85"/>
                    <a:pt x="457" y="85"/>
                    <a:pt x="440" y="101"/>
                  </a:cubicBezTo>
                  <a:cubicBezTo>
                    <a:pt x="457" y="101"/>
                    <a:pt x="473" y="85"/>
                    <a:pt x="489" y="85"/>
                  </a:cubicBezTo>
                  <a:cubicBezTo>
                    <a:pt x="521" y="53"/>
                    <a:pt x="558" y="37"/>
                    <a:pt x="590" y="20"/>
                  </a:cubicBezTo>
                  <a:lnTo>
                    <a:pt x="590" y="0"/>
                  </a:lnTo>
                  <a:close/>
                  <a:moveTo>
                    <a:pt x="440" y="101"/>
                  </a:moveTo>
                  <a:lnTo>
                    <a:pt x="440" y="101"/>
                  </a:lnTo>
                  <a:cubicBezTo>
                    <a:pt x="339" y="170"/>
                    <a:pt x="255" y="239"/>
                    <a:pt x="170" y="303"/>
                  </a:cubicBezTo>
                  <a:cubicBezTo>
                    <a:pt x="255" y="239"/>
                    <a:pt x="356" y="170"/>
                    <a:pt x="440" y="101"/>
                  </a:cubicBezTo>
                  <a:close/>
                  <a:moveTo>
                    <a:pt x="170" y="303"/>
                  </a:moveTo>
                  <a:cubicBezTo>
                    <a:pt x="138" y="323"/>
                    <a:pt x="85" y="356"/>
                    <a:pt x="53" y="372"/>
                  </a:cubicBezTo>
                  <a:cubicBezTo>
                    <a:pt x="53" y="388"/>
                    <a:pt x="37" y="388"/>
                    <a:pt x="16" y="404"/>
                  </a:cubicBezTo>
                  <a:lnTo>
                    <a:pt x="0" y="404"/>
                  </a:lnTo>
                  <a:lnTo>
                    <a:pt x="0" y="424"/>
                  </a:lnTo>
                  <a:lnTo>
                    <a:pt x="16" y="424"/>
                  </a:lnTo>
                  <a:lnTo>
                    <a:pt x="37" y="404"/>
                  </a:lnTo>
                  <a:cubicBezTo>
                    <a:pt x="37" y="404"/>
                    <a:pt x="53" y="388"/>
                    <a:pt x="69" y="388"/>
                  </a:cubicBezTo>
                  <a:cubicBezTo>
                    <a:pt x="101" y="356"/>
                    <a:pt x="138" y="340"/>
                    <a:pt x="170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2387702" y="805323"/>
              <a:ext cx="5364" cy="2086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1" y="0"/>
                  </a:moveTo>
                  <a:lnTo>
                    <a:pt x="1" y="20"/>
                  </a:lnTo>
                  <a:lnTo>
                    <a:pt x="53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2364460" y="387562"/>
              <a:ext cx="40227" cy="461563"/>
            </a:xfrm>
            <a:custGeom>
              <a:avLst/>
              <a:gdLst/>
              <a:ahLst/>
              <a:cxnLst/>
              <a:rect l="l" t="t" r="r" b="b"/>
              <a:pathLst>
                <a:path w="405" h="4647" extrusionOk="0">
                  <a:moveTo>
                    <a:pt x="17" y="1"/>
                  </a:moveTo>
                  <a:cubicBezTo>
                    <a:pt x="0" y="17"/>
                    <a:pt x="0" y="49"/>
                    <a:pt x="17" y="65"/>
                  </a:cubicBezTo>
                  <a:cubicBezTo>
                    <a:pt x="17" y="49"/>
                    <a:pt x="17" y="17"/>
                    <a:pt x="33" y="1"/>
                  </a:cubicBezTo>
                  <a:close/>
                  <a:moveTo>
                    <a:pt x="17" y="65"/>
                  </a:moveTo>
                  <a:lnTo>
                    <a:pt x="17" y="86"/>
                  </a:lnTo>
                  <a:cubicBezTo>
                    <a:pt x="17" y="166"/>
                    <a:pt x="17" y="251"/>
                    <a:pt x="33" y="320"/>
                  </a:cubicBezTo>
                  <a:lnTo>
                    <a:pt x="33" y="389"/>
                  </a:lnTo>
                  <a:cubicBezTo>
                    <a:pt x="33" y="421"/>
                    <a:pt x="53" y="453"/>
                    <a:pt x="53" y="469"/>
                  </a:cubicBezTo>
                  <a:lnTo>
                    <a:pt x="53" y="389"/>
                  </a:lnTo>
                  <a:lnTo>
                    <a:pt x="53" y="320"/>
                  </a:lnTo>
                  <a:cubicBezTo>
                    <a:pt x="33" y="251"/>
                    <a:pt x="33" y="166"/>
                    <a:pt x="33" y="86"/>
                  </a:cubicBezTo>
                  <a:cubicBezTo>
                    <a:pt x="17" y="86"/>
                    <a:pt x="17" y="65"/>
                    <a:pt x="17" y="65"/>
                  </a:cubicBezTo>
                  <a:close/>
                  <a:moveTo>
                    <a:pt x="53" y="469"/>
                  </a:moveTo>
                  <a:lnTo>
                    <a:pt x="53" y="623"/>
                  </a:lnTo>
                  <a:cubicBezTo>
                    <a:pt x="69" y="655"/>
                    <a:pt x="69" y="671"/>
                    <a:pt x="69" y="692"/>
                  </a:cubicBezTo>
                  <a:lnTo>
                    <a:pt x="69" y="756"/>
                  </a:lnTo>
                  <a:lnTo>
                    <a:pt x="69" y="772"/>
                  </a:lnTo>
                  <a:cubicBezTo>
                    <a:pt x="69" y="825"/>
                    <a:pt x="85" y="873"/>
                    <a:pt x="85" y="942"/>
                  </a:cubicBezTo>
                  <a:lnTo>
                    <a:pt x="85" y="974"/>
                  </a:lnTo>
                  <a:lnTo>
                    <a:pt x="85" y="1027"/>
                  </a:lnTo>
                  <a:cubicBezTo>
                    <a:pt x="101" y="1075"/>
                    <a:pt x="101" y="1112"/>
                    <a:pt x="101" y="1144"/>
                  </a:cubicBezTo>
                  <a:cubicBezTo>
                    <a:pt x="101" y="1176"/>
                    <a:pt x="101" y="1213"/>
                    <a:pt x="118" y="1245"/>
                  </a:cubicBezTo>
                  <a:lnTo>
                    <a:pt x="118" y="1144"/>
                  </a:lnTo>
                  <a:cubicBezTo>
                    <a:pt x="118" y="1112"/>
                    <a:pt x="118" y="1075"/>
                    <a:pt x="101" y="1027"/>
                  </a:cubicBezTo>
                  <a:lnTo>
                    <a:pt x="101" y="974"/>
                  </a:lnTo>
                  <a:lnTo>
                    <a:pt x="101" y="926"/>
                  </a:lnTo>
                  <a:cubicBezTo>
                    <a:pt x="85" y="873"/>
                    <a:pt x="85" y="825"/>
                    <a:pt x="85" y="772"/>
                  </a:cubicBezTo>
                  <a:lnTo>
                    <a:pt x="85" y="740"/>
                  </a:lnTo>
                  <a:lnTo>
                    <a:pt x="85" y="692"/>
                  </a:lnTo>
                  <a:cubicBezTo>
                    <a:pt x="69" y="671"/>
                    <a:pt x="69" y="655"/>
                    <a:pt x="69" y="623"/>
                  </a:cubicBezTo>
                  <a:cubicBezTo>
                    <a:pt x="69" y="570"/>
                    <a:pt x="69" y="522"/>
                    <a:pt x="53" y="469"/>
                  </a:cubicBezTo>
                  <a:close/>
                  <a:moveTo>
                    <a:pt x="118" y="1245"/>
                  </a:moveTo>
                  <a:lnTo>
                    <a:pt x="118" y="1346"/>
                  </a:lnTo>
                  <a:cubicBezTo>
                    <a:pt x="118" y="1398"/>
                    <a:pt x="118" y="1431"/>
                    <a:pt x="134" y="1463"/>
                  </a:cubicBezTo>
                  <a:lnTo>
                    <a:pt x="134" y="1479"/>
                  </a:lnTo>
                  <a:lnTo>
                    <a:pt x="134" y="1499"/>
                  </a:lnTo>
                  <a:cubicBezTo>
                    <a:pt x="134" y="1564"/>
                    <a:pt x="134" y="1649"/>
                    <a:pt x="154" y="1701"/>
                  </a:cubicBezTo>
                  <a:lnTo>
                    <a:pt x="154" y="1499"/>
                  </a:lnTo>
                  <a:lnTo>
                    <a:pt x="154" y="1479"/>
                  </a:lnTo>
                  <a:lnTo>
                    <a:pt x="154" y="1463"/>
                  </a:lnTo>
                  <a:cubicBezTo>
                    <a:pt x="134" y="1431"/>
                    <a:pt x="134" y="1398"/>
                    <a:pt x="134" y="1346"/>
                  </a:cubicBezTo>
                  <a:cubicBezTo>
                    <a:pt x="134" y="1314"/>
                    <a:pt x="134" y="1277"/>
                    <a:pt x="118" y="1245"/>
                  </a:cubicBezTo>
                  <a:close/>
                  <a:moveTo>
                    <a:pt x="154" y="1701"/>
                  </a:moveTo>
                  <a:lnTo>
                    <a:pt x="154" y="1802"/>
                  </a:lnTo>
                  <a:cubicBezTo>
                    <a:pt x="154" y="1819"/>
                    <a:pt x="170" y="1851"/>
                    <a:pt x="170" y="1883"/>
                  </a:cubicBezTo>
                  <a:lnTo>
                    <a:pt x="170" y="1802"/>
                  </a:lnTo>
                  <a:cubicBezTo>
                    <a:pt x="170" y="1766"/>
                    <a:pt x="170" y="1734"/>
                    <a:pt x="154" y="1701"/>
                  </a:cubicBezTo>
                  <a:close/>
                  <a:moveTo>
                    <a:pt x="170" y="1883"/>
                  </a:moveTo>
                  <a:lnTo>
                    <a:pt x="170" y="2004"/>
                  </a:lnTo>
                  <a:cubicBezTo>
                    <a:pt x="170" y="2037"/>
                    <a:pt x="170" y="2069"/>
                    <a:pt x="186" y="2105"/>
                  </a:cubicBezTo>
                  <a:lnTo>
                    <a:pt x="186" y="2004"/>
                  </a:lnTo>
                  <a:cubicBezTo>
                    <a:pt x="186" y="1968"/>
                    <a:pt x="186" y="1920"/>
                    <a:pt x="170" y="1883"/>
                  </a:cubicBezTo>
                  <a:close/>
                  <a:moveTo>
                    <a:pt x="186" y="2105"/>
                  </a:moveTo>
                  <a:lnTo>
                    <a:pt x="186" y="2154"/>
                  </a:lnTo>
                  <a:lnTo>
                    <a:pt x="186" y="2206"/>
                  </a:lnTo>
                  <a:lnTo>
                    <a:pt x="186" y="2223"/>
                  </a:lnTo>
                  <a:cubicBezTo>
                    <a:pt x="186" y="2239"/>
                    <a:pt x="186" y="2255"/>
                    <a:pt x="202" y="2255"/>
                  </a:cubicBezTo>
                  <a:lnTo>
                    <a:pt x="202" y="2223"/>
                  </a:lnTo>
                  <a:lnTo>
                    <a:pt x="202" y="2206"/>
                  </a:lnTo>
                  <a:lnTo>
                    <a:pt x="202" y="2138"/>
                  </a:lnTo>
                  <a:cubicBezTo>
                    <a:pt x="202" y="2138"/>
                    <a:pt x="186" y="2122"/>
                    <a:pt x="186" y="2105"/>
                  </a:cubicBezTo>
                  <a:close/>
                  <a:moveTo>
                    <a:pt x="202" y="2255"/>
                  </a:moveTo>
                  <a:lnTo>
                    <a:pt x="202" y="2271"/>
                  </a:lnTo>
                  <a:cubicBezTo>
                    <a:pt x="202" y="2340"/>
                    <a:pt x="202" y="2408"/>
                    <a:pt x="219" y="2473"/>
                  </a:cubicBezTo>
                  <a:cubicBezTo>
                    <a:pt x="219" y="2408"/>
                    <a:pt x="202" y="2340"/>
                    <a:pt x="219" y="2271"/>
                  </a:cubicBezTo>
                  <a:cubicBezTo>
                    <a:pt x="219" y="2271"/>
                    <a:pt x="219" y="2255"/>
                    <a:pt x="202" y="2255"/>
                  </a:cubicBezTo>
                  <a:close/>
                  <a:moveTo>
                    <a:pt x="219" y="2473"/>
                  </a:moveTo>
                  <a:lnTo>
                    <a:pt x="219" y="2574"/>
                  </a:lnTo>
                  <a:lnTo>
                    <a:pt x="219" y="2643"/>
                  </a:lnTo>
                  <a:cubicBezTo>
                    <a:pt x="235" y="2776"/>
                    <a:pt x="255" y="2913"/>
                    <a:pt x="255" y="3030"/>
                  </a:cubicBezTo>
                  <a:cubicBezTo>
                    <a:pt x="271" y="3079"/>
                    <a:pt x="271" y="3131"/>
                    <a:pt x="271" y="3164"/>
                  </a:cubicBezTo>
                  <a:cubicBezTo>
                    <a:pt x="271" y="3232"/>
                    <a:pt x="271" y="3281"/>
                    <a:pt x="287" y="3350"/>
                  </a:cubicBezTo>
                  <a:cubicBezTo>
                    <a:pt x="287" y="3398"/>
                    <a:pt x="303" y="3467"/>
                    <a:pt x="303" y="3535"/>
                  </a:cubicBezTo>
                  <a:lnTo>
                    <a:pt x="303" y="3653"/>
                  </a:lnTo>
                  <a:cubicBezTo>
                    <a:pt x="320" y="3754"/>
                    <a:pt x="320" y="3838"/>
                    <a:pt x="336" y="3923"/>
                  </a:cubicBezTo>
                  <a:lnTo>
                    <a:pt x="336" y="4040"/>
                  </a:lnTo>
                  <a:cubicBezTo>
                    <a:pt x="336" y="4057"/>
                    <a:pt x="356" y="4089"/>
                    <a:pt x="356" y="4105"/>
                  </a:cubicBezTo>
                  <a:lnTo>
                    <a:pt x="356" y="4040"/>
                  </a:lnTo>
                  <a:lnTo>
                    <a:pt x="356" y="3903"/>
                  </a:lnTo>
                  <a:cubicBezTo>
                    <a:pt x="336" y="3838"/>
                    <a:pt x="336" y="3754"/>
                    <a:pt x="320" y="3653"/>
                  </a:cubicBezTo>
                  <a:lnTo>
                    <a:pt x="320" y="3535"/>
                  </a:lnTo>
                  <a:cubicBezTo>
                    <a:pt x="303" y="3467"/>
                    <a:pt x="303" y="3398"/>
                    <a:pt x="303" y="3350"/>
                  </a:cubicBezTo>
                  <a:cubicBezTo>
                    <a:pt x="287" y="3281"/>
                    <a:pt x="287" y="3232"/>
                    <a:pt x="287" y="3164"/>
                  </a:cubicBezTo>
                  <a:cubicBezTo>
                    <a:pt x="287" y="3131"/>
                    <a:pt x="271" y="3079"/>
                    <a:pt x="271" y="3030"/>
                  </a:cubicBezTo>
                  <a:cubicBezTo>
                    <a:pt x="255" y="2913"/>
                    <a:pt x="255" y="2776"/>
                    <a:pt x="235" y="2643"/>
                  </a:cubicBezTo>
                  <a:lnTo>
                    <a:pt x="235" y="2574"/>
                  </a:lnTo>
                  <a:cubicBezTo>
                    <a:pt x="235" y="2542"/>
                    <a:pt x="235" y="2509"/>
                    <a:pt x="219" y="2473"/>
                  </a:cubicBezTo>
                  <a:close/>
                  <a:moveTo>
                    <a:pt x="356" y="4105"/>
                  </a:moveTo>
                  <a:cubicBezTo>
                    <a:pt x="356" y="4174"/>
                    <a:pt x="356" y="4242"/>
                    <a:pt x="372" y="4307"/>
                  </a:cubicBezTo>
                  <a:cubicBezTo>
                    <a:pt x="372" y="4242"/>
                    <a:pt x="372" y="4174"/>
                    <a:pt x="356" y="4105"/>
                  </a:cubicBezTo>
                  <a:close/>
                  <a:moveTo>
                    <a:pt x="372" y="4307"/>
                  </a:moveTo>
                  <a:lnTo>
                    <a:pt x="372" y="4360"/>
                  </a:lnTo>
                  <a:lnTo>
                    <a:pt x="372" y="4428"/>
                  </a:lnTo>
                  <a:cubicBezTo>
                    <a:pt x="388" y="4477"/>
                    <a:pt x="388" y="4545"/>
                    <a:pt x="388" y="4594"/>
                  </a:cubicBezTo>
                  <a:lnTo>
                    <a:pt x="388" y="4630"/>
                  </a:lnTo>
                  <a:lnTo>
                    <a:pt x="388" y="4646"/>
                  </a:lnTo>
                  <a:lnTo>
                    <a:pt x="404" y="4630"/>
                  </a:lnTo>
                  <a:lnTo>
                    <a:pt x="404" y="4594"/>
                  </a:lnTo>
                  <a:cubicBezTo>
                    <a:pt x="404" y="4529"/>
                    <a:pt x="388" y="4477"/>
                    <a:pt x="388" y="4428"/>
                  </a:cubicBezTo>
                  <a:lnTo>
                    <a:pt x="388" y="4360"/>
                  </a:lnTo>
                  <a:lnTo>
                    <a:pt x="372" y="43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2464778" y="511123"/>
              <a:ext cx="5264" cy="1788"/>
            </a:xfrm>
            <a:custGeom>
              <a:avLst/>
              <a:gdLst/>
              <a:ahLst/>
              <a:cxnLst/>
              <a:rect l="l" t="t" r="r" b="b"/>
              <a:pathLst>
                <a:path w="53" h="18" extrusionOk="0">
                  <a:moveTo>
                    <a:pt x="0" y="1"/>
                  </a:moveTo>
                  <a:lnTo>
                    <a:pt x="17" y="17"/>
                  </a:lnTo>
                  <a:lnTo>
                    <a:pt x="33" y="17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1807942" y="877532"/>
              <a:ext cx="3278" cy="110449"/>
            </a:xfrm>
            <a:custGeom>
              <a:avLst/>
              <a:gdLst/>
              <a:ahLst/>
              <a:cxnLst/>
              <a:rect l="l" t="t" r="r" b="b"/>
              <a:pathLst>
                <a:path w="33" h="1112" extrusionOk="0">
                  <a:moveTo>
                    <a:pt x="17" y="0"/>
                  </a:moveTo>
                  <a:lnTo>
                    <a:pt x="17" y="16"/>
                  </a:lnTo>
                  <a:lnTo>
                    <a:pt x="17" y="49"/>
                  </a:lnTo>
                  <a:lnTo>
                    <a:pt x="17" y="150"/>
                  </a:lnTo>
                  <a:lnTo>
                    <a:pt x="17" y="218"/>
                  </a:lnTo>
                  <a:lnTo>
                    <a:pt x="17" y="303"/>
                  </a:lnTo>
                  <a:cubicBezTo>
                    <a:pt x="17" y="267"/>
                    <a:pt x="33" y="234"/>
                    <a:pt x="33" y="218"/>
                  </a:cubicBezTo>
                  <a:lnTo>
                    <a:pt x="33" y="150"/>
                  </a:lnTo>
                  <a:cubicBezTo>
                    <a:pt x="33" y="117"/>
                    <a:pt x="17" y="81"/>
                    <a:pt x="33" y="49"/>
                  </a:cubicBezTo>
                  <a:cubicBezTo>
                    <a:pt x="33" y="32"/>
                    <a:pt x="33" y="16"/>
                    <a:pt x="17" y="0"/>
                  </a:cubicBezTo>
                  <a:close/>
                  <a:moveTo>
                    <a:pt x="17" y="303"/>
                  </a:moveTo>
                  <a:cubicBezTo>
                    <a:pt x="17" y="335"/>
                    <a:pt x="0" y="368"/>
                    <a:pt x="0" y="420"/>
                  </a:cubicBezTo>
                  <a:lnTo>
                    <a:pt x="0" y="505"/>
                  </a:lnTo>
                  <a:lnTo>
                    <a:pt x="0" y="586"/>
                  </a:lnTo>
                  <a:lnTo>
                    <a:pt x="0" y="638"/>
                  </a:lnTo>
                  <a:lnTo>
                    <a:pt x="0" y="707"/>
                  </a:lnTo>
                  <a:lnTo>
                    <a:pt x="0" y="772"/>
                  </a:lnTo>
                  <a:lnTo>
                    <a:pt x="0" y="873"/>
                  </a:lnTo>
                  <a:lnTo>
                    <a:pt x="0" y="1010"/>
                  </a:lnTo>
                  <a:lnTo>
                    <a:pt x="0" y="1042"/>
                  </a:lnTo>
                  <a:lnTo>
                    <a:pt x="0" y="1059"/>
                  </a:lnTo>
                  <a:lnTo>
                    <a:pt x="0" y="1111"/>
                  </a:lnTo>
                  <a:cubicBezTo>
                    <a:pt x="17" y="1091"/>
                    <a:pt x="17" y="1075"/>
                    <a:pt x="17" y="1059"/>
                  </a:cubicBezTo>
                  <a:lnTo>
                    <a:pt x="17" y="1042"/>
                  </a:lnTo>
                  <a:lnTo>
                    <a:pt x="17" y="1010"/>
                  </a:lnTo>
                  <a:lnTo>
                    <a:pt x="17" y="873"/>
                  </a:lnTo>
                  <a:lnTo>
                    <a:pt x="17" y="772"/>
                  </a:lnTo>
                  <a:lnTo>
                    <a:pt x="17" y="707"/>
                  </a:lnTo>
                  <a:lnTo>
                    <a:pt x="17" y="638"/>
                  </a:lnTo>
                  <a:lnTo>
                    <a:pt x="17" y="586"/>
                  </a:lnTo>
                  <a:lnTo>
                    <a:pt x="17" y="505"/>
                  </a:lnTo>
                  <a:lnTo>
                    <a:pt x="17" y="420"/>
                  </a:lnTo>
                  <a:lnTo>
                    <a:pt x="17" y="3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1675542" y="544496"/>
              <a:ext cx="62277" cy="45392"/>
            </a:xfrm>
            <a:custGeom>
              <a:avLst/>
              <a:gdLst/>
              <a:ahLst/>
              <a:cxnLst/>
              <a:rect l="l" t="t" r="r" b="b"/>
              <a:pathLst>
                <a:path w="627" h="457" extrusionOk="0">
                  <a:moveTo>
                    <a:pt x="626" y="0"/>
                  </a:moveTo>
                  <a:cubicBezTo>
                    <a:pt x="590" y="0"/>
                    <a:pt x="574" y="20"/>
                    <a:pt x="558" y="37"/>
                  </a:cubicBezTo>
                  <a:cubicBezTo>
                    <a:pt x="372" y="170"/>
                    <a:pt x="170" y="323"/>
                    <a:pt x="0" y="441"/>
                  </a:cubicBezTo>
                  <a:lnTo>
                    <a:pt x="0" y="457"/>
                  </a:lnTo>
                  <a:cubicBezTo>
                    <a:pt x="186" y="323"/>
                    <a:pt x="372" y="186"/>
                    <a:pt x="558" y="53"/>
                  </a:cubicBezTo>
                  <a:lnTo>
                    <a:pt x="574" y="37"/>
                  </a:lnTo>
                  <a:cubicBezTo>
                    <a:pt x="590" y="20"/>
                    <a:pt x="606" y="20"/>
                    <a:pt x="626" y="20"/>
                  </a:cubicBezTo>
                  <a:lnTo>
                    <a:pt x="6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2359593" y="444177"/>
              <a:ext cx="3377" cy="2086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1" y="0"/>
                  </a:moveTo>
                  <a:lnTo>
                    <a:pt x="1" y="21"/>
                  </a:lnTo>
                  <a:lnTo>
                    <a:pt x="33" y="2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2374492" y="629915"/>
              <a:ext cx="3278" cy="1689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0" y="1"/>
                  </a:moveTo>
                  <a:lnTo>
                    <a:pt x="0" y="17"/>
                  </a:lnTo>
                  <a:lnTo>
                    <a:pt x="33" y="1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1690738" y="740265"/>
              <a:ext cx="10131" cy="6953"/>
            </a:xfrm>
            <a:custGeom>
              <a:avLst/>
              <a:gdLst/>
              <a:ahLst/>
              <a:cxnLst/>
              <a:rect l="l" t="t" r="r" b="b"/>
              <a:pathLst>
                <a:path w="102" h="70" extrusionOk="0">
                  <a:moveTo>
                    <a:pt x="86" y="1"/>
                  </a:moveTo>
                  <a:lnTo>
                    <a:pt x="1" y="49"/>
                  </a:lnTo>
                  <a:lnTo>
                    <a:pt x="1" y="69"/>
                  </a:lnTo>
                  <a:lnTo>
                    <a:pt x="17" y="69"/>
                  </a:lnTo>
                  <a:lnTo>
                    <a:pt x="102" y="17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2364460" y="507944"/>
              <a:ext cx="1689" cy="1689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0" y="1"/>
                  </a:moveTo>
                  <a:lnTo>
                    <a:pt x="0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2382934" y="737087"/>
              <a:ext cx="3278" cy="99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3" y="0"/>
                  </a:moveTo>
                  <a:lnTo>
                    <a:pt x="33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2526558" y="559692"/>
              <a:ext cx="10131" cy="3377"/>
            </a:xfrm>
            <a:custGeom>
              <a:avLst/>
              <a:gdLst/>
              <a:ahLst/>
              <a:cxnLst/>
              <a:rect l="l" t="t" r="r" b="b"/>
              <a:pathLst>
                <a:path w="102" h="34" extrusionOk="0">
                  <a:moveTo>
                    <a:pt x="0" y="1"/>
                  </a:moveTo>
                  <a:lnTo>
                    <a:pt x="0" y="17"/>
                  </a:lnTo>
                  <a:lnTo>
                    <a:pt x="85" y="33"/>
                  </a:lnTo>
                  <a:lnTo>
                    <a:pt x="101" y="33"/>
                  </a:lnTo>
                  <a:lnTo>
                    <a:pt x="101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2705542" y="593066"/>
              <a:ext cx="33373" cy="13707"/>
            </a:xfrm>
            <a:custGeom>
              <a:avLst/>
              <a:gdLst/>
              <a:ahLst/>
              <a:cxnLst/>
              <a:rect l="l" t="t" r="r" b="b"/>
              <a:pathLst>
                <a:path w="336" h="138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36"/>
                    <a:pt x="53" y="36"/>
                    <a:pt x="85" y="53"/>
                  </a:cubicBezTo>
                  <a:cubicBezTo>
                    <a:pt x="101" y="53"/>
                    <a:pt x="117" y="69"/>
                    <a:pt x="133" y="69"/>
                  </a:cubicBezTo>
                  <a:cubicBezTo>
                    <a:pt x="154" y="85"/>
                    <a:pt x="186" y="85"/>
                    <a:pt x="218" y="101"/>
                  </a:cubicBezTo>
                  <a:cubicBezTo>
                    <a:pt x="234" y="101"/>
                    <a:pt x="271" y="117"/>
                    <a:pt x="303" y="137"/>
                  </a:cubicBezTo>
                  <a:lnTo>
                    <a:pt x="335" y="137"/>
                  </a:lnTo>
                  <a:cubicBezTo>
                    <a:pt x="335" y="117"/>
                    <a:pt x="319" y="117"/>
                    <a:pt x="319" y="117"/>
                  </a:cubicBezTo>
                  <a:lnTo>
                    <a:pt x="303" y="117"/>
                  </a:lnTo>
                  <a:cubicBezTo>
                    <a:pt x="271" y="101"/>
                    <a:pt x="255" y="101"/>
                    <a:pt x="218" y="85"/>
                  </a:cubicBezTo>
                  <a:cubicBezTo>
                    <a:pt x="186" y="69"/>
                    <a:pt x="170" y="69"/>
                    <a:pt x="133" y="53"/>
                  </a:cubicBezTo>
                  <a:cubicBezTo>
                    <a:pt x="117" y="53"/>
                    <a:pt x="101" y="36"/>
                    <a:pt x="85" y="36"/>
                  </a:cubicBezTo>
                  <a:cubicBezTo>
                    <a:pt x="53" y="36"/>
                    <a:pt x="32" y="1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2633730" y="623161"/>
              <a:ext cx="58602" cy="20064"/>
            </a:xfrm>
            <a:custGeom>
              <a:avLst/>
              <a:gdLst/>
              <a:ahLst/>
              <a:cxnLst/>
              <a:rect l="l" t="t" r="r" b="b"/>
              <a:pathLst>
                <a:path w="590" h="202" extrusionOk="0">
                  <a:moveTo>
                    <a:pt x="0" y="0"/>
                  </a:moveTo>
                  <a:lnTo>
                    <a:pt x="0" y="16"/>
                  </a:lnTo>
                  <a:cubicBezTo>
                    <a:pt x="32" y="16"/>
                    <a:pt x="69" y="16"/>
                    <a:pt x="101" y="36"/>
                  </a:cubicBezTo>
                  <a:cubicBezTo>
                    <a:pt x="117" y="36"/>
                    <a:pt x="117" y="53"/>
                    <a:pt x="133" y="53"/>
                  </a:cubicBezTo>
                  <a:cubicBezTo>
                    <a:pt x="271" y="101"/>
                    <a:pt x="388" y="137"/>
                    <a:pt x="489" y="170"/>
                  </a:cubicBezTo>
                  <a:cubicBezTo>
                    <a:pt x="388" y="117"/>
                    <a:pt x="271" y="85"/>
                    <a:pt x="133" y="36"/>
                  </a:cubicBezTo>
                  <a:cubicBezTo>
                    <a:pt x="133" y="36"/>
                    <a:pt x="117" y="36"/>
                    <a:pt x="101" y="16"/>
                  </a:cubicBezTo>
                  <a:cubicBezTo>
                    <a:pt x="69" y="16"/>
                    <a:pt x="49" y="0"/>
                    <a:pt x="0" y="0"/>
                  </a:cubicBezTo>
                  <a:close/>
                  <a:moveTo>
                    <a:pt x="489" y="170"/>
                  </a:moveTo>
                  <a:lnTo>
                    <a:pt x="505" y="186"/>
                  </a:lnTo>
                  <a:cubicBezTo>
                    <a:pt x="521" y="186"/>
                    <a:pt x="537" y="202"/>
                    <a:pt x="553" y="202"/>
                  </a:cubicBezTo>
                  <a:lnTo>
                    <a:pt x="574" y="202"/>
                  </a:lnTo>
                  <a:lnTo>
                    <a:pt x="590" y="186"/>
                  </a:lnTo>
                  <a:lnTo>
                    <a:pt x="574" y="186"/>
                  </a:lnTo>
                  <a:cubicBezTo>
                    <a:pt x="553" y="186"/>
                    <a:pt x="521" y="186"/>
                    <a:pt x="505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2457925" y="452620"/>
              <a:ext cx="18574" cy="168952"/>
            </a:xfrm>
            <a:custGeom>
              <a:avLst/>
              <a:gdLst/>
              <a:ahLst/>
              <a:cxnLst/>
              <a:rect l="l" t="t" r="r" b="b"/>
              <a:pathLst>
                <a:path w="187" h="1701" extrusionOk="0">
                  <a:moveTo>
                    <a:pt x="21" y="0"/>
                  </a:moveTo>
                  <a:cubicBezTo>
                    <a:pt x="1" y="0"/>
                    <a:pt x="1" y="16"/>
                    <a:pt x="21" y="37"/>
                  </a:cubicBezTo>
                  <a:cubicBezTo>
                    <a:pt x="21" y="16"/>
                    <a:pt x="21" y="16"/>
                    <a:pt x="37" y="16"/>
                  </a:cubicBezTo>
                  <a:lnTo>
                    <a:pt x="37" y="0"/>
                  </a:lnTo>
                  <a:close/>
                  <a:moveTo>
                    <a:pt x="21" y="53"/>
                  </a:moveTo>
                  <a:lnTo>
                    <a:pt x="21" y="170"/>
                  </a:lnTo>
                  <a:cubicBezTo>
                    <a:pt x="37" y="218"/>
                    <a:pt x="37" y="271"/>
                    <a:pt x="37" y="303"/>
                  </a:cubicBezTo>
                  <a:lnTo>
                    <a:pt x="37" y="319"/>
                  </a:lnTo>
                  <a:cubicBezTo>
                    <a:pt x="37" y="339"/>
                    <a:pt x="53" y="356"/>
                    <a:pt x="53" y="372"/>
                  </a:cubicBezTo>
                  <a:lnTo>
                    <a:pt x="53" y="440"/>
                  </a:lnTo>
                  <a:lnTo>
                    <a:pt x="53" y="541"/>
                  </a:lnTo>
                  <a:cubicBezTo>
                    <a:pt x="69" y="558"/>
                    <a:pt x="69" y="558"/>
                    <a:pt x="69" y="574"/>
                  </a:cubicBezTo>
                  <a:lnTo>
                    <a:pt x="69" y="541"/>
                  </a:lnTo>
                  <a:lnTo>
                    <a:pt x="69" y="440"/>
                  </a:lnTo>
                  <a:cubicBezTo>
                    <a:pt x="69" y="404"/>
                    <a:pt x="69" y="388"/>
                    <a:pt x="53" y="356"/>
                  </a:cubicBezTo>
                  <a:lnTo>
                    <a:pt x="53" y="319"/>
                  </a:lnTo>
                  <a:lnTo>
                    <a:pt x="53" y="303"/>
                  </a:lnTo>
                  <a:cubicBezTo>
                    <a:pt x="53" y="255"/>
                    <a:pt x="53" y="218"/>
                    <a:pt x="37" y="170"/>
                  </a:cubicBezTo>
                  <a:cubicBezTo>
                    <a:pt x="37" y="138"/>
                    <a:pt x="37" y="85"/>
                    <a:pt x="21" y="53"/>
                  </a:cubicBezTo>
                  <a:close/>
                  <a:moveTo>
                    <a:pt x="69" y="574"/>
                  </a:moveTo>
                  <a:lnTo>
                    <a:pt x="69" y="691"/>
                  </a:lnTo>
                  <a:cubicBezTo>
                    <a:pt x="69" y="707"/>
                    <a:pt x="69" y="723"/>
                    <a:pt x="86" y="743"/>
                  </a:cubicBezTo>
                  <a:lnTo>
                    <a:pt x="86" y="691"/>
                  </a:lnTo>
                  <a:cubicBezTo>
                    <a:pt x="86" y="659"/>
                    <a:pt x="86" y="606"/>
                    <a:pt x="69" y="574"/>
                  </a:cubicBezTo>
                  <a:close/>
                  <a:moveTo>
                    <a:pt x="86" y="743"/>
                  </a:moveTo>
                  <a:lnTo>
                    <a:pt x="86" y="776"/>
                  </a:lnTo>
                  <a:cubicBezTo>
                    <a:pt x="86" y="824"/>
                    <a:pt x="86" y="877"/>
                    <a:pt x="102" y="909"/>
                  </a:cubicBezTo>
                  <a:lnTo>
                    <a:pt x="102" y="776"/>
                  </a:lnTo>
                  <a:cubicBezTo>
                    <a:pt x="102" y="760"/>
                    <a:pt x="86" y="743"/>
                    <a:pt x="86" y="743"/>
                  </a:cubicBezTo>
                  <a:close/>
                  <a:moveTo>
                    <a:pt x="102" y="909"/>
                  </a:moveTo>
                  <a:lnTo>
                    <a:pt x="102" y="978"/>
                  </a:lnTo>
                  <a:lnTo>
                    <a:pt x="102" y="1046"/>
                  </a:lnTo>
                  <a:cubicBezTo>
                    <a:pt x="102" y="1095"/>
                    <a:pt x="122" y="1147"/>
                    <a:pt x="122" y="1180"/>
                  </a:cubicBezTo>
                  <a:cubicBezTo>
                    <a:pt x="138" y="1212"/>
                    <a:pt x="138" y="1228"/>
                    <a:pt x="138" y="1265"/>
                  </a:cubicBezTo>
                  <a:lnTo>
                    <a:pt x="138" y="1180"/>
                  </a:lnTo>
                  <a:cubicBezTo>
                    <a:pt x="122" y="1127"/>
                    <a:pt x="122" y="1095"/>
                    <a:pt x="122" y="1046"/>
                  </a:cubicBezTo>
                  <a:lnTo>
                    <a:pt x="122" y="978"/>
                  </a:lnTo>
                  <a:cubicBezTo>
                    <a:pt x="122" y="962"/>
                    <a:pt x="122" y="925"/>
                    <a:pt x="102" y="909"/>
                  </a:cubicBezTo>
                  <a:close/>
                  <a:moveTo>
                    <a:pt x="138" y="1265"/>
                  </a:moveTo>
                  <a:lnTo>
                    <a:pt x="138" y="1349"/>
                  </a:lnTo>
                  <a:cubicBezTo>
                    <a:pt x="154" y="1366"/>
                    <a:pt x="154" y="1398"/>
                    <a:pt x="154" y="1414"/>
                  </a:cubicBezTo>
                  <a:cubicBezTo>
                    <a:pt x="138" y="1430"/>
                    <a:pt x="138" y="1430"/>
                    <a:pt x="138" y="1450"/>
                  </a:cubicBezTo>
                  <a:cubicBezTo>
                    <a:pt x="154" y="1499"/>
                    <a:pt x="154" y="1551"/>
                    <a:pt x="170" y="1616"/>
                  </a:cubicBezTo>
                  <a:cubicBezTo>
                    <a:pt x="170" y="1551"/>
                    <a:pt x="170" y="1499"/>
                    <a:pt x="154" y="1450"/>
                  </a:cubicBezTo>
                  <a:lnTo>
                    <a:pt x="154" y="1430"/>
                  </a:lnTo>
                  <a:cubicBezTo>
                    <a:pt x="170" y="1398"/>
                    <a:pt x="154" y="1366"/>
                    <a:pt x="154" y="1349"/>
                  </a:cubicBezTo>
                  <a:cubicBezTo>
                    <a:pt x="154" y="1313"/>
                    <a:pt x="138" y="1281"/>
                    <a:pt x="138" y="1265"/>
                  </a:cubicBezTo>
                  <a:close/>
                  <a:moveTo>
                    <a:pt x="170" y="1616"/>
                  </a:moveTo>
                  <a:lnTo>
                    <a:pt x="170" y="1652"/>
                  </a:lnTo>
                  <a:cubicBezTo>
                    <a:pt x="170" y="1669"/>
                    <a:pt x="170" y="1685"/>
                    <a:pt x="186" y="1701"/>
                  </a:cubicBezTo>
                  <a:lnTo>
                    <a:pt x="186" y="1685"/>
                  </a:lnTo>
                  <a:lnTo>
                    <a:pt x="186" y="1652"/>
                  </a:lnTo>
                  <a:cubicBezTo>
                    <a:pt x="186" y="1632"/>
                    <a:pt x="170" y="1632"/>
                    <a:pt x="170" y="16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2287384" y="454209"/>
              <a:ext cx="8542" cy="5264"/>
            </a:xfrm>
            <a:custGeom>
              <a:avLst/>
              <a:gdLst/>
              <a:ahLst/>
              <a:cxnLst/>
              <a:rect l="l" t="t" r="r" b="b"/>
              <a:pathLst>
                <a:path w="86" h="53" extrusionOk="0">
                  <a:moveTo>
                    <a:pt x="1" y="0"/>
                  </a:moveTo>
                  <a:lnTo>
                    <a:pt x="1" y="21"/>
                  </a:lnTo>
                  <a:cubicBezTo>
                    <a:pt x="21" y="21"/>
                    <a:pt x="37" y="21"/>
                    <a:pt x="53" y="37"/>
                  </a:cubicBezTo>
                  <a:cubicBezTo>
                    <a:pt x="53" y="37"/>
                    <a:pt x="69" y="37"/>
                    <a:pt x="86" y="53"/>
                  </a:cubicBezTo>
                  <a:lnTo>
                    <a:pt x="86" y="37"/>
                  </a:lnTo>
                  <a:cubicBezTo>
                    <a:pt x="69" y="37"/>
                    <a:pt x="69" y="21"/>
                    <a:pt x="53" y="21"/>
                  </a:cubicBezTo>
                  <a:cubicBezTo>
                    <a:pt x="37" y="21"/>
                    <a:pt x="2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2456335" y="419247"/>
              <a:ext cx="135678" cy="473184"/>
            </a:xfrm>
            <a:custGeom>
              <a:avLst/>
              <a:gdLst/>
              <a:ahLst/>
              <a:cxnLst/>
              <a:rect l="l" t="t" r="r" b="b"/>
              <a:pathLst>
                <a:path w="1366" h="4764" extrusionOk="0">
                  <a:moveTo>
                    <a:pt x="1" y="1"/>
                  </a:moveTo>
                  <a:lnTo>
                    <a:pt x="1" y="17"/>
                  </a:lnTo>
                  <a:lnTo>
                    <a:pt x="53" y="17"/>
                  </a:lnTo>
                  <a:cubicBezTo>
                    <a:pt x="186" y="86"/>
                    <a:pt x="340" y="134"/>
                    <a:pt x="473" y="187"/>
                  </a:cubicBezTo>
                  <a:lnTo>
                    <a:pt x="861" y="336"/>
                  </a:lnTo>
                  <a:lnTo>
                    <a:pt x="489" y="187"/>
                  </a:lnTo>
                  <a:cubicBezTo>
                    <a:pt x="340" y="118"/>
                    <a:pt x="202" y="70"/>
                    <a:pt x="53" y="1"/>
                  </a:cubicBezTo>
                  <a:close/>
                  <a:moveTo>
                    <a:pt x="861" y="336"/>
                  </a:moveTo>
                  <a:cubicBezTo>
                    <a:pt x="893" y="352"/>
                    <a:pt x="909" y="373"/>
                    <a:pt x="893" y="405"/>
                  </a:cubicBezTo>
                  <a:cubicBezTo>
                    <a:pt x="893" y="421"/>
                    <a:pt x="893" y="437"/>
                    <a:pt x="909" y="474"/>
                  </a:cubicBezTo>
                  <a:lnTo>
                    <a:pt x="909" y="405"/>
                  </a:lnTo>
                  <a:cubicBezTo>
                    <a:pt x="909" y="352"/>
                    <a:pt x="893" y="336"/>
                    <a:pt x="861" y="336"/>
                  </a:cubicBezTo>
                  <a:close/>
                  <a:moveTo>
                    <a:pt x="909" y="474"/>
                  </a:moveTo>
                  <a:lnTo>
                    <a:pt x="909" y="522"/>
                  </a:lnTo>
                  <a:cubicBezTo>
                    <a:pt x="909" y="538"/>
                    <a:pt x="909" y="574"/>
                    <a:pt x="926" y="607"/>
                  </a:cubicBezTo>
                  <a:lnTo>
                    <a:pt x="926" y="522"/>
                  </a:lnTo>
                  <a:cubicBezTo>
                    <a:pt x="926" y="506"/>
                    <a:pt x="926" y="490"/>
                    <a:pt x="909" y="474"/>
                  </a:cubicBezTo>
                  <a:close/>
                  <a:moveTo>
                    <a:pt x="926" y="607"/>
                  </a:moveTo>
                  <a:lnTo>
                    <a:pt x="926" y="675"/>
                  </a:lnTo>
                  <a:cubicBezTo>
                    <a:pt x="926" y="724"/>
                    <a:pt x="946" y="756"/>
                    <a:pt x="926" y="809"/>
                  </a:cubicBezTo>
                  <a:cubicBezTo>
                    <a:pt x="926" y="809"/>
                    <a:pt x="946" y="809"/>
                    <a:pt x="946" y="825"/>
                  </a:cubicBezTo>
                  <a:cubicBezTo>
                    <a:pt x="962" y="825"/>
                    <a:pt x="946" y="841"/>
                    <a:pt x="946" y="857"/>
                  </a:cubicBezTo>
                  <a:lnTo>
                    <a:pt x="946" y="926"/>
                  </a:lnTo>
                  <a:cubicBezTo>
                    <a:pt x="962" y="926"/>
                    <a:pt x="962" y="926"/>
                    <a:pt x="962" y="942"/>
                  </a:cubicBezTo>
                  <a:lnTo>
                    <a:pt x="962" y="910"/>
                  </a:lnTo>
                  <a:lnTo>
                    <a:pt x="962" y="857"/>
                  </a:lnTo>
                  <a:lnTo>
                    <a:pt x="962" y="809"/>
                  </a:lnTo>
                  <a:lnTo>
                    <a:pt x="946" y="809"/>
                  </a:lnTo>
                  <a:lnTo>
                    <a:pt x="946" y="675"/>
                  </a:lnTo>
                  <a:cubicBezTo>
                    <a:pt x="946" y="655"/>
                    <a:pt x="926" y="623"/>
                    <a:pt x="926" y="607"/>
                  </a:cubicBezTo>
                  <a:close/>
                  <a:moveTo>
                    <a:pt x="962" y="942"/>
                  </a:moveTo>
                  <a:lnTo>
                    <a:pt x="962" y="995"/>
                  </a:lnTo>
                  <a:lnTo>
                    <a:pt x="962" y="1027"/>
                  </a:lnTo>
                  <a:cubicBezTo>
                    <a:pt x="978" y="1059"/>
                    <a:pt x="978" y="1096"/>
                    <a:pt x="978" y="1128"/>
                  </a:cubicBezTo>
                  <a:lnTo>
                    <a:pt x="978" y="1213"/>
                  </a:lnTo>
                  <a:lnTo>
                    <a:pt x="978" y="1229"/>
                  </a:lnTo>
                  <a:cubicBezTo>
                    <a:pt x="994" y="1261"/>
                    <a:pt x="994" y="1281"/>
                    <a:pt x="994" y="1298"/>
                  </a:cubicBezTo>
                  <a:lnTo>
                    <a:pt x="994" y="1382"/>
                  </a:lnTo>
                  <a:cubicBezTo>
                    <a:pt x="1010" y="1415"/>
                    <a:pt x="1010" y="1447"/>
                    <a:pt x="1010" y="1463"/>
                  </a:cubicBezTo>
                  <a:lnTo>
                    <a:pt x="1010" y="1548"/>
                  </a:lnTo>
                  <a:cubicBezTo>
                    <a:pt x="1027" y="1564"/>
                    <a:pt x="1027" y="1584"/>
                    <a:pt x="1027" y="1601"/>
                  </a:cubicBezTo>
                  <a:lnTo>
                    <a:pt x="1027" y="1548"/>
                  </a:lnTo>
                  <a:lnTo>
                    <a:pt x="1027" y="1463"/>
                  </a:lnTo>
                  <a:cubicBezTo>
                    <a:pt x="1027" y="1447"/>
                    <a:pt x="1010" y="1415"/>
                    <a:pt x="1010" y="1382"/>
                  </a:cubicBezTo>
                  <a:lnTo>
                    <a:pt x="1010" y="1298"/>
                  </a:lnTo>
                  <a:cubicBezTo>
                    <a:pt x="1010" y="1281"/>
                    <a:pt x="994" y="1261"/>
                    <a:pt x="994" y="1229"/>
                  </a:cubicBezTo>
                  <a:lnTo>
                    <a:pt x="994" y="1213"/>
                  </a:lnTo>
                  <a:lnTo>
                    <a:pt x="994" y="1128"/>
                  </a:lnTo>
                  <a:cubicBezTo>
                    <a:pt x="978" y="1096"/>
                    <a:pt x="978" y="1059"/>
                    <a:pt x="978" y="1027"/>
                  </a:cubicBezTo>
                  <a:lnTo>
                    <a:pt x="978" y="995"/>
                  </a:lnTo>
                  <a:cubicBezTo>
                    <a:pt x="978" y="978"/>
                    <a:pt x="978" y="958"/>
                    <a:pt x="962" y="942"/>
                  </a:cubicBezTo>
                  <a:close/>
                  <a:moveTo>
                    <a:pt x="1027" y="1601"/>
                  </a:moveTo>
                  <a:lnTo>
                    <a:pt x="1027" y="1649"/>
                  </a:lnTo>
                  <a:cubicBezTo>
                    <a:pt x="1027" y="1665"/>
                    <a:pt x="1027" y="1685"/>
                    <a:pt x="1047" y="1718"/>
                  </a:cubicBezTo>
                  <a:lnTo>
                    <a:pt x="1047" y="1649"/>
                  </a:lnTo>
                  <a:cubicBezTo>
                    <a:pt x="1047" y="1633"/>
                    <a:pt x="1027" y="1617"/>
                    <a:pt x="1027" y="1601"/>
                  </a:cubicBezTo>
                  <a:close/>
                  <a:moveTo>
                    <a:pt x="1047" y="1718"/>
                  </a:moveTo>
                  <a:lnTo>
                    <a:pt x="1047" y="1750"/>
                  </a:lnTo>
                  <a:lnTo>
                    <a:pt x="1047" y="1835"/>
                  </a:lnTo>
                  <a:lnTo>
                    <a:pt x="1047" y="1867"/>
                  </a:lnTo>
                  <a:cubicBezTo>
                    <a:pt x="1063" y="1887"/>
                    <a:pt x="1063" y="1887"/>
                    <a:pt x="1063" y="1904"/>
                  </a:cubicBezTo>
                  <a:lnTo>
                    <a:pt x="1063" y="1968"/>
                  </a:lnTo>
                  <a:lnTo>
                    <a:pt x="1063" y="2037"/>
                  </a:lnTo>
                  <a:cubicBezTo>
                    <a:pt x="1079" y="2037"/>
                    <a:pt x="1079" y="2053"/>
                    <a:pt x="1079" y="2053"/>
                  </a:cubicBezTo>
                  <a:lnTo>
                    <a:pt x="1079" y="2037"/>
                  </a:lnTo>
                  <a:lnTo>
                    <a:pt x="1079" y="1968"/>
                  </a:lnTo>
                  <a:lnTo>
                    <a:pt x="1079" y="1904"/>
                  </a:lnTo>
                  <a:cubicBezTo>
                    <a:pt x="1063" y="1887"/>
                    <a:pt x="1063" y="1867"/>
                    <a:pt x="1063" y="1867"/>
                  </a:cubicBezTo>
                  <a:lnTo>
                    <a:pt x="1063" y="1835"/>
                  </a:lnTo>
                  <a:lnTo>
                    <a:pt x="1063" y="1750"/>
                  </a:lnTo>
                  <a:cubicBezTo>
                    <a:pt x="1047" y="1734"/>
                    <a:pt x="1047" y="1718"/>
                    <a:pt x="1047" y="1718"/>
                  </a:cubicBezTo>
                  <a:close/>
                  <a:moveTo>
                    <a:pt x="219" y="2021"/>
                  </a:moveTo>
                  <a:cubicBezTo>
                    <a:pt x="202" y="2021"/>
                    <a:pt x="202" y="2021"/>
                    <a:pt x="186" y="2037"/>
                  </a:cubicBezTo>
                  <a:lnTo>
                    <a:pt x="186" y="2053"/>
                  </a:lnTo>
                  <a:lnTo>
                    <a:pt x="186" y="2069"/>
                  </a:lnTo>
                  <a:cubicBezTo>
                    <a:pt x="186" y="2089"/>
                    <a:pt x="186" y="2089"/>
                    <a:pt x="202" y="2106"/>
                  </a:cubicBezTo>
                  <a:lnTo>
                    <a:pt x="202" y="2069"/>
                  </a:lnTo>
                  <a:lnTo>
                    <a:pt x="202" y="2053"/>
                  </a:lnTo>
                  <a:lnTo>
                    <a:pt x="202" y="2037"/>
                  </a:lnTo>
                  <a:lnTo>
                    <a:pt x="219" y="2037"/>
                  </a:lnTo>
                  <a:lnTo>
                    <a:pt x="219" y="2021"/>
                  </a:lnTo>
                  <a:close/>
                  <a:moveTo>
                    <a:pt x="1079" y="2053"/>
                  </a:moveTo>
                  <a:lnTo>
                    <a:pt x="1079" y="2089"/>
                  </a:lnTo>
                  <a:lnTo>
                    <a:pt x="1079" y="2154"/>
                  </a:lnTo>
                  <a:cubicBezTo>
                    <a:pt x="1079" y="2170"/>
                    <a:pt x="1079" y="2190"/>
                    <a:pt x="1095" y="2207"/>
                  </a:cubicBezTo>
                  <a:lnTo>
                    <a:pt x="1095" y="2138"/>
                  </a:lnTo>
                  <a:lnTo>
                    <a:pt x="1095" y="2089"/>
                  </a:lnTo>
                  <a:cubicBezTo>
                    <a:pt x="1095" y="2089"/>
                    <a:pt x="1095" y="2069"/>
                    <a:pt x="1079" y="2053"/>
                  </a:cubicBezTo>
                  <a:close/>
                  <a:moveTo>
                    <a:pt x="202" y="2106"/>
                  </a:moveTo>
                  <a:lnTo>
                    <a:pt x="202" y="2154"/>
                  </a:lnTo>
                  <a:lnTo>
                    <a:pt x="202" y="2190"/>
                  </a:lnTo>
                  <a:lnTo>
                    <a:pt x="202" y="2255"/>
                  </a:lnTo>
                  <a:cubicBezTo>
                    <a:pt x="202" y="2271"/>
                    <a:pt x="219" y="2291"/>
                    <a:pt x="219" y="2291"/>
                  </a:cubicBezTo>
                  <a:lnTo>
                    <a:pt x="219" y="2255"/>
                  </a:lnTo>
                  <a:lnTo>
                    <a:pt x="219" y="2190"/>
                  </a:lnTo>
                  <a:lnTo>
                    <a:pt x="219" y="2154"/>
                  </a:lnTo>
                  <a:cubicBezTo>
                    <a:pt x="219" y="2138"/>
                    <a:pt x="219" y="2122"/>
                    <a:pt x="202" y="2106"/>
                  </a:cubicBezTo>
                  <a:close/>
                  <a:moveTo>
                    <a:pt x="1095" y="2207"/>
                  </a:moveTo>
                  <a:lnTo>
                    <a:pt x="1095" y="2255"/>
                  </a:lnTo>
                  <a:lnTo>
                    <a:pt x="1095" y="2340"/>
                  </a:lnTo>
                  <a:cubicBezTo>
                    <a:pt x="1095" y="2356"/>
                    <a:pt x="1095" y="2372"/>
                    <a:pt x="1111" y="2392"/>
                  </a:cubicBezTo>
                  <a:lnTo>
                    <a:pt x="1111" y="2340"/>
                  </a:lnTo>
                  <a:lnTo>
                    <a:pt x="1111" y="2255"/>
                  </a:lnTo>
                  <a:cubicBezTo>
                    <a:pt x="1111" y="2239"/>
                    <a:pt x="1095" y="2223"/>
                    <a:pt x="1095" y="2207"/>
                  </a:cubicBezTo>
                  <a:close/>
                  <a:moveTo>
                    <a:pt x="219" y="2291"/>
                  </a:moveTo>
                  <a:lnTo>
                    <a:pt x="219" y="2372"/>
                  </a:lnTo>
                  <a:cubicBezTo>
                    <a:pt x="219" y="2409"/>
                    <a:pt x="219" y="2441"/>
                    <a:pt x="239" y="2473"/>
                  </a:cubicBezTo>
                  <a:lnTo>
                    <a:pt x="239" y="2372"/>
                  </a:lnTo>
                  <a:cubicBezTo>
                    <a:pt x="239" y="2356"/>
                    <a:pt x="219" y="2324"/>
                    <a:pt x="219" y="2291"/>
                  </a:cubicBezTo>
                  <a:close/>
                  <a:moveTo>
                    <a:pt x="239" y="2473"/>
                  </a:moveTo>
                  <a:lnTo>
                    <a:pt x="239" y="2542"/>
                  </a:lnTo>
                  <a:lnTo>
                    <a:pt x="239" y="2558"/>
                  </a:lnTo>
                  <a:cubicBezTo>
                    <a:pt x="239" y="2594"/>
                    <a:pt x="255" y="2627"/>
                    <a:pt x="255" y="2643"/>
                  </a:cubicBezTo>
                  <a:lnTo>
                    <a:pt x="255" y="2558"/>
                  </a:lnTo>
                  <a:lnTo>
                    <a:pt x="255" y="2542"/>
                  </a:lnTo>
                  <a:cubicBezTo>
                    <a:pt x="255" y="2526"/>
                    <a:pt x="255" y="2493"/>
                    <a:pt x="239" y="2473"/>
                  </a:cubicBezTo>
                  <a:close/>
                  <a:moveTo>
                    <a:pt x="1111" y="2392"/>
                  </a:moveTo>
                  <a:lnTo>
                    <a:pt x="1111" y="2425"/>
                  </a:lnTo>
                  <a:lnTo>
                    <a:pt x="1111" y="2509"/>
                  </a:lnTo>
                  <a:lnTo>
                    <a:pt x="1111" y="2526"/>
                  </a:lnTo>
                  <a:cubicBezTo>
                    <a:pt x="1128" y="2558"/>
                    <a:pt x="1128" y="2574"/>
                    <a:pt x="1128" y="2610"/>
                  </a:cubicBezTo>
                  <a:lnTo>
                    <a:pt x="1128" y="2695"/>
                  </a:lnTo>
                  <a:cubicBezTo>
                    <a:pt x="1148" y="2711"/>
                    <a:pt x="1148" y="2728"/>
                    <a:pt x="1148" y="2744"/>
                  </a:cubicBezTo>
                  <a:lnTo>
                    <a:pt x="1148" y="2695"/>
                  </a:lnTo>
                  <a:lnTo>
                    <a:pt x="1148" y="2610"/>
                  </a:lnTo>
                  <a:cubicBezTo>
                    <a:pt x="1148" y="2574"/>
                    <a:pt x="1128" y="2558"/>
                    <a:pt x="1128" y="2526"/>
                  </a:cubicBezTo>
                  <a:lnTo>
                    <a:pt x="1128" y="2509"/>
                  </a:lnTo>
                  <a:lnTo>
                    <a:pt x="1128" y="2425"/>
                  </a:lnTo>
                  <a:cubicBezTo>
                    <a:pt x="1128" y="2409"/>
                    <a:pt x="1111" y="2392"/>
                    <a:pt x="1111" y="2392"/>
                  </a:cubicBezTo>
                  <a:close/>
                  <a:moveTo>
                    <a:pt x="255" y="2643"/>
                  </a:moveTo>
                  <a:lnTo>
                    <a:pt x="255" y="2695"/>
                  </a:lnTo>
                  <a:lnTo>
                    <a:pt x="255" y="2728"/>
                  </a:lnTo>
                  <a:cubicBezTo>
                    <a:pt x="255" y="2776"/>
                    <a:pt x="271" y="2829"/>
                    <a:pt x="271" y="2877"/>
                  </a:cubicBezTo>
                  <a:lnTo>
                    <a:pt x="271" y="2913"/>
                  </a:lnTo>
                  <a:cubicBezTo>
                    <a:pt x="271" y="2930"/>
                    <a:pt x="271" y="2946"/>
                    <a:pt x="287" y="2962"/>
                  </a:cubicBezTo>
                  <a:lnTo>
                    <a:pt x="287" y="2913"/>
                  </a:lnTo>
                  <a:lnTo>
                    <a:pt x="287" y="2877"/>
                  </a:lnTo>
                  <a:cubicBezTo>
                    <a:pt x="271" y="2829"/>
                    <a:pt x="271" y="2776"/>
                    <a:pt x="271" y="2728"/>
                  </a:cubicBezTo>
                  <a:lnTo>
                    <a:pt x="271" y="2695"/>
                  </a:lnTo>
                  <a:cubicBezTo>
                    <a:pt x="255" y="2675"/>
                    <a:pt x="255" y="2659"/>
                    <a:pt x="255" y="2643"/>
                  </a:cubicBezTo>
                  <a:close/>
                  <a:moveTo>
                    <a:pt x="287" y="2962"/>
                  </a:moveTo>
                  <a:lnTo>
                    <a:pt x="287" y="3079"/>
                  </a:lnTo>
                  <a:cubicBezTo>
                    <a:pt x="287" y="3115"/>
                    <a:pt x="287" y="3148"/>
                    <a:pt x="303" y="3180"/>
                  </a:cubicBezTo>
                  <a:lnTo>
                    <a:pt x="303" y="3079"/>
                  </a:lnTo>
                  <a:cubicBezTo>
                    <a:pt x="303" y="3047"/>
                    <a:pt x="303" y="2998"/>
                    <a:pt x="287" y="2962"/>
                  </a:cubicBezTo>
                  <a:close/>
                  <a:moveTo>
                    <a:pt x="1148" y="2744"/>
                  </a:moveTo>
                  <a:lnTo>
                    <a:pt x="1148" y="2776"/>
                  </a:lnTo>
                  <a:cubicBezTo>
                    <a:pt x="1148" y="2829"/>
                    <a:pt x="1164" y="2877"/>
                    <a:pt x="1164" y="2913"/>
                  </a:cubicBezTo>
                  <a:lnTo>
                    <a:pt x="1164" y="2998"/>
                  </a:lnTo>
                  <a:cubicBezTo>
                    <a:pt x="1180" y="3031"/>
                    <a:pt x="1180" y="3063"/>
                    <a:pt x="1180" y="3099"/>
                  </a:cubicBezTo>
                  <a:cubicBezTo>
                    <a:pt x="1180" y="3132"/>
                    <a:pt x="1180" y="3180"/>
                    <a:pt x="1196" y="3216"/>
                  </a:cubicBezTo>
                  <a:lnTo>
                    <a:pt x="1196" y="3099"/>
                  </a:lnTo>
                  <a:cubicBezTo>
                    <a:pt x="1196" y="3063"/>
                    <a:pt x="1180" y="3031"/>
                    <a:pt x="1180" y="2998"/>
                  </a:cubicBezTo>
                  <a:lnTo>
                    <a:pt x="1180" y="2913"/>
                  </a:lnTo>
                  <a:cubicBezTo>
                    <a:pt x="1164" y="2877"/>
                    <a:pt x="1164" y="2829"/>
                    <a:pt x="1164" y="2776"/>
                  </a:cubicBezTo>
                  <a:cubicBezTo>
                    <a:pt x="1164" y="2760"/>
                    <a:pt x="1164" y="2744"/>
                    <a:pt x="1148" y="2744"/>
                  </a:cubicBezTo>
                  <a:close/>
                  <a:moveTo>
                    <a:pt x="303" y="3180"/>
                  </a:moveTo>
                  <a:lnTo>
                    <a:pt x="303" y="3317"/>
                  </a:lnTo>
                  <a:cubicBezTo>
                    <a:pt x="303" y="3350"/>
                    <a:pt x="303" y="3366"/>
                    <a:pt x="320" y="3382"/>
                  </a:cubicBezTo>
                  <a:lnTo>
                    <a:pt x="320" y="3317"/>
                  </a:lnTo>
                  <a:cubicBezTo>
                    <a:pt x="320" y="3265"/>
                    <a:pt x="320" y="3233"/>
                    <a:pt x="303" y="3180"/>
                  </a:cubicBezTo>
                  <a:close/>
                  <a:moveTo>
                    <a:pt x="1196" y="3216"/>
                  </a:moveTo>
                  <a:lnTo>
                    <a:pt x="1196" y="3265"/>
                  </a:lnTo>
                  <a:lnTo>
                    <a:pt x="1196" y="3317"/>
                  </a:lnTo>
                  <a:cubicBezTo>
                    <a:pt x="1212" y="3334"/>
                    <a:pt x="1212" y="3366"/>
                    <a:pt x="1212" y="3382"/>
                  </a:cubicBezTo>
                  <a:cubicBezTo>
                    <a:pt x="1212" y="3435"/>
                    <a:pt x="1212" y="3467"/>
                    <a:pt x="1229" y="3503"/>
                  </a:cubicBezTo>
                  <a:lnTo>
                    <a:pt x="1229" y="3382"/>
                  </a:lnTo>
                  <a:cubicBezTo>
                    <a:pt x="1229" y="3350"/>
                    <a:pt x="1212" y="3334"/>
                    <a:pt x="1212" y="3317"/>
                  </a:cubicBezTo>
                  <a:lnTo>
                    <a:pt x="1212" y="3265"/>
                  </a:lnTo>
                  <a:cubicBezTo>
                    <a:pt x="1212" y="3249"/>
                    <a:pt x="1212" y="3233"/>
                    <a:pt x="1196" y="3216"/>
                  </a:cubicBezTo>
                  <a:close/>
                  <a:moveTo>
                    <a:pt x="1229" y="3503"/>
                  </a:moveTo>
                  <a:lnTo>
                    <a:pt x="1229" y="3536"/>
                  </a:lnTo>
                  <a:lnTo>
                    <a:pt x="1229" y="3584"/>
                  </a:lnTo>
                  <a:lnTo>
                    <a:pt x="1229" y="3669"/>
                  </a:lnTo>
                  <a:lnTo>
                    <a:pt x="1249" y="3669"/>
                  </a:lnTo>
                  <a:lnTo>
                    <a:pt x="1249" y="3653"/>
                  </a:lnTo>
                  <a:lnTo>
                    <a:pt x="1249" y="3584"/>
                  </a:lnTo>
                  <a:lnTo>
                    <a:pt x="1249" y="3536"/>
                  </a:lnTo>
                  <a:cubicBezTo>
                    <a:pt x="1229" y="3519"/>
                    <a:pt x="1229" y="3519"/>
                    <a:pt x="1229" y="3503"/>
                  </a:cubicBezTo>
                  <a:close/>
                  <a:moveTo>
                    <a:pt x="1249" y="3669"/>
                  </a:moveTo>
                  <a:lnTo>
                    <a:pt x="1249" y="3738"/>
                  </a:lnTo>
                  <a:lnTo>
                    <a:pt x="1249" y="3770"/>
                  </a:lnTo>
                  <a:lnTo>
                    <a:pt x="1249" y="3806"/>
                  </a:lnTo>
                  <a:cubicBezTo>
                    <a:pt x="1265" y="3822"/>
                    <a:pt x="1265" y="3855"/>
                    <a:pt x="1265" y="3871"/>
                  </a:cubicBezTo>
                  <a:lnTo>
                    <a:pt x="1265" y="3806"/>
                  </a:lnTo>
                  <a:lnTo>
                    <a:pt x="1265" y="3770"/>
                  </a:lnTo>
                  <a:lnTo>
                    <a:pt x="1265" y="3738"/>
                  </a:lnTo>
                  <a:cubicBezTo>
                    <a:pt x="1265" y="3721"/>
                    <a:pt x="1265" y="3705"/>
                    <a:pt x="1249" y="3669"/>
                  </a:cubicBezTo>
                  <a:close/>
                  <a:moveTo>
                    <a:pt x="1265" y="3871"/>
                  </a:moveTo>
                  <a:lnTo>
                    <a:pt x="1265" y="3940"/>
                  </a:lnTo>
                  <a:cubicBezTo>
                    <a:pt x="1281" y="3972"/>
                    <a:pt x="1281" y="4024"/>
                    <a:pt x="1281" y="4057"/>
                  </a:cubicBezTo>
                  <a:cubicBezTo>
                    <a:pt x="1281" y="4089"/>
                    <a:pt x="1281" y="4125"/>
                    <a:pt x="1297" y="4158"/>
                  </a:cubicBezTo>
                  <a:lnTo>
                    <a:pt x="1297" y="4057"/>
                  </a:lnTo>
                  <a:cubicBezTo>
                    <a:pt x="1297" y="4008"/>
                    <a:pt x="1281" y="3972"/>
                    <a:pt x="1281" y="3940"/>
                  </a:cubicBezTo>
                  <a:cubicBezTo>
                    <a:pt x="1265" y="3923"/>
                    <a:pt x="1265" y="3907"/>
                    <a:pt x="1265" y="3871"/>
                  </a:cubicBezTo>
                  <a:close/>
                  <a:moveTo>
                    <a:pt x="320" y="3382"/>
                  </a:moveTo>
                  <a:lnTo>
                    <a:pt x="320" y="3402"/>
                  </a:lnTo>
                  <a:cubicBezTo>
                    <a:pt x="320" y="3451"/>
                    <a:pt x="340" y="3519"/>
                    <a:pt x="340" y="3568"/>
                  </a:cubicBezTo>
                  <a:lnTo>
                    <a:pt x="340" y="3637"/>
                  </a:lnTo>
                  <a:cubicBezTo>
                    <a:pt x="356" y="3705"/>
                    <a:pt x="356" y="3770"/>
                    <a:pt x="356" y="3822"/>
                  </a:cubicBezTo>
                  <a:cubicBezTo>
                    <a:pt x="372" y="3907"/>
                    <a:pt x="372" y="3988"/>
                    <a:pt x="388" y="4073"/>
                  </a:cubicBezTo>
                  <a:lnTo>
                    <a:pt x="388" y="4142"/>
                  </a:lnTo>
                  <a:cubicBezTo>
                    <a:pt x="388" y="4174"/>
                    <a:pt x="388" y="4210"/>
                    <a:pt x="404" y="4243"/>
                  </a:cubicBezTo>
                  <a:lnTo>
                    <a:pt x="404" y="4142"/>
                  </a:lnTo>
                  <a:lnTo>
                    <a:pt x="404" y="4073"/>
                  </a:lnTo>
                  <a:cubicBezTo>
                    <a:pt x="388" y="3988"/>
                    <a:pt x="388" y="3907"/>
                    <a:pt x="372" y="3822"/>
                  </a:cubicBezTo>
                  <a:cubicBezTo>
                    <a:pt x="372" y="3770"/>
                    <a:pt x="372" y="3705"/>
                    <a:pt x="356" y="3637"/>
                  </a:cubicBezTo>
                  <a:lnTo>
                    <a:pt x="356" y="3568"/>
                  </a:lnTo>
                  <a:cubicBezTo>
                    <a:pt x="340" y="3519"/>
                    <a:pt x="340" y="3451"/>
                    <a:pt x="340" y="3402"/>
                  </a:cubicBezTo>
                  <a:lnTo>
                    <a:pt x="320" y="3382"/>
                  </a:lnTo>
                  <a:close/>
                  <a:moveTo>
                    <a:pt x="404" y="4243"/>
                  </a:moveTo>
                  <a:lnTo>
                    <a:pt x="404" y="4344"/>
                  </a:lnTo>
                  <a:cubicBezTo>
                    <a:pt x="404" y="4360"/>
                    <a:pt x="421" y="4376"/>
                    <a:pt x="421" y="4392"/>
                  </a:cubicBezTo>
                  <a:lnTo>
                    <a:pt x="421" y="4344"/>
                  </a:lnTo>
                  <a:cubicBezTo>
                    <a:pt x="421" y="4311"/>
                    <a:pt x="421" y="4275"/>
                    <a:pt x="404" y="4243"/>
                  </a:cubicBezTo>
                  <a:close/>
                  <a:moveTo>
                    <a:pt x="421" y="4392"/>
                  </a:moveTo>
                  <a:lnTo>
                    <a:pt x="421" y="4428"/>
                  </a:lnTo>
                  <a:cubicBezTo>
                    <a:pt x="421" y="4445"/>
                    <a:pt x="441" y="4461"/>
                    <a:pt x="421" y="4493"/>
                  </a:cubicBezTo>
                  <a:cubicBezTo>
                    <a:pt x="441" y="4529"/>
                    <a:pt x="473" y="4529"/>
                    <a:pt x="489" y="4529"/>
                  </a:cubicBezTo>
                  <a:cubicBezTo>
                    <a:pt x="473" y="4513"/>
                    <a:pt x="457" y="4513"/>
                    <a:pt x="441" y="4493"/>
                  </a:cubicBezTo>
                  <a:lnTo>
                    <a:pt x="441" y="4412"/>
                  </a:lnTo>
                  <a:lnTo>
                    <a:pt x="421" y="4392"/>
                  </a:lnTo>
                  <a:close/>
                  <a:moveTo>
                    <a:pt x="489" y="4529"/>
                  </a:moveTo>
                  <a:cubicBezTo>
                    <a:pt x="606" y="4562"/>
                    <a:pt x="744" y="4594"/>
                    <a:pt x="877" y="4630"/>
                  </a:cubicBezTo>
                  <a:cubicBezTo>
                    <a:pt x="744" y="4594"/>
                    <a:pt x="623" y="4562"/>
                    <a:pt x="489" y="4529"/>
                  </a:cubicBezTo>
                  <a:close/>
                  <a:moveTo>
                    <a:pt x="877" y="4630"/>
                  </a:moveTo>
                  <a:lnTo>
                    <a:pt x="962" y="4663"/>
                  </a:lnTo>
                  <a:cubicBezTo>
                    <a:pt x="1010" y="4679"/>
                    <a:pt x="1063" y="4695"/>
                    <a:pt x="1111" y="4695"/>
                  </a:cubicBezTo>
                  <a:cubicBezTo>
                    <a:pt x="1063" y="4679"/>
                    <a:pt x="1010" y="4663"/>
                    <a:pt x="962" y="4646"/>
                  </a:cubicBezTo>
                  <a:lnTo>
                    <a:pt x="877" y="4630"/>
                  </a:lnTo>
                  <a:close/>
                  <a:moveTo>
                    <a:pt x="1297" y="4158"/>
                  </a:moveTo>
                  <a:lnTo>
                    <a:pt x="1297" y="4291"/>
                  </a:lnTo>
                  <a:cubicBezTo>
                    <a:pt x="1297" y="4311"/>
                    <a:pt x="1313" y="4344"/>
                    <a:pt x="1313" y="4360"/>
                  </a:cubicBezTo>
                  <a:lnTo>
                    <a:pt x="1313" y="4477"/>
                  </a:lnTo>
                  <a:lnTo>
                    <a:pt x="1313" y="4493"/>
                  </a:lnTo>
                  <a:cubicBezTo>
                    <a:pt x="1330" y="4513"/>
                    <a:pt x="1330" y="4529"/>
                    <a:pt x="1330" y="4545"/>
                  </a:cubicBezTo>
                  <a:lnTo>
                    <a:pt x="1330" y="4594"/>
                  </a:lnTo>
                  <a:lnTo>
                    <a:pt x="1330" y="4630"/>
                  </a:lnTo>
                  <a:cubicBezTo>
                    <a:pt x="1330" y="4663"/>
                    <a:pt x="1330" y="4679"/>
                    <a:pt x="1350" y="4695"/>
                  </a:cubicBezTo>
                  <a:cubicBezTo>
                    <a:pt x="1366" y="4715"/>
                    <a:pt x="1350" y="4731"/>
                    <a:pt x="1350" y="4747"/>
                  </a:cubicBezTo>
                  <a:cubicBezTo>
                    <a:pt x="1366" y="4731"/>
                    <a:pt x="1366" y="4715"/>
                    <a:pt x="1366" y="4695"/>
                  </a:cubicBezTo>
                  <a:cubicBezTo>
                    <a:pt x="1350" y="4679"/>
                    <a:pt x="1350" y="4663"/>
                    <a:pt x="1350" y="4630"/>
                  </a:cubicBezTo>
                  <a:lnTo>
                    <a:pt x="1350" y="4594"/>
                  </a:lnTo>
                  <a:lnTo>
                    <a:pt x="1350" y="4545"/>
                  </a:lnTo>
                  <a:cubicBezTo>
                    <a:pt x="1350" y="4529"/>
                    <a:pt x="1350" y="4513"/>
                    <a:pt x="1330" y="4493"/>
                  </a:cubicBezTo>
                  <a:lnTo>
                    <a:pt x="1330" y="4477"/>
                  </a:lnTo>
                  <a:lnTo>
                    <a:pt x="1330" y="4360"/>
                  </a:lnTo>
                  <a:cubicBezTo>
                    <a:pt x="1313" y="4344"/>
                    <a:pt x="1313" y="4311"/>
                    <a:pt x="1313" y="4291"/>
                  </a:cubicBezTo>
                  <a:cubicBezTo>
                    <a:pt x="1313" y="4243"/>
                    <a:pt x="1313" y="4210"/>
                    <a:pt x="1297" y="4158"/>
                  </a:cubicBezTo>
                  <a:close/>
                  <a:moveTo>
                    <a:pt x="1112" y="4695"/>
                  </a:moveTo>
                  <a:cubicBezTo>
                    <a:pt x="1181" y="4715"/>
                    <a:pt x="1249" y="4731"/>
                    <a:pt x="1313" y="4764"/>
                  </a:cubicBezTo>
                  <a:lnTo>
                    <a:pt x="1330" y="4764"/>
                  </a:lnTo>
                  <a:cubicBezTo>
                    <a:pt x="1350" y="4764"/>
                    <a:pt x="1350" y="4764"/>
                    <a:pt x="1350" y="4747"/>
                  </a:cubicBezTo>
                  <a:lnTo>
                    <a:pt x="1313" y="4747"/>
                  </a:lnTo>
                  <a:cubicBezTo>
                    <a:pt x="1249" y="4731"/>
                    <a:pt x="1181" y="4715"/>
                    <a:pt x="1112" y="46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1311217" y="793603"/>
              <a:ext cx="40227" cy="81943"/>
            </a:xfrm>
            <a:custGeom>
              <a:avLst/>
              <a:gdLst/>
              <a:ahLst/>
              <a:cxnLst/>
              <a:rect l="l" t="t" r="r" b="b"/>
              <a:pathLst>
                <a:path w="405" h="825" extrusionOk="0">
                  <a:moveTo>
                    <a:pt x="0" y="1"/>
                  </a:moveTo>
                  <a:lnTo>
                    <a:pt x="0" y="17"/>
                  </a:lnTo>
                  <a:cubicBezTo>
                    <a:pt x="33" y="53"/>
                    <a:pt x="69" y="53"/>
                    <a:pt x="101" y="70"/>
                  </a:cubicBezTo>
                  <a:lnTo>
                    <a:pt x="134" y="70"/>
                  </a:lnTo>
                  <a:cubicBezTo>
                    <a:pt x="117" y="53"/>
                    <a:pt x="117" y="53"/>
                    <a:pt x="101" y="53"/>
                  </a:cubicBezTo>
                  <a:cubicBezTo>
                    <a:pt x="69" y="37"/>
                    <a:pt x="33" y="37"/>
                    <a:pt x="16" y="1"/>
                  </a:cubicBezTo>
                  <a:close/>
                  <a:moveTo>
                    <a:pt x="134" y="70"/>
                  </a:moveTo>
                  <a:lnTo>
                    <a:pt x="134" y="70"/>
                  </a:lnTo>
                  <a:cubicBezTo>
                    <a:pt x="186" y="86"/>
                    <a:pt x="235" y="118"/>
                    <a:pt x="303" y="138"/>
                  </a:cubicBezTo>
                  <a:lnTo>
                    <a:pt x="319" y="138"/>
                  </a:lnTo>
                  <a:cubicBezTo>
                    <a:pt x="336" y="138"/>
                    <a:pt x="356" y="138"/>
                    <a:pt x="372" y="154"/>
                  </a:cubicBezTo>
                  <a:cubicBezTo>
                    <a:pt x="388" y="171"/>
                    <a:pt x="388" y="187"/>
                    <a:pt x="388" y="187"/>
                  </a:cubicBezTo>
                  <a:cubicBezTo>
                    <a:pt x="372" y="219"/>
                    <a:pt x="372" y="272"/>
                    <a:pt x="372" y="304"/>
                  </a:cubicBezTo>
                  <a:lnTo>
                    <a:pt x="372" y="340"/>
                  </a:lnTo>
                  <a:cubicBezTo>
                    <a:pt x="372" y="389"/>
                    <a:pt x="372" y="441"/>
                    <a:pt x="356" y="490"/>
                  </a:cubicBezTo>
                  <a:lnTo>
                    <a:pt x="356" y="591"/>
                  </a:lnTo>
                  <a:lnTo>
                    <a:pt x="356" y="659"/>
                  </a:lnTo>
                  <a:lnTo>
                    <a:pt x="356" y="708"/>
                  </a:lnTo>
                  <a:cubicBezTo>
                    <a:pt x="356" y="692"/>
                    <a:pt x="356" y="676"/>
                    <a:pt x="372" y="659"/>
                  </a:cubicBezTo>
                  <a:lnTo>
                    <a:pt x="372" y="591"/>
                  </a:lnTo>
                  <a:lnTo>
                    <a:pt x="372" y="490"/>
                  </a:lnTo>
                  <a:cubicBezTo>
                    <a:pt x="372" y="441"/>
                    <a:pt x="388" y="389"/>
                    <a:pt x="388" y="340"/>
                  </a:cubicBezTo>
                  <a:lnTo>
                    <a:pt x="388" y="304"/>
                  </a:lnTo>
                  <a:cubicBezTo>
                    <a:pt x="388" y="272"/>
                    <a:pt x="388" y="239"/>
                    <a:pt x="404" y="203"/>
                  </a:cubicBezTo>
                  <a:cubicBezTo>
                    <a:pt x="404" y="187"/>
                    <a:pt x="388" y="171"/>
                    <a:pt x="388" y="154"/>
                  </a:cubicBezTo>
                  <a:cubicBezTo>
                    <a:pt x="356" y="138"/>
                    <a:pt x="336" y="118"/>
                    <a:pt x="319" y="118"/>
                  </a:cubicBezTo>
                  <a:lnTo>
                    <a:pt x="303" y="118"/>
                  </a:lnTo>
                  <a:cubicBezTo>
                    <a:pt x="255" y="102"/>
                    <a:pt x="186" y="86"/>
                    <a:pt x="134" y="70"/>
                  </a:cubicBezTo>
                  <a:close/>
                  <a:moveTo>
                    <a:pt x="356" y="708"/>
                  </a:moveTo>
                  <a:cubicBezTo>
                    <a:pt x="336" y="708"/>
                    <a:pt x="336" y="724"/>
                    <a:pt x="336" y="724"/>
                  </a:cubicBezTo>
                  <a:lnTo>
                    <a:pt x="336" y="776"/>
                  </a:lnTo>
                  <a:cubicBezTo>
                    <a:pt x="336" y="793"/>
                    <a:pt x="336" y="809"/>
                    <a:pt x="356" y="825"/>
                  </a:cubicBezTo>
                  <a:lnTo>
                    <a:pt x="356" y="776"/>
                  </a:lnTo>
                  <a:lnTo>
                    <a:pt x="356" y="724"/>
                  </a:lnTo>
                  <a:lnTo>
                    <a:pt x="356" y="7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1939945" y="220299"/>
              <a:ext cx="299465" cy="152166"/>
            </a:xfrm>
            <a:custGeom>
              <a:avLst/>
              <a:gdLst/>
              <a:ahLst/>
              <a:cxnLst/>
              <a:rect l="l" t="t" r="r" b="b"/>
              <a:pathLst>
                <a:path w="3015" h="1532" extrusionOk="0">
                  <a:moveTo>
                    <a:pt x="49" y="0"/>
                  </a:moveTo>
                  <a:cubicBezTo>
                    <a:pt x="33" y="0"/>
                    <a:pt x="17" y="0"/>
                    <a:pt x="0" y="16"/>
                  </a:cubicBezTo>
                  <a:lnTo>
                    <a:pt x="0" y="53"/>
                  </a:lnTo>
                  <a:cubicBezTo>
                    <a:pt x="17" y="69"/>
                    <a:pt x="17" y="101"/>
                    <a:pt x="17" y="117"/>
                  </a:cubicBezTo>
                  <a:lnTo>
                    <a:pt x="17" y="53"/>
                  </a:lnTo>
                  <a:lnTo>
                    <a:pt x="17" y="16"/>
                  </a:lnTo>
                  <a:lnTo>
                    <a:pt x="49" y="16"/>
                  </a:lnTo>
                  <a:cubicBezTo>
                    <a:pt x="65" y="16"/>
                    <a:pt x="85" y="16"/>
                    <a:pt x="85" y="32"/>
                  </a:cubicBezTo>
                  <a:lnTo>
                    <a:pt x="101" y="32"/>
                  </a:lnTo>
                  <a:cubicBezTo>
                    <a:pt x="251" y="101"/>
                    <a:pt x="404" y="154"/>
                    <a:pt x="570" y="218"/>
                  </a:cubicBezTo>
                  <a:cubicBezTo>
                    <a:pt x="655" y="255"/>
                    <a:pt x="740" y="287"/>
                    <a:pt x="825" y="319"/>
                  </a:cubicBezTo>
                  <a:cubicBezTo>
                    <a:pt x="893" y="356"/>
                    <a:pt x="974" y="372"/>
                    <a:pt x="1059" y="404"/>
                  </a:cubicBezTo>
                  <a:cubicBezTo>
                    <a:pt x="1111" y="436"/>
                    <a:pt x="1176" y="457"/>
                    <a:pt x="1245" y="489"/>
                  </a:cubicBezTo>
                  <a:cubicBezTo>
                    <a:pt x="1330" y="505"/>
                    <a:pt x="1398" y="537"/>
                    <a:pt x="1479" y="574"/>
                  </a:cubicBezTo>
                  <a:cubicBezTo>
                    <a:pt x="1515" y="590"/>
                    <a:pt x="1531" y="606"/>
                    <a:pt x="1564" y="606"/>
                  </a:cubicBezTo>
                  <a:cubicBezTo>
                    <a:pt x="1616" y="622"/>
                    <a:pt x="1665" y="659"/>
                    <a:pt x="1717" y="675"/>
                  </a:cubicBezTo>
                  <a:cubicBezTo>
                    <a:pt x="1766" y="691"/>
                    <a:pt x="1802" y="707"/>
                    <a:pt x="1851" y="723"/>
                  </a:cubicBezTo>
                  <a:cubicBezTo>
                    <a:pt x="1883" y="739"/>
                    <a:pt x="1919" y="760"/>
                    <a:pt x="1968" y="760"/>
                  </a:cubicBezTo>
                  <a:cubicBezTo>
                    <a:pt x="1935" y="739"/>
                    <a:pt x="1883" y="723"/>
                    <a:pt x="1851" y="707"/>
                  </a:cubicBezTo>
                  <a:cubicBezTo>
                    <a:pt x="1818" y="691"/>
                    <a:pt x="1766" y="675"/>
                    <a:pt x="1733" y="659"/>
                  </a:cubicBezTo>
                  <a:cubicBezTo>
                    <a:pt x="1681" y="638"/>
                    <a:pt x="1616" y="622"/>
                    <a:pt x="1564" y="590"/>
                  </a:cubicBezTo>
                  <a:cubicBezTo>
                    <a:pt x="1548" y="590"/>
                    <a:pt x="1515" y="574"/>
                    <a:pt x="1479" y="558"/>
                  </a:cubicBezTo>
                  <a:cubicBezTo>
                    <a:pt x="1414" y="537"/>
                    <a:pt x="1330" y="505"/>
                    <a:pt x="1245" y="473"/>
                  </a:cubicBezTo>
                  <a:cubicBezTo>
                    <a:pt x="1176" y="436"/>
                    <a:pt x="1128" y="420"/>
                    <a:pt x="1059" y="388"/>
                  </a:cubicBezTo>
                  <a:cubicBezTo>
                    <a:pt x="974" y="372"/>
                    <a:pt x="909" y="335"/>
                    <a:pt x="825" y="303"/>
                  </a:cubicBezTo>
                  <a:cubicBezTo>
                    <a:pt x="740" y="271"/>
                    <a:pt x="655" y="234"/>
                    <a:pt x="570" y="202"/>
                  </a:cubicBezTo>
                  <a:cubicBezTo>
                    <a:pt x="421" y="154"/>
                    <a:pt x="251" y="85"/>
                    <a:pt x="101" y="16"/>
                  </a:cubicBezTo>
                  <a:cubicBezTo>
                    <a:pt x="85" y="16"/>
                    <a:pt x="65" y="0"/>
                    <a:pt x="49" y="0"/>
                  </a:cubicBezTo>
                  <a:close/>
                  <a:moveTo>
                    <a:pt x="1968" y="760"/>
                  </a:moveTo>
                  <a:cubicBezTo>
                    <a:pt x="2069" y="808"/>
                    <a:pt x="2170" y="840"/>
                    <a:pt x="2271" y="893"/>
                  </a:cubicBezTo>
                  <a:cubicBezTo>
                    <a:pt x="2323" y="909"/>
                    <a:pt x="2372" y="925"/>
                    <a:pt x="2408" y="941"/>
                  </a:cubicBezTo>
                  <a:cubicBezTo>
                    <a:pt x="2457" y="962"/>
                    <a:pt x="2489" y="978"/>
                    <a:pt x="2541" y="994"/>
                  </a:cubicBezTo>
                  <a:cubicBezTo>
                    <a:pt x="2659" y="1026"/>
                    <a:pt x="2776" y="1079"/>
                    <a:pt x="2893" y="1127"/>
                  </a:cubicBezTo>
                  <a:cubicBezTo>
                    <a:pt x="2893" y="1127"/>
                    <a:pt x="2913" y="1127"/>
                    <a:pt x="2929" y="1143"/>
                  </a:cubicBezTo>
                  <a:cubicBezTo>
                    <a:pt x="2945" y="1143"/>
                    <a:pt x="2978" y="1164"/>
                    <a:pt x="2994" y="1180"/>
                  </a:cubicBezTo>
                  <a:lnTo>
                    <a:pt x="3014" y="1180"/>
                  </a:lnTo>
                  <a:lnTo>
                    <a:pt x="3014" y="1164"/>
                  </a:lnTo>
                  <a:cubicBezTo>
                    <a:pt x="2978" y="1143"/>
                    <a:pt x="2962" y="1127"/>
                    <a:pt x="2929" y="1127"/>
                  </a:cubicBezTo>
                  <a:cubicBezTo>
                    <a:pt x="2913" y="1127"/>
                    <a:pt x="2893" y="1127"/>
                    <a:pt x="2893" y="1111"/>
                  </a:cubicBezTo>
                  <a:cubicBezTo>
                    <a:pt x="2776" y="1063"/>
                    <a:pt x="2659" y="1026"/>
                    <a:pt x="2541" y="978"/>
                  </a:cubicBezTo>
                  <a:cubicBezTo>
                    <a:pt x="2509" y="962"/>
                    <a:pt x="2457" y="941"/>
                    <a:pt x="2408" y="925"/>
                  </a:cubicBezTo>
                  <a:cubicBezTo>
                    <a:pt x="2372" y="909"/>
                    <a:pt x="2323" y="893"/>
                    <a:pt x="2287" y="877"/>
                  </a:cubicBezTo>
                  <a:cubicBezTo>
                    <a:pt x="2186" y="840"/>
                    <a:pt x="2069" y="792"/>
                    <a:pt x="1968" y="760"/>
                  </a:cubicBezTo>
                  <a:close/>
                  <a:moveTo>
                    <a:pt x="17" y="117"/>
                  </a:moveTo>
                  <a:lnTo>
                    <a:pt x="17" y="388"/>
                  </a:lnTo>
                  <a:lnTo>
                    <a:pt x="17" y="521"/>
                  </a:lnTo>
                  <a:lnTo>
                    <a:pt x="17" y="622"/>
                  </a:lnTo>
                  <a:lnTo>
                    <a:pt x="17" y="723"/>
                  </a:lnTo>
                  <a:lnTo>
                    <a:pt x="17" y="792"/>
                  </a:lnTo>
                  <a:lnTo>
                    <a:pt x="17" y="1026"/>
                  </a:lnTo>
                  <a:lnTo>
                    <a:pt x="17" y="1313"/>
                  </a:lnTo>
                  <a:lnTo>
                    <a:pt x="17" y="1515"/>
                  </a:lnTo>
                  <a:lnTo>
                    <a:pt x="17" y="1531"/>
                  </a:lnTo>
                  <a:lnTo>
                    <a:pt x="33" y="1531"/>
                  </a:lnTo>
                  <a:lnTo>
                    <a:pt x="33" y="1515"/>
                  </a:lnTo>
                  <a:lnTo>
                    <a:pt x="33" y="1313"/>
                  </a:lnTo>
                  <a:lnTo>
                    <a:pt x="33" y="1026"/>
                  </a:lnTo>
                  <a:lnTo>
                    <a:pt x="33" y="792"/>
                  </a:lnTo>
                  <a:lnTo>
                    <a:pt x="33" y="723"/>
                  </a:lnTo>
                  <a:lnTo>
                    <a:pt x="33" y="622"/>
                  </a:lnTo>
                  <a:lnTo>
                    <a:pt x="33" y="521"/>
                  </a:lnTo>
                  <a:lnTo>
                    <a:pt x="33" y="388"/>
                  </a:lnTo>
                  <a:cubicBezTo>
                    <a:pt x="17" y="303"/>
                    <a:pt x="17" y="202"/>
                    <a:pt x="17" y="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2530134" y="674909"/>
              <a:ext cx="33473" cy="10131"/>
            </a:xfrm>
            <a:custGeom>
              <a:avLst/>
              <a:gdLst/>
              <a:ahLst/>
              <a:cxnLst/>
              <a:rect l="l" t="t" r="r" b="b"/>
              <a:pathLst>
                <a:path w="337" h="102" extrusionOk="0">
                  <a:moveTo>
                    <a:pt x="1" y="0"/>
                  </a:moveTo>
                  <a:lnTo>
                    <a:pt x="1" y="20"/>
                  </a:lnTo>
                  <a:cubicBezTo>
                    <a:pt x="49" y="20"/>
                    <a:pt x="82" y="36"/>
                    <a:pt x="118" y="53"/>
                  </a:cubicBezTo>
                  <a:cubicBezTo>
                    <a:pt x="134" y="53"/>
                    <a:pt x="150" y="53"/>
                    <a:pt x="183" y="69"/>
                  </a:cubicBezTo>
                  <a:lnTo>
                    <a:pt x="203" y="69"/>
                  </a:lnTo>
                  <a:cubicBezTo>
                    <a:pt x="251" y="85"/>
                    <a:pt x="284" y="101"/>
                    <a:pt x="320" y="101"/>
                  </a:cubicBezTo>
                  <a:lnTo>
                    <a:pt x="336" y="101"/>
                  </a:lnTo>
                  <a:cubicBezTo>
                    <a:pt x="284" y="85"/>
                    <a:pt x="251" y="69"/>
                    <a:pt x="219" y="53"/>
                  </a:cubicBezTo>
                  <a:lnTo>
                    <a:pt x="183" y="53"/>
                  </a:lnTo>
                  <a:cubicBezTo>
                    <a:pt x="166" y="53"/>
                    <a:pt x="134" y="36"/>
                    <a:pt x="118" y="36"/>
                  </a:cubicBezTo>
                  <a:cubicBezTo>
                    <a:pt x="82" y="20"/>
                    <a:pt x="4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2344396" y="588199"/>
              <a:ext cx="8542" cy="3278"/>
            </a:xfrm>
            <a:custGeom>
              <a:avLst/>
              <a:gdLst/>
              <a:ahLst/>
              <a:cxnLst/>
              <a:rect l="l" t="t" r="r" b="b"/>
              <a:pathLst>
                <a:path w="86" h="33" extrusionOk="0">
                  <a:moveTo>
                    <a:pt x="0" y="1"/>
                  </a:moveTo>
                  <a:cubicBezTo>
                    <a:pt x="0" y="17"/>
                    <a:pt x="17" y="17"/>
                    <a:pt x="33" y="17"/>
                  </a:cubicBezTo>
                  <a:cubicBezTo>
                    <a:pt x="53" y="17"/>
                    <a:pt x="69" y="33"/>
                    <a:pt x="85" y="33"/>
                  </a:cubicBezTo>
                  <a:lnTo>
                    <a:pt x="85" y="17"/>
                  </a:lnTo>
                  <a:cubicBezTo>
                    <a:pt x="69" y="17"/>
                    <a:pt x="53" y="17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1941534" y="372365"/>
              <a:ext cx="6953" cy="352802"/>
            </a:xfrm>
            <a:custGeom>
              <a:avLst/>
              <a:gdLst/>
              <a:ahLst/>
              <a:cxnLst/>
              <a:rect l="l" t="t" r="r" b="b"/>
              <a:pathLst>
                <a:path w="70" h="3552" extrusionOk="0">
                  <a:moveTo>
                    <a:pt x="1" y="0"/>
                  </a:moveTo>
                  <a:lnTo>
                    <a:pt x="1" y="37"/>
                  </a:lnTo>
                  <a:cubicBezTo>
                    <a:pt x="17" y="53"/>
                    <a:pt x="17" y="85"/>
                    <a:pt x="17" y="117"/>
                  </a:cubicBezTo>
                  <a:cubicBezTo>
                    <a:pt x="33" y="85"/>
                    <a:pt x="33" y="53"/>
                    <a:pt x="17" y="16"/>
                  </a:cubicBezTo>
                  <a:lnTo>
                    <a:pt x="33" y="0"/>
                  </a:lnTo>
                  <a:close/>
                  <a:moveTo>
                    <a:pt x="17" y="154"/>
                  </a:moveTo>
                  <a:lnTo>
                    <a:pt x="17" y="303"/>
                  </a:lnTo>
                  <a:cubicBezTo>
                    <a:pt x="33" y="255"/>
                    <a:pt x="33" y="202"/>
                    <a:pt x="17" y="154"/>
                  </a:cubicBezTo>
                  <a:close/>
                  <a:moveTo>
                    <a:pt x="17" y="303"/>
                  </a:moveTo>
                  <a:lnTo>
                    <a:pt x="17" y="441"/>
                  </a:lnTo>
                  <a:lnTo>
                    <a:pt x="17" y="574"/>
                  </a:lnTo>
                  <a:lnTo>
                    <a:pt x="17" y="744"/>
                  </a:lnTo>
                  <a:lnTo>
                    <a:pt x="17" y="845"/>
                  </a:lnTo>
                  <a:lnTo>
                    <a:pt x="17" y="909"/>
                  </a:lnTo>
                  <a:lnTo>
                    <a:pt x="17" y="946"/>
                  </a:lnTo>
                  <a:lnTo>
                    <a:pt x="17" y="1095"/>
                  </a:lnTo>
                  <a:lnTo>
                    <a:pt x="17" y="1164"/>
                  </a:lnTo>
                  <a:lnTo>
                    <a:pt x="17" y="1281"/>
                  </a:lnTo>
                  <a:lnTo>
                    <a:pt x="17" y="1467"/>
                  </a:lnTo>
                  <a:cubicBezTo>
                    <a:pt x="17" y="1531"/>
                    <a:pt x="17" y="1600"/>
                    <a:pt x="33" y="1652"/>
                  </a:cubicBezTo>
                  <a:lnTo>
                    <a:pt x="33" y="1467"/>
                  </a:lnTo>
                  <a:lnTo>
                    <a:pt x="33" y="1281"/>
                  </a:lnTo>
                  <a:lnTo>
                    <a:pt x="33" y="1164"/>
                  </a:lnTo>
                  <a:lnTo>
                    <a:pt x="33" y="1095"/>
                  </a:lnTo>
                  <a:lnTo>
                    <a:pt x="33" y="925"/>
                  </a:lnTo>
                  <a:lnTo>
                    <a:pt x="33" y="909"/>
                  </a:lnTo>
                  <a:lnTo>
                    <a:pt x="33" y="845"/>
                  </a:lnTo>
                  <a:lnTo>
                    <a:pt x="33" y="744"/>
                  </a:lnTo>
                  <a:lnTo>
                    <a:pt x="33" y="574"/>
                  </a:lnTo>
                  <a:lnTo>
                    <a:pt x="33" y="441"/>
                  </a:lnTo>
                  <a:cubicBezTo>
                    <a:pt x="17" y="388"/>
                    <a:pt x="17" y="356"/>
                    <a:pt x="17" y="303"/>
                  </a:cubicBezTo>
                  <a:close/>
                  <a:moveTo>
                    <a:pt x="33" y="1717"/>
                  </a:moveTo>
                  <a:lnTo>
                    <a:pt x="33" y="1834"/>
                  </a:lnTo>
                  <a:lnTo>
                    <a:pt x="33" y="1887"/>
                  </a:lnTo>
                  <a:lnTo>
                    <a:pt x="33" y="1919"/>
                  </a:lnTo>
                  <a:lnTo>
                    <a:pt x="33" y="2073"/>
                  </a:lnTo>
                  <a:lnTo>
                    <a:pt x="33" y="2323"/>
                  </a:lnTo>
                  <a:lnTo>
                    <a:pt x="33" y="2541"/>
                  </a:lnTo>
                  <a:lnTo>
                    <a:pt x="33" y="2743"/>
                  </a:lnTo>
                  <a:cubicBezTo>
                    <a:pt x="49" y="2929"/>
                    <a:pt x="49" y="3099"/>
                    <a:pt x="49" y="3284"/>
                  </a:cubicBezTo>
                  <a:lnTo>
                    <a:pt x="49" y="2743"/>
                  </a:lnTo>
                  <a:lnTo>
                    <a:pt x="49" y="2541"/>
                  </a:lnTo>
                  <a:lnTo>
                    <a:pt x="49" y="2323"/>
                  </a:lnTo>
                  <a:lnTo>
                    <a:pt x="49" y="2073"/>
                  </a:lnTo>
                  <a:lnTo>
                    <a:pt x="49" y="1919"/>
                  </a:lnTo>
                  <a:lnTo>
                    <a:pt x="49" y="1887"/>
                  </a:lnTo>
                  <a:lnTo>
                    <a:pt x="49" y="1834"/>
                  </a:lnTo>
                  <a:cubicBezTo>
                    <a:pt x="33" y="1802"/>
                    <a:pt x="33" y="1753"/>
                    <a:pt x="33" y="1717"/>
                  </a:cubicBezTo>
                  <a:close/>
                  <a:moveTo>
                    <a:pt x="49" y="3284"/>
                  </a:moveTo>
                  <a:lnTo>
                    <a:pt x="49" y="3470"/>
                  </a:lnTo>
                  <a:lnTo>
                    <a:pt x="49" y="3551"/>
                  </a:lnTo>
                  <a:lnTo>
                    <a:pt x="69" y="3551"/>
                  </a:lnTo>
                  <a:lnTo>
                    <a:pt x="69" y="3470"/>
                  </a:lnTo>
                  <a:cubicBezTo>
                    <a:pt x="69" y="3418"/>
                    <a:pt x="49" y="3349"/>
                    <a:pt x="49" y="32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1672363" y="649979"/>
              <a:ext cx="63469" cy="40227"/>
            </a:xfrm>
            <a:custGeom>
              <a:avLst/>
              <a:gdLst/>
              <a:ahLst/>
              <a:cxnLst/>
              <a:rect l="l" t="t" r="r" b="b"/>
              <a:pathLst>
                <a:path w="639" h="405" extrusionOk="0">
                  <a:moveTo>
                    <a:pt x="622" y="1"/>
                  </a:moveTo>
                  <a:cubicBezTo>
                    <a:pt x="590" y="1"/>
                    <a:pt x="557" y="33"/>
                    <a:pt x="521" y="49"/>
                  </a:cubicBezTo>
                  <a:lnTo>
                    <a:pt x="505" y="69"/>
                  </a:lnTo>
                  <a:cubicBezTo>
                    <a:pt x="420" y="118"/>
                    <a:pt x="355" y="170"/>
                    <a:pt x="287" y="203"/>
                  </a:cubicBezTo>
                  <a:cubicBezTo>
                    <a:pt x="271" y="219"/>
                    <a:pt x="234" y="235"/>
                    <a:pt x="218" y="251"/>
                  </a:cubicBezTo>
                  <a:cubicBezTo>
                    <a:pt x="170" y="287"/>
                    <a:pt x="117" y="320"/>
                    <a:pt x="69" y="352"/>
                  </a:cubicBezTo>
                  <a:lnTo>
                    <a:pt x="16" y="388"/>
                  </a:lnTo>
                  <a:lnTo>
                    <a:pt x="0" y="405"/>
                  </a:lnTo>
                  <a:lnTo>
                    <a:pt x="16" y="405"/>
                  </a:lnTo>
                  <a:lnTo>
                    <a:pt x="85" y="372"/>
                  </a:lnTo>
                  <a:cubicBezTo>
                    <a:pt x="133" y="336"/>
                    <a:pt x="170" y="304"/>
                    <a:pt x="218" y="271"/>
                  </a:cubicBezTo>
                  <a:cubicBezTo>
                    <a:pt x="254" y="251"/>
                    <a:pt x="271" y="235"/>
                    <a:pt x="303" y="219"/>
                  </a:cubicBezTo>
                  <a:cubicBezTo>
                    <a:pt x="372" y="170"/>
                    <a:pt x="436" y="118"/>
                    <a:pt x="505" y="86"/>
                  </a:cubicBezTo>
                  <a:cubicBezTo>
                    <a:pt x="521" y="69"/>
                    <a:pt x="521" y="69"/>
                    <a:pt x="537" y="49"/>
                  </a:cubicBezTo>
                  <a:cubicBezTo>
                    <a:pt x="574" y="33"/>
                    <a:pt x="590" y="17"/>
                    <a:pt x="622" y="17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1675542" y="576578"/>
              <a:ext cx="62277" cy="43405"/>
            </a:xfrm>
            <a:custGeom>
              <a:avLst/>
              <a:gdLst/>
              <a:ahLst/>
              <a:cxnLst/>
              <a:rect l="l" t="t" r="r" b="b"/>
              <a:pathLst>
                <a:path w="627" h="437" extrusionOk="0">
                  <a:moveTo>
                    <a:pt x="606" y="0"/>
                  </a:moveTo>
                  <a:cubicBezTo>
                    <a:pt x="590" y="0"/>
                    <a:pt x="574" y="17"/>
                    <a:pt x="542" y="33"/>
                  </a:cubicBezTo>
                  <a:lnTo>
                    <a:pt x="542" y="49"/>
                  </a:lnTo>
                  <a:cubicBezTo>
                    <a:pt x="404" y="134"/>
                    <a:pt x="271" y="235"/>
                    <a:pt x="138" y="336"/>
                  </a:cubicBezTo>
                  <a:lnTo>
                    <a:pt x="21" y="421"/>
                  </a:lnTo>
                  <a:lnTo>
                    <a:pt x="0" y="437"/>
                  </a:lnTo>
                  <a:lnTo>
                    <a:pt x="21" y="437"/>
                  </a:lnTo>
                  <a:lnTo>
                    <a:pt x="138" y="352"/>
                  </a:lnTo>
                  <a:cubicBezTo>
                    <a:pt x="271" y="251"/>
                    <a:pt x="404" y="150"/>
                    <a:pt x="558" y="49"/>
                  </a:cubicBezTo>
                  <a:cubicBezTo>
                    <a:pt x="574" y="33"/>
                    <a:pt x="590" y="17"/>
                    <a:pt x="626" y="17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2269406" y="422525"/>
              <a:ext cx="91975" cy="36949"/>
            </a:xfrm>
            <a:custGeom>
              <a:avLst/>
              <a:gdLst/>
              <a:ahLst/>
              <a:cxnLst/>
              <a:rect l="l" t="t" r="r" b="b"/>
              <a:pathLst>
                <a:path w="926" h="372" extrusionOk="0">
                  <a:moveTo>
                    <a:pt x="0" y="0"/>
                  </a:moveTo>
                  <a:lnTo>
                    <a:pt x="0" y="16"/>
                  </a:lnTo>
                  <a:cubicBezTo>
                    <a:pt x="49" y="37"/>
                    <a:pt x="81" y="53"/>
                    <a:pt x="117" y="53"/>
                  </a:cubicBezTo>
                  <a:cubicBezTo>
                    <a:pt x="81" y="37"/>
                    <a:pt x="49" y="16"/>
                    <a:pt x="0" y="0"/>
                  </a:cubicBezTo>
                  <a:close/>
                  <a:moveTo>
                    <a:pt x="117" y="53"/>
                  </a:moveTo>
                  <a:cubicBezTo>
                    <a:pt x="133" y="69"/>
                    <a:pt x="149" y="69"/>
                    <a:pt x="166" y="85"/>
                  </a:cubicBezTo>
                  <a:cubicBezTo>
                    <a:pt x="202" y="85"/>
                    <a:pt x="234" y="101"/>
                    <a:pt x="283" y="117"/>
                  </a:cubicBezTo>
                  <a:cubicBezTo>
                    <a:pt x="319" y="138"/>
                    <a:pt x="351" y="154"/>
                    <a:pt x="404" y="170"/>
                  </a:cubicBezTo>
                  <a:cubicBezTo>
                    <a:pt x="521" y="218"/>
                    <a:pt x="638" y="271"/>
                    <a:pt x="739" y="303"/>
                  </a:cubicBezTo>
                  <a:cubicBezTo>
                    <a:pt x="788" y="319"/>
                    <a:pt x="824" y="340"/>
                    <a:pt x="856" y="356"/>
                  </a:cubicBezTo>
                  <a:cubicBezTo>
                    <a:pt x="873" y="356"/>
                    <a:pt x="909" y="356"/>
                    <a:pt x="925" y="372"/>
                  </a:cubicBezTo>
                  <a:lnTo>
                    <a:pt x="925" y="356"/>
                  </a:lnTo>
                  <a:cubicBezTo>
                    <a:pt x="909" y="356"/>
                    <a:pt x="889" y="340"/>
                    <a:pt x="873" y="340"/>
                  </a:cubicBezTo>
                  <a:cubicBezTo>
                    <a:pt x="824" y="319"/>
                    <a:pt x="788" y="303"/>
                    <a:pt x="755" y="287"/>
                  </a:cubicBezTo>
                  <a:cubicBezTo>
                    <a:pt x="638" y="255"/>
                    <a:pt x="521" y="202"/>
                    <a:pt x="404" y="154"/>
                  </a:cubicBezTo>
                  <a:cubicBezTo>
                    <a:pt x="368" y="138"/>
                    <a:pt x="319" y="117"/>
                    <a:pt x="283" y="101"/>
                  </a:cubicBezTo>
                  <a:cubicBezTo>
                    <a:pt x="250" y="101"/>
                    <a:pt x="202" y="85"/>
                    <a:pt x="166" y="69"/>
                  </a:cubicBezTo>
                  <a:cubicBezTo>
                    <a:pt x="149" y="69"/>
                    <a:pt x="133" y="53"/>
                    <a:pt x="117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2558243" y="482716"/>
              <a:ext cx="67144" cy="359556"/>
            </a:xfrm>
            <a:custGeom>
              <a:avLst/>
              <a:gdLst/>
              <a:ahLst/>
              <a:cxnLst/>
              <a:rect l="l" t="t" r="r" b="b"/>
              <a:pathLst>
                <a:path w="676" h="3620" extrusionOk="0">
                  <a:moveTo>
                    <a:pt x="1" y="0"/>
                  </a:moveTo>
                  <a:cubicBezTo>
                    <a:pt x="21" y="0"/>
                    <a:pt x="53" y="16"/>
                    <a:pt x="69" y="16"/>
                  </a:cubicBezTo>
                  <a:cubicBezTo>
                    <a:pt x="53" y="0"/>
                    <a:pt x="37" y="0"/>
                    <a:pt x="1" y="0"/>
                  </a:cubicBezTo>
                  <a:close/>
                  <a:moveTo>
                    <a:pt x="69" y="16"/>
                  </a:moveTo>
                  <a:cubicBezTo>
                    <a:pt x="69" y="36"/>
                    <a:pt x="85" y="36"/>
                    <a:pt x="85" y="36"/>
                  </a:cubicBezTo>
                  <a:cubicBezTo>
                    <a:pt x="122" y="53"/>
                    <a:pt x="154" y="69"/>
                    <a:pt x="186" y="69"/>
                  </a:cubicBezTo>
                  <a:cubicBezTo>
                    <a:pt x="154" y="53"/>
                    <a:pt x="122" y="36"/>
                    <a:pt x="102" y="16"/>
                  </a:cubicBezTo>
                  <a:close/>
                  <a:moveTo>
                    <a:pt x="186" y="69"/>
                  </a:moveTo>
                  <a:cubicBezTo>
                    <a:pt x="203" y="85"/>
                    <a:pt x="223" y="85"/>
                    <a:pt x="239" y="101"/>
                  </a:cubicBezTo>
                  <a:cubicBezTo>
                    <a:pt x="255" y="101"/>
                    <a:pt x="271" y="137"/>
                    <a:pt x="271" y="154"/>
                  </a:cubicBezTo>
                  <a:cubicBezTo>
                    <a:pt x="271" y="271"/>
                    <a:pt x="287" y="356"/>
                    <a:pt x="304" y="440"/>
                  </a:cubicBezTo>
                  <a:cubicBezTo>
                    <a:pt x="304" y="356"/>
                    <a:pt x="287" y="255"/>
                    <a:pt x="287" y="154"/>
                  </a:cubicBezTo>
                  <a:cubicBezTo>
                    <a:pt x="271" y="117"/>
                    <a:pt x="271" y="101"/>
                    <a:pt x="239" y="85"/>
                  </a:cubicBezTo>
                  <a:cubicBezTo>
                    <a:pt x="223" y="69"/>
                    <a:pt x="203" y="69"/>
                    <a:pt x="186" y="69"/>
                  </a:cubicBezTo>
                  <a:close/>
                  <a:moveTo>
                    <a:pt x="304" y="440"/>
                  </a:moveTo>
                  <a:lnTo>
                    <a:pt x="304" y="558"/>
                  </a:lnTo>
                  <a:cubicBezTo>
                    <a:pt x="324" y="590"/>
                    <a:pt x="324" y="622"/>
                    <a:pt x="324" y="659"/>
                  </a:cubicBezTo>
                  <a:cubicBezTo>
                    <a:pt x="324" y="691"/>
                    <a:pt x="324" y="707"/>
                    <a:pt x="340" y="743"/>
                  </a:cubicBezTo>
                  <a:lnTo>
                    <a:pt x="340" y="659"/>
                  </a:lnTo>
                  <a:cubicBezTo>
                    <a:pt x="340" y="622"/>
                    <a:pt x="324" y="590"/>
                    <a:pt x="324" y="558"/>
                  </a:cubicBezTo>
                  <a:cubicBezTo>
                    <a:pt x="324" y="505"/>
                    <a:pt x="324" y="473"/>
                    <a:pt x="304" y="440"/>
                  </a:cubicBezTo>
                  <a:close/>
                  <a:moveTo>
                    <a:pt x="340" y="743"/>
                  </a:moveTo>
                  <a:lnTo>
                    <a:pt x="340" y="824"/>
                  </a:lnTo>
                  <a:cubicBezTo>
                    <a:pt x="356" y="861"/>
                    <a:pt x="356" y="893"/>
                    <a:pt x="356" y="925"/>
                  </a:cubicBezTo>
                  <a:lnTo>
                    <a:pt x="356" y="994"/>
                  </a:lnTo>
                  <a:cubicBezTo>
                    <a:pt x="372" y="1095"/>
                    <a:pt x="372" y="1180"/>
                    <a:pt x="388" y="1265"/>
                  </a:cubicBezTo>
                  <a:cubicBezTo>
                    <a:pt x="405" y="1329"/>
                    <a:pt x="405" y="1398"/>
                    <a:pt x="425" y="1467"/>
                  </a:cubicBezTo>
                  <a:cubicBezTo>
                    <a:pt x="425" y="1398"/>
                    <a:pt x="405" y="1329"/>
                    <a:pt x="405" y="1265"/>
                  </a:cubicBezTo>
                  <a:cubicBezTo>
                    <a:pt x="388" y="1164"/>
                    <a:pt x="388" y="1079"/>
                    <a:pt x="372" y="994"/>
                  </a:cubicBezTo>
                  <a:lnTo>
                    <a:pt x="372" y="925"/>
                  </a:lnTo>
                  <a:cubicBezTo>
                    <a:pt x="372" y="893"/>
                    <a:pt x="356" y="861"/>
                    <a:pt x="356" y="824"/>
                  </a:cubicBezTo>
                  <a:cubicBezTo>
                    <a:pt x="356" y="792"/>
                    <a:pt x="356" y="776"/>
                    <a:pt x="340" y="743"/>
                  </a:cubicBezTo>
                  <a:close/>
                  <a:moveTo>
                    <a:pt x="425" y="1467"/>
                  </a:moveTo>
                  <a:cubicBezTo>
                    <a:pt x="425" y="1551"/>
                    <a:pt x="441" y="1632"/>
                    <a:pt x="441" y="1701"/>
                  </a:cubicBezTo>
                  <a:cubicBezTo>
                    <a:pt x="441" y="1753"/>
                    <a:pt x="457" y="1818"/>
                    <a:pt x="457" y="1870"/>
                  </a:cubicBezTo>
                  <a:cubicBezTo>
                    <a:pt x="457" y="1887"/>
                    <a:pt x="457" y="1919"/>
                    <a:pt x="473" y="1935"/>
                  </a:cubicBezTo>
                  <a:lnTo>
                    <a:pt x="473" y="1854"/>
                  </a:lnTo>
                  <a:cubicBezTo>
                    <a:pt x="457" y="1802"/>
                    <a:pt x="457" y="1753"/>
                    <a:pt x="457" y="1701"/>
                  </a:cubicBezTo>
                  <a:cubicBezTo>
                    <a:pt x="441" y="1632"/>
                    <a:pt x="441" y="1551"/>
                    <a:pt x="425" y="1467"/>
                  </a:cubicBezTo>
                  <a:close/>
                  <a:moveTo>
                    <a:pt x="473" y="1935"/>
                  </a:moveTo>
                  <a:cubicBezTo>
                    <a:pt x="473" y="2004"/>
                    <a:pt x="473" y="2089"/>
                    <a:pt x="489" y="2157"/>
                  </a:cubicBezTo>
                  <a:cubicBezTo>
                    <a:pt x="506" y="2206"/>
                    <a:pt x="506" y="2258"/>
                    <a:pt x="506" y="2323"/>
                  </a:cubicBezTo>
                  <a:cubicBezTo>
                    <a:pt x="526" y="2359"/>
                    <a:pt x="526" y="2392"/>
                    <a:pt x="526" y="2440"/>
                  </a:cubicBezTo>
                  <a:cubicBezTo>
                    <a:pt x="526" y="2476"/>
                    <a:pt x="526" y="2509"/>
                    <a:pt x="542" y="2525"/>
                  </a:cubicBezTo>
                  <a:lnTo>
                    <a:pt x="542" y="2440"/>
                  </a:lnTo>
                  <a:cubicBezTo>
                    <a:pt x="542" y="2392"/>
                    <a:pt x="526" y="2359"/>
                    <a:pt x="526" y="2323"/>
                  </a:cubicBezTo>
                  <a:cubicBezTo>
                    <a:pt x="526" y="2258"/>
                    <a:pt x="506" y="2206"/>
                    <a:pt x="506" y="2157"/>
                  </a:cubicBezTo>
                  <a:cubicBezTo>
                    <a:pt x="489" y="2072"/>
                    <a:pt x="489" y="2004"/>
                    <a:pt x="473" y="1935"/>
                  </a:cubicBezTo>
                  <a:close/>
                  <a:moveTo>
                    <a:pt x="542" y="2525"/>
                  </a:moveTo>
                  <a:cubicBezTo>
                    <a:pt x="542" y="2626"/>
                    <a:pt x="558" y="2727"/>
                    <a:pt x="558" y="2812"/>
                  </a:cubicBezTo>
                  <a:cubicBezTo>
                    <a:pt x="574" y="2897"/>
                    <a:pt x="590" y="2981"/>
                    <a:pt x="590" y="3082"/>
                  </a:cubicBezTo>
                  <a:cubicBezTo>
                    <a:pt x="607" y="3131"/>
                    <a:pt x="607" y="3167"/>
                    <a:pt x="607" y="3216"/>
                  </a:cubicBezTo>
                  <a:cubicBezTo>
                    <a:pt x="627" y="3284"/>
                    <a:pt x="627" y="3333"/>
                    <a:pt x="643" y="3402"/>
                  </a:cubicBezTo>
                  <a:cubicBezTo>
                    <a:pt x="643" y="3333"/>
                    <a:pt x="627" y="3284"/>
                    <a:pt x="627" y="3216"/>
                  </a:cubicBezTo>
                  <a:cubicBezTo>
                    <a:pt x="627" y="3167"/>
                    <a:pt x="607" y="3115"/>
                    <a:pt x="607" y="3082"/>
                  </a:cubicBezTo>
                  <a:cubicBezTo>
                    <a:pt x="590" y="2981"/>
                    <a:pt x="590" y="2897"/>
                    <a:pt x="574" y="2812"/>
                  </a:cubicBezTo>
                  <a:cubicBezTo>
                    <a:pt x="574" y="2727"/>
                    <a:pt x="558" y="2626"/>
                    <a:pt x="542" y="2525"/>
                  </a:cubicBezTo>
                  <a:close/>
                  <a:moveTo>
                    <a:pt x="643" y="3402"/>
                  </a:moveTo>
                  <a:lnTo>
                    <a:pt x="643" y="3486"/>
                  </a:lnTo>
                  <a:cubicBezTo>
                    <a:pt x="643" y="3519"/>
                    <a:pt x="659" y="3551"/>
                    <a:pt x="659" y="3587"/>
                  </a:cubicBezTo>
                  <a:lnTo>
                    <a:pt x="659" y="3604"/>
                  </a:lnTo>
                  <a:lnTo>
                    <a:pt x="675" y="3587"/>
                  </a:lnTo>
                  <a:cubicBezTo>
                    <a:pt x="659" y="3551"/>
                    <a:pt x="659" y="3519"/>
                    <a:pt x="659" y="3486"/>
                  </a:cubicBezTo>
                  <a:cubicBezTo>
                    <a:pt x="659" y="3450"/>
                    <a:pt x="659" y="3434"/>
                    <a:pt x="643" y="3402"/>
                  </a:cubicBezTo>
                  <a:close/>
                  <a:moveTo>
                    <a:pt x="643" y="3604"/>
                  </a:moveTo>
                  <a:lnTo>
                    <a:pt x="659" y="3620"/>
                  </a:lnTo>
                  <a:lnTo>
                    <a:pt x="659" y="36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2601946" y="623161"/>
              <a:ext cx="31883" cy="15296"/>
            </a:xfrm>
            <a:custGeom>
              <a:avLst/>
              <a:gdLst/>
              <a:ahLst/>
              <a:cxnLst/>
              <a:rect l="l" t="t" r="r" b="b"/>
              <a:pathLst>
                <a:path w="321" h="154" extrusionOk="0">
                  <a:moveTo>
                    <a:pt x="320" y="0"/>
                  </a:moveTo>
                  <a:cubicBezTo>
                    <a:pt x="288" y="0"/>
                    <a:pt x="268" y="16"/>
                    <a:pt x="235" y="36"/>
                  </a:cubicBezTo>
                  <a:lnTo>
                    <a:pt x="219" y="36"/>
                  </a:lnTo>
                  <a:cubicBezTo>
                    <a:pt x="187" y="53"/>
                    <a:pt x="134" y="85"/>
                    <a:pt x="102" y="101"/>
                  </a:cubicBezTo>
                  <a:cubicBezTo>
                    <a:pt x="86" y="101"/>
                    <a:pt x="66" y="117"/>
                    <a:pt x="33" y="137"/>
                  </a:cubicBezTo>
                  <a:lnTo>
                    <a:pt x="1" y="137"/>
                  </a:lnTo>
                  <a:lnTo>
                    <a:pt x="1" y="154"/>
                  </a:lnTo>
                  <a:lnTo>
                    <a:pt x="17" y="154"/>
                  </a:lnTo>
                  <a:cubicBezTo>
                    <a:pt x="33" y="154"/>
                    <a:pt x="33" y="154"/>
                    <a:pt x="49" y="137"/>
                  </a:cubicBezTo>
                  <a:cubicBezTo>
                    <a:pt x="66" y="137"/>
                    <a:pt x="86" y="117"/>
                    <a:pt x="118" y="101"/>
                  </a:cubicBezTo>
                  <a:cubicBezTo>
                    <a:pt x="150" y="85"/>
                    <a:pt x="187" y="69"/>
                    <a:pt x="219" y="53"/>
                  </a:cubicBezTo>
                  <a:cubicBezTo>
                    <a:pt x="235" y="53"/>
                    <a:pt x="235" y="53"/>
                    <a:pt x="251" y="36"/>
                  </a:cubicBezTo>
                  <a:cubicBezTo>
                    <a:pt x="268" y="36"/>
                    <a:pt x="288" y="16"/>
                    <a:pt x="320" y="16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1948387" y="795291"/>
              <a:ext cx="244042" cy="67044"/>
            </a:xfrm>
            <a:custGeom>
              <a:avLst/>
              <a:gdLst/>
              <a:ahLst/>
              <a:cxnLst/>
              <a:rect l="l" t="t" r="r" b="b"/>
              <a:pathLst>
                <a:path w="2457" h="675" extrusionOk="0">
                  <a:moveTo>
                    <a:pt x="0" y="0"/>
                  </a:moveTo>
                  <a:lnTo>
                    <a:pt x="0" y="20"/>
                  </a:lnTo>
                  <a:lnTo>
                    <a:pt x="49" y="20"/>
                  </a:lnTo>
                  <a:cubicBezTo>
                    <a:pt x="134" y="36"/>
                    <a:pt x="202" y="53"/>
                    <a:pt x="283" y="85"/>
                  </a:cubicBezTo>
                  <a:cubicBezTo>
                    <a:pt x="368" y="101"/>
                    <a:pt x="469" y="137"/>
                    <a:pt x="554" y="154"/>
                  </a:cubicBezTo>
                  <a:cubicBezTo>
                    <a:pt x="622" y="170"/>
                    <a:pt x="671" y="186"/>
                    <a:pt x="740" y="202"/>
                  </a:cubicBezTo>
                  <a:lnTo>
                    <a:pt x="788" y="222"/>
                  </a:lnTo>
                  <a:cubicBezTo>
                    <a:pt x="873" y="238"/>
                    <a:pt x="974" y="271"/>
                    <a:pt x="1059" y="287"/>
                  </a:cubicBezTo>
                  <a:cubicBezTo>
                    <a:pt x="1091" y="303"/>
                    <a:pt x="1144" y="303"/>
                    <a:pt x="1176" y="323"/>
                  </a:cubicBezTo>
                  <a:cubicBezTo>
                    <a:pt x="1212" y="339"/>
                    <a:pt x="1245" y="339"/>
                    <a:pt x="1277" y="356"/>
                  </a:cubicBezTo>
                  <a:cubicBezTo>
                    <a:pt x="1378" y="372"/>
                    <a:pt x="1479" y="404"/>
                    <a:pt x="1580" y="440"/>
                  </a:cubicBezTo>
                  <a:lnTo>
                    <a:pt x="1648" y="440"/>
                  </a:lnTo>
                  <a:lnTo>
                    <a:pt x="1596" y="424"/>
                  </a:lnTo>
                  <a:cubicBezTo>
                    <a:pt x="1495" y="388"/>
                    <a:pt x="1378" y="372"/>
                    <a:pt x="1277" y="339"/>
                  </a:cubicBezTo>
                  <a:cubicBezTo>
                    <a:pt x="1245" y="323"/>
                    <a:pt x="1212" y="323"/>
                    <a:pt x="1176" y="303"/>
                  </a:cubicBezTo>
                  <a:cubicBezTo>
                    <a:pt x="1144" y="303"/>
                    <a:pt x="1111" y="287"/>
                    <a:pt x="1059" y="271"/>
                  </a:cubicBezTo>
                  <a:cubicBezTo>
                    <a:pt x="974" y="255"/>
                    <a:pt x="873" y="222"/>
                    <a:pt x="788" y="202"/>
                  </a:cubicBezTo>
                  <a:lnTo>
                    <a:pt x="740" y="186"/>
                  </a:lnTo>
                  <a:cubicBezTo>
                    <a:pt x="687" y="170"/>
                    <a:pt x="622" y="154"/>
                    <a:pt x="554" y="137"/>
                  </a:cubicBezTo>
                  <a:cubicBezTo>
                    <a:pt x="469" y="121"/>
                    <a:pt x="368" y="85"/>
                    <a:pt x="283" y="69"/>
                  </a:cubicBezTo>
                  <a:cubicBezTo>
                    <a:pt x="218" y="53"/>
                    <a:pt x="134" y="20"/>
                    <a:pt x="65" y="0"/>
                  </a:cubicBezTo>
                  <a:close/>
                  <a:moveTo>
                    <a:pt x="1648" y="440"/>
                  </a:moveTo>
                  <a:cubicBezTo>
                    <a:pt x="1681" y="457"/>
                    <a:pt x="1717" y="473"/>
                    <a:pt x="1749" y="473"/>
                  </a:cubicBezTo>
                  <a:cubicBezTo>
                    <a:pt x="1798" y="489"/>
                    <a:pt x="1834" y="505"/>
                    <a:pt x="1883" y="505"/>
                  </a:cubicBezTo>
                  <a:cubicBezTo>
                    <a:pt x="1919" y="525"/>
                    <a:pt x="1951" y="525"/>
                    <a:pt x="1984" y="541"/>
                  </a:cubicBezTo>
                  <a:cubicBezTo>
                    <a:pt x="2036" y="558"/>
                    <a:pt x="2085" y="574"/>
                    <a:pt x="2153" y="574"/>
                  </a:cubicBezTo>
                  <a:cubicBezTo>
                    <a:pt x="2101" y="558"/>
                    <a:pt x="2036" y="541"/>
                    <a:pt x="1984" y="525"/>
                  </a:cubicBezTo>
                  <a:cubicBezTo>
                    <a:pt x="1951" y="505"/>
                    <a:pt x="1919" y="505"/>
                    <a:pt x="1883" y="489"/>
                  </a:cubicBezTo>
                  <a:cubicBezTo>
                    <a:pt x="1850" y="489"/>
                    <a:pt x="1798" y="473"/>
                    <a:pt x="1766" y="457"/>
                  </a:cubicBezTo>
                  <a:cubicBezTo>
                    <a:pt x="1717" y="457"/>
                    <a:pt x="1681" y="440"/>
                    <a:pt x="1648" y="440"/>
                  </a:cubicBezTo>
                  <a:close/>
                  <a:moveTo>
                    <a:pt x="2153" y="574"/>
                  </a:moveTo>
                  <a:cubicBezTo>
                    <a:pt x="2186" y="590"/>
                    <a:pt x="2238" y="606"/>
                    <a:pt x="2287" y="626"/>
                  </a:cubicBezTo>
                  <a:lnTo>
                    <a:pt x="2339" y="626"/>
                  </a:lnTo>
                  <a:cubicBezTo>
                    <a:pt x="2323" y="606"/>
                    <a:pt x="2303" y="606"/>
                    <a:pt x="2287" y="606"/>
                  </a:cubicBezTo>
                  <a:cubicBezTo>
                    <a:pt x="2238" y="590"/>
                    <a:pt x="2186" y="574"/>
                    <a:pt x="2153" y="574"/>
                  </a:cubicBezTo>
                  <a:close/>
                  <a:moveTo>
                    <a:pt x="2339" y="626"/>
                  </a:moveTo>
                  <a:cubicBezTo>
                    <a:pt x="2388" y="642"/>
                    <a:pt x="2424" y="642"/>
                    <a:pt x="2456" y="675"/>
                  </a:cubicBezTo>
                  <a:lnTo>
                    <a:pt x="2456" y="659"/>
                  </a:lnTo>
                  <a:cubicBezTo>
                    <a:pt x="2424" y="642"/>
                    <a:pt x="2388" y="626"/>
                    <a:pt x="2339" y="6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2387702" y="763507"/>
              <a:ext cx="6953" cy="57112"/>
            </a:xfrm>
            <a:custGeom>
              <a:avLst/>
              <a:gdLst/>
              <a:ahLst/>
              <a:cxnLst/>
              <a:rect l="l" t="t" r="r" b="b"/>
              <a:pathLst>
                <a:path w="70" h="575" extrusionOk="0">
                  <a:moveTo>
                    <a:pt x="1" y="1"/>
                  </a:moveTo>
                  <a:lnTo>
                    <a:pt x="1" y="17"/>
                  </a:lnTo>
                  <a:cubicBezTo>
                    <a:pt x="21" y="17"/>
                    <a:pt x="21" y="37"/>
                    <a:pt x="21" y="53"/>
                  </a:cubicBezTo>
                  <a:cubicBezTo>
                    <a:pt x="21" y="37"/>
                    <a:pt x="37" y="1"/>
                    <a:pt x="1" y="1"/>
                  </a:cubicBezTo>
                  <a:close/>
                  <a:moveTo>
                    <a:pt x="21" y="53"/>
                  </a:moveTo>
                  <a:lnTo>
                    <a:pt x="21" y="154"/>
                  </a:lnTo>
                  <a:lnTo>
                    <a:pt x="21" y="219"/>
                  </a:lnTo>
                  <a:cubicBezTo>
                    <a:pt x="21" y="255"/>
                    <a:pt x="37" y="288"/>
                    <a:pt x="37" y="320"/>
                  </a:cubicBezTo>
                  <a:lnTo>
                    <a:pt x="37" y="373"/>
                  </a:lnTo>
                  <a:lnTo>
                    <a:pt x="37" y="441"/>
                  </a:lnTo>
                  <a:lnTo>
                    <a:pt x="37" y="474"/>
                  </a:lnTo>
                  <a:cubicBezTo>
                    <a:pt x="37" y="490"/>
                    <a:pt x="37" y="506"/>
                    <a:pt x="53" y="522"/>
                  </a:cubicBezTo>
                  <a:lnTo>
                    <a:pt x="53" y="558"/>
                  </a:lnTo>
                  <a:lnTo>
                    <a:pt x="53" y="575"/>
                  </a:lnTo>
                  <a:lnTo>
                    <a:pt x="69" y="558"/>
                  </a:lnTo>
                  <a:cubicBezTo>
                    <a:pt x="69" y="542"/>
                    <a:pt x="69" y="522"/>
                    <a:pt x="53" y="506"/>
                  </a:cubicBezTo>
                  <a:lnTo>
                    <a:pt x="53" y="474"/>
                  </a:lnTo>
                  <a:lnTo>
                    <a:pt x="53" y="421"/>
                  </a:lnTo>
                  <a:lnTo>
                    <a:pt x="53" y="373"/>
                  </a:lnTo>
                  <a:lnTo>
                    <a:pt x="53" y="320"/>
                  </a:lnTo>
                  <a:cubicBezTo>
                    <a:pt x="37" y="288"/>
                    <a:pt x="37" y="255"/>
                    <a:pt x="37" y="219"/>
                  </a:cubicBezTo>
                  <a:lnTo>
                    <a:pt x="37" y="154"/>
                  </a:lnTo>
                  <a:cubicBezTo>
                    <a:pt x="21" y="102"/>
                    <a:pt x="21" y="86"/>
                    <a:pt x="21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1408258" y="767182"/>
              <a:ext cx="4966" cy="65058"/>
            </a:xfrm>
            <a:custGeom>
              <a:avLst/>
              <a:gdLst/>
              <a:ahLst/>
              <a:cxnLst/>
              <a:rect l="l" t="t" r="r" b="b"/>
              <a:pathLst>
                <a:path w="50" h="655" extrusionOk="0">
                  <a:moveTo>
                    <a:pt x="17" y="0"/>
                  </a:moveTo>
                  <a:cubicBezTo>
                    <a:pt x="33" y="16"/>
                    <a:pt x="33" y="49"/>
                    <a:pt x="33" y="65"/>
                  </a:cubicBezTo>
                  <a:lnTo>
                    <a:pt x="33" y="81"/>
                  </a:lnTo>
                  <a:cubicBezTo>
                    <a:pt x="49" y="49"/>
                    <a:pt x="49" y="16"/>
                    <a:pt x="33" y="0"/>
                  </a:cubicBezTo>
                  <a:close/>
                  <a:moveTo>
                    <a:pt x="33" y="101"/>
                  </a:moveTo>
                  <a:cubicBezTo>
                    <a:pt x="33" y="134"/>
                    <a:pt x="17" y="166"/>
                    <a:pt x="17" y="218"/>
                  </a:cubicBezTo>
                  <a:lnTo>
                    <a:pt x="17" y="283"/>
                  </a:lnTo>
                  <a:lnTo>
                    <a:pt x="17" y="368"/>
                  </a:lnTo>
                  <a:lnTo>
                    <a:pt x="17" y="505"/>
                  </a:lnTo>
                  <a:cubicBezTo>
                    <a:pt x="33" y="453"/>
                    <a:pt x="33" y="404"/>
                    <a:pt x="33" y="368"/>
                  </a:cubicBezTo>
                  <a:lnTo>
                    <a:pt x="33" y="283"/>
                  </a:lnTo>
                  <a:lnTo>
                    <a:pt x="33" y="218"/>
                  </a:lnTo>
                  <a:lnTo>
                    <a:pt x="33" y="101"/>
                  </a:lnTo>
                  <a:close/>
                  <a:moveTo>
                    <a:pt x="17" y="554"/>
                  </a:moveTo>
                  <a:cubicBezTo>
                    <a:pt x="17" y="586"/>
                    <a:pt x="17" y="622"/>
                    <a:pt x="1" y="655"/>
                  </a:cubicBezTo>
                  <a:lnTo>
                    <a:pt x="17" y="655"/>
                  </a:lnTo>
                  <a:lnTo>
                    <a:pt x="17" y="5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2610388" y="698549"/>
              <a:ext cx="91975" cy="18574"/>
            </a:xfrm>
            <a:custGeom>
              <a:avLst/>
              <a:gdLst/>
              <a:ahLst/>
              <a:cxnLst/>
              <a:rect l="l" t="t" r="r" b="b"/>
              <a:pathLst>
                <a:path w="926" h="187" extrusionOk="0">
                  <a:moveTo>
                    <a:pt x="352" y="0"/>
                  </a:moveTo>
                  <a:cubicBezTo>
                    <a:pt x="320" y="0"/>
                    <a:pt x="284" y="17"/>
                    <a:pt x="267" y="17"/>
                  </a:cubicBezTo>
                  <a:lnTo>
                    <a:pt x="251" y="33"/>
                  </a:lnTo>
                  <a:cubicBezTo>
                    <a:pt x="183" y="49"/>
                    <a:pt x="134" y="85"/>
                    <a:pt x="82" y="101"/>
                  </a:cubicBezTo>
                  <a:cubicBezTo>
                    <a:pt x="65" y="118"/>
                    <a:pt x="49" y="134"/>
                    <a:pt x="17" y="134"/>
                  </a:cubicBezTo>
                  <a:lnTo>
                    <a:pt x="1" y="134"/>
                  </a:lnTo>
                  <a:lnTo>
                    <a:pt x="1" y="150"/>
                  </a:lnTo>
                  <a:lnTo>
                    <a:pt x="17" y="150"/>
                  </a:lnTo>
                  <a:cubicBezTo>
                    <a:pt x="49" y="134"/>
                    <a:pt x="65" y="134"/>
                    <a:pt x="102" y="118"/>
                  </a:cubicBezTo>
                  <a:cubicBezTo>
                    <a:pt x="150" y="85"/>
                    <a:pt x="203" y="65"/>
                    <a:pt x="251" y="49"/>
                  </a:cubicBezTo>
                  <a:cubicBezTo>
                    <a:pt x="251" y="33"/>
                    <a:pt x="267" y="33"/>
                    <a:pt x="267" y="33"/>
                  </a:cubicBezTo>
                  <a:cubicBezTo>
                    <a:pt x="304" y="17"/>
                    <a:pt x="320" y="17"/>
                    <a:pt x="352" y="17"/>
                  </a:cubicBezTo>
                  <a:cubicBezTo>
                    <a:pt x="368" y="17"/>
                    <a:pt x="385" y="17"/>
                    <a:pt x="421" y="33"/>
                  </a:cubicBezTo>
                  <a:cubicBezTo>
                    <a:pt x="469" y="49"/>
                    <a:pt x="522" y="65"/>
                    <a:pt x="570" y="85"/>
                  </a:cubicBezTo>
                  <a:cubicBezTo>
                    <a:pt x="671" y="118"/>
                    <a:pt x="756" y="150"/>
                    <a:pt x="841" y="166"/>
                  </a:cubicBezTo>
                  <a:cubicBezTo>
                    <a:pt x="756" y="134"/>
                    <a:pt x="671" y="101"/>
                    <a:pt x="586" y="65"/>
                  </a:cubicBezTo>
                  <a:cubicBezTo>
                    <a:pt x="522" y="49"/>
                    <a:pt x="469" y="33"/>
                    <a:pt x="421" y="17"/>
                  </a:cubicBezTo>
                  <a:cubicBezTo>
                    <a:pt x="405" y="17"/>
                    <a:pt x="368" y="0"/>
                    <a:pt x="352" y="0"/>
                  </a:cubicBezTo>
                  <a:close/>
                  <a:moveTo>
                    <a:pt x="841" y="166"/>
                  </a:moveTo>
                  <a:lnTo>
                    <a:pt x="857" y="186"/>
                  </a:lnTo>
                  <a:lnTo>
                    <a:pt x="926" y="186"/>
                  </a:lnTo>
                  <a:lnTo>
                    <a:pt x="910" y="166"/>
                  </a:lnTo>
                  <a:cubicBezTo>
                    <a:pt x="903" y="173"/>
                    <a:pt x="897" y="175"/>
                    <a:pt x="891" y="175"/>
                  </a:cubicBezTo>
                  <a:cubicBezTo>
                    <a:pt x="879" y="175"/>
                    <a:pt x="868" y="166"/>
                    <a:pt x="857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9"/>
            <p:cNvSpPr/>
            <p:nvPr/>
          </p:nvSpPr>
          <p:spPr>
            <a:xfrm>
              <a:off x="2501628" y="531186"/>
              <a:ext cx="31883" cy="13409"/>
            </a:xfrm>
            <a:custGeom>
              <a:avLst/>
              <a:gdLst/>
              <a:ahLst/>
              <a:cxnLst/>
              <a:rect l="l" t="t" r="r" b="b"/>
              <a:pathLst>
                <a:path w="321" h="135" extrusionOk="0">
                  <a:moveTo>
                    <a:pt x="1" y="1"/>
                  </a:moveTo>
                  <a:lnTo>
                    <a:pt x="1" y="17"/>
                  </a:lnTo>
                  <a:cubicBezTo>
                    <a:pt x="49" y="33"/>
                    <a:pt x="118" y="53"/>
                    <a:pt x="167" y="70"/>
                  </a:cubicBezTo>
                  <a:cubicBezTo>
                    <a:pt x="118" y="33"/>
                    <a:pt x="66" y="17"/>
                    <a:pt x="1" y="1"/>
                  </a:cubicBezTo>
                  <a:close/>
                  <a:moveTo>
                    <a:pt x="167" y="70"/>
                  </a:moveTo>
                  <a:cubicBezTo>
                    <a:pt x="187" y="86"/>
                    <a:pt x="203" y="86"/>
                    <a:pt x="235" y="102"/>
                  </a:cubicBezTo>
                  <a:cubicBezTo>
                    <a:pt x="251" y="102"/>
                    <a:pt x="268" y="118"/>
                    <a:pt x="288" y="118"/>
                  </a:cubicBezTo>
                  <a:lnTo>
                    <a:pt x="320" y="134"/>
                  </a:lnTo>
                  <a:lnTo>
                    <a:pt x="320" y="118"/>
                  </a:lnTo>
                  <a:lnTo>
                    <a:pt x="304" y="102"/>
                  </a:lnTo>
                  <a:cubicBezTo>
                    <a:pt x="268" y="102"/>
                    <a:pt x="251" y="102"/>
                    <a:pt x="235" y="86"/>
                  </a:cubicBezTo>
                  <a:cubicBezTo>
                    <a:pt x="219" y="86"/>
                    <a:pt x="187" y="70"/>
                    <a:pt x="167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9"/>
            <p:cNvSpPr/>
            <p:nvPr/>
          </p:nvSpPr>
          <p:spPr>
            <a:xfrm>
              <a:off x="1717655" y="725069"/>
              <a:ext cx="8145" cy="5264"/>
            </a:xfrm>
            <a:custGeom>
              <a:avLst/>
              <a:gdLst/>
              <a:ahLst/>
              <a:cxnLst/>
              <a:rect l="l" t="t" r="r" b="b"/>
              <a:pathLst>
                <a:path w="82" h="53" extrusionOk="0">
                  <a:moveTo>
                    <a:pt x="65" y="0"/>
                  </a:moveTo>
                  <a:lnTo>
                    <a:pt x="0" y="53"/>
                  </a:lnTo>
                  <a:lnTo>
                    <a:pt x="81" y="2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9"/>
            <p:cNvSpPr/>
            <p:nvPr/>
          </p:nvSpPr>
          <p:spPr>
            <a:xfrm>
              <a:off x="1679117" y="406037"/>
              <a:ext cx="56715" cy="46683"/>
            </a:xfrm>
            <a:custGeom>
              <a:avLst/>
              <a:gdLst/>
              <a:ahLst/>
              <a:cxnLst/>
              <a:rect l="l" t="t" r="r" b="b"/>
              <a:pathLst>
                <a:path w="571" h="470" extrusionOk="0">
                  <a:moveTo>
                    <a:pt x="554" y="1"/>
                  </a:moveTo>
                  <a:lnTo>
                    <a:pt x="489" y="65"/>
                  </a:lnTo>
                  <a:lnTo>
                    <a:pt x="570" y="1"/>
                  </a:lnTo>
                  <a:close/>
                  <a:moveTo>
                    <a:pt x="489" y="65"/>
                  </a:moveTo>
                  <a:cubicBezTo>
                    <a:pt x="421" y="118"/>
                    <a:pt x="368" y="166"/>
                    <a:pt x="304" y="219"/>
                  </a:cubicBezTo>
                  <a:cubicBezTo>
                    <a:pt x="368" y="166"/>
                    <a:pt x="437" y="118"/>
                    <a:pt x="489" y="65"/>
                  </a:cubicBezTo>
                  <a:close/>
                  <a:moveTo>
                    <a:pt x="304" y="219"/>
                  </a:moveTo>
                  <a:cubicBezTo>
                    <a:pt x="235" y="267"/>
                    <a:pt x="166" y="336"/>
                    <a:pt x="86" y="384"/>
                  </a:cubicBezTo>
                  <a:lnTo>
                    <a:pt x="1" y="453"/>
                  </a:lnTo>
                  <a:lnTo>
                    <a:pt x="1" y="469"/>
                  </a:lnTo>
                  <a:lnTo>
                    <a:pt x="102" y="405"/>
                  </a:lnTo>
                  <a:cubicBezTo>
                    <a:pt x="166" y="336"/>
                    <a:pt x="235" y="283"/>
                    <a:pt x="304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1677528" y="519565"/>
              <a:ext cx="10131" cy="6953"/>
            </a:xfrm>
            <a:custGeom>
              <a:avLst/>
              <a:gdLst/>
              <a:ahLst/>
              <a:cxnLst/>
              <a:rect l="l" t="t" r="r" b="b"/>
              <a:pathLst>
                <a:path w="102" h="70" extrusionOk="0">
                  <a:moveTo>
                    <a:pt x="81" y="1"/>
                  </a:moveTo>
                  <a:lnTo>
                    <a:pt x="1" y="69"/>
                  </a:lnTo>
                  <a:lnTo>
                    <a:pt x="17" y="69"/>
                  </a:lnTo>
                  <a:lnTo>
                    <a:pt x="81" y="17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1675542" y="562970"/>
              <a:ext cx="62277" cy="43802"/>
            </a:xfrm>
            <a:custGeom>
              <a:avLst/>
              <a:gdLst/>
              <a:ahLst/>
              <a:cxnLst/>
              <a:rect l="l" t="t" r="r" b="b"/>
              <a:pathLst>
                <a:path w="627" h="441" extrusionOk="0">
                  <a:moveTo>
                    <a:pt x="606" y="0"/>
                  </a:moveTo>
                  <a:cubicBezTo>
                    <a:pt x="590" y="16"/>
                    <a:pt x="558" y="36"/>
                    <a:pt x="542" y="53"/>
                  </a:cubicBezTo>
                  <a:cubicBezTo>
                    <a:pt x="542" y="53"/>
                    <a:pt x="525" y="53"/>
                    <a:pt x="525" y="69"/>
                  </a:cubicBezTo>
                  <a:cubicBezTo>
                    <a:pt x="542" y="69"/>
                    <a:pt x="542" y="69"/>
                    <a:pt x="558" y="53"/>
                  </a:cubicBezTo>
                  <a:cubicBezTo>
                    <a:pt x="574" y="36"/>
                    <a:pt x="590" y="16"/>
                    <a:pt x="626" y="16"/>
                  </a:cubicBezTo>
                  <a:lnTo>
                    <a:pt x="606" y="0"/>
                  </a:lnTo>
                  <a:close/>
                  <a:moveTo>
                    <a:pt x="525" y="69"/>
                  </a:moveTo>
                  <a:cubicBezTo>
                    <a:pt x="424" y="117"/>
                    <a:pt x="340" y="186"/>
                    <a:pt x="255" y="255"/>
                  </a:cubicBezTo>
                  <a:cubicBezTo>
                    <a:pt x="202" y="303"/>
                    <a:pt x="138" y="339"/>
                    <a:pt x="85" y="372"/>
                  </a:cubicBezTo>
                  <a:lnTo>
                    <a:pt x="37" y="420"/>
                  </a:lnTo>
                  <a:cubicBezTo>
                    <a:pt x="53" y="404"/>
                    <a:pt x="85" y="404"/>
                    <a:pt x="101" y="388"/>
                  </a:cubicBezTo>
                  <a:cubicBezTo>
                    <a:pt x="154" y="356"/>
                    <a:pt x="202" y="303"/>
                    <a:pt x="255" y="271"/>
                  </a:cubicBezTo>
                  <a:cubicBezTo>
                    <a:pt x="340" y="202"/>
                    <a:pt x="441" y="137"/>
                    <a:pt x="525" y="69"/>
                  </a:cubicBezTo>
                  <a:close/>
                  <a:moveTo>
                    <a:pt x="37" y="420"/>
                  </a:moveTo>
                  <a:cubicBezTo>
                    <a:pt x="21" y="420"/>
                    <a:pt x="21" y="420"/>
                    <a:pt x="0" y="440"/>
                  </a:cubicBezTo>
                  <a:cubicBezTo>
                    <a:pt x="21" y="440"/>
                    <a:pt x="37" y="440"/>
                    <a:pt x="37" y="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9"/>
            <p:cNvSpPr/>
            <p:nvPr/>
          </p:nvSpPr>
          <p:spPr>
            <a:xfrm>
              <a:off x="2490007" y="552938"/>
              <a:ext cx="8145" cy="3675"/>
            </a:xfrm>
            <a:custGeom>
              <a:avLst/>
              <a:gdLst/>
              <a:ahLst/>
              <a:cxnLst/>
              <a:rect l="l" t="t" r="r" b="b"/>
              <a:pathLst>
                <a:path w="82" h="37" extrusionOk="0">
                  <a:moveTo>
                    <a:pt x="1" y="0"/>
                  </a:moveTo>
                  <a:cubicBezTo>
                    <a:pt x="33" y="16"/>
                    <a:pt x="49" y="16"/>
                    <a:pt x="82" y="36"/>
                  </a:cubicBezTo>
                  <a:lnTo>
                    <a:pt x="82" y="16"/>
                  </a:lnTo>
                  <a:cubicBezTo>
                    <a:pt x="65" y="0"/>
                    <a:pt x="33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9"/>
            <p:cNvSpPr/>
            <p:nvPr/>
          </p:nvSpPr>
          <p:spPr>
            <a:xfrm>
              <a:off x="2463189" y="484305"/>
              <a:ext cx="85122" cy="33770"/>
            </a:xfrm>
            <a:custGeom>
              <a:avLst/>
              <a:gdLst/>
              <a:ahLst/>
              <a:cxnLst/>
              <a:rect l="l" t="t" r="r" b="b"/>
              <a:pathLst>
                <a:path w="857" h="340" extrusionOk="0">
                  <a:moveTo>
                    <a:pt x="0" y="0"/>
                  </a:moveTo>
                  <a:lnTo>
                    <a:pt x="0" y="20"/>
                  </a:lnTo>
                  <a:cubicBezTo>
                    <a:pt x="33" y="20"/>
                    <a:pt x="49" y="37"/>
                    <a:pt x="85" y="37"/>
                  </a:cubicBezTo>
                  <a:cubicBezTo>
                    <a:pt x="69" y="20"/>
                    <a:pt x="33" y="0"/>
                    <a:pt x="0" y="0"/>
                  </a:cubicBezTo>
                  <a:close/>
                  <a:moveTo>
                    <a:pt x="85" y="37"/>
                  </a:moveTo>
                  <a:cubicBezTo>
                    <a:pt x="101" y="53"/>
                    <a:pt x="117" y="53"/>
                    <a:pt x="117" y="53"/>
                  </a:cubicBezTo>
                  <a:cubicBezTo>
                    <a:pt x="170" y="69"/>
                    <a:pt x="202" y="85"/>
                    <a:pt x="234" y="101"/>
                  </a:cubicBezTo>
                  <a:cubicBezTo>
                    <a:pt x="251" y="101"/>
                    <a:pt x="271" y="121"/>
                    <a:pt x="287" y="121"/>
                  </a:cubicBezTo>
                  <a:cubicBezTo>
                    <a:pt x="319" y="138"/>
                    <a:pt x="335" y="154"/>
                    <a:pt x="372" y="154"/>
                  </a:cubicBezTo>
                  <a:cubicBezTo>
                    <a:pt x="436" y="186"/>
                    <a:pt x="505" y="202"/>
                    <a:pt x="574" y="239"/>
                  </a:cubicBezTo>
                  <a:cubicBezTo>
                    <a:pt x="638" y="255"/>
                    <a:pt x="707" y="287"/>
                    <a:pt x="756" y="303"/>
                  </a:cubicBezTo>
                  <a:cubicBezTo>
                    <a:pt x="792" y="323"/>
                    <a:pt x="824" y="340"/>
                    <a:pt x="857" y="340"/>
                  </a:cubicBezTo>
                  <a:cubicBezTo>
                    <a:pt x="824" y="323"/>
                    <a:pt x="792" y="303"/>
                    <a:pt x="776" y="287"/>
                  </a:cubicBezTo>
                  <a:cubicBezTo>
                    <a:pt x="707" y="271"/>
                    <a:pt x="638" y="239"/>
                    <a:pt x="574" y="222"/>
                  </a:cubicBezTo>
                  <a:cubicBezTo>
                    <a:pt x="505" y="186"/>
                    <a:pt x="436" y="170"/>
                    <a:pt x="372" y="138"/>
                  </a:cubicBezTo>
                  <a:cubicBezTo>
                    <a:pt x="352" y="138"/>
                    <a:pt x="319" y="121"/>
                    <a:pt x="303" y="121"/>
                  </a:cubicBezTo>
                  <a:cubicBezTo>
                    <a:pt x="271" y="101"/>
                    <a:pt x="251" y="101"/>
                    <a:pt x="234" y="85"/>
                  </a:cubicBezTo>
                  <a:cubicBezTo>
                    <a:pt x="202" y="69"/>
                    <a:pt x="170" y="53"/>
                    <a:pt x="133" y="53"/>
                  </a:cubicBezTo>
                  <a:cubicBezTo>
                    <a:pt x="117" y="37"/>
                    <a:pt x="101" y="37"/>
                    <a:pt x="85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1673952" y="751886"/>
              <a:ext cx="8443" cy="5364"/>
            </a:xfrm>
            <a:custGeom>
              <a:avLst/>
              <a:gdLst/>
              <a:ahLst/>
              <a:cxnLst/>
              <a:rect l="l" t="t" r="r" b="b"/>
              <a:pathLst>
                <a:path w="85" h="54" extrusionOk="0">
                  <a:moveTo>
                    <a:pt x="85" y="1"/>
                  </a:moveTo>
                  <a:lnTo>
                    <a:pt x="16" y="33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2287384" y="594655"/>
              <a:ext cx="32181" cy="10131"/>
            </a:xfrm>
            <a:custGeom>
              <a:avLst/>
              <a:gdLst/>
              <a:ahLst/>
              <a:cxnLst/>
              <a:rect l="l" t="t" r="r" b="b"/>
              <a:pathLst>
                <a:path w="324" h="102" extrusionOk="0">
                  <a:moveTo>
                    <a:pt x="1" y="0"/>
                  </a:moveTo>
                  <a:lnTo>
                    <a:pt x="21" y="20"/>
                  </a:lnTo>
                  <a:cubicBezTo>
                    <a:pt x="53" y="20"/>
                    <a:pt x="102" y="37"/>
                    <a:pt x="138" y="53"/>
                  </a:cubicBezTo>
                  <a:cubicBezTo>
                    <a:pt x="154" y="53"/>
                    <a:pt x="154" y="53"/>
                    <a:pt x="170" y="69"/>
                  </a:cubicBezTo>
                  <a:cubicBezTo>
                    <a:pt x="203" y="69"/>
                    <a:pt x="239" y="85"/>
                    <a:pt x="271" y="101"/>
                  </a:cubicBezTo>
                  <a:lnTo>
                    <a:pt x="324" y="101"/>
                  </a:lnTo>
                  <a:cubicBezTo>
                    <a:pt x="304" y="85"/>
                    <a:pt x="288" y="85"/>
                    <a:pt x="271" y="85"/>
                  </a:cubicBezTo>
                  <a:cubicBezTo>
                    <a:pt x="239" y="69"/>
                    <a:pt x="203" y="69"/>
                    <a:pt x="170" y="53"/>
                  </a:cubicBezTo>
                  <a:cubicBezTo>
                    <a:pt x="170" y="53"/>
                    <a:pt x="154" y="37"/>
                    <a:pt x="138" y="37"/>
                  </a:cubicBezTo>
                  <a:cubicBezTo>
                    <a:pt x="102" y="20"/>
                    <a:pt x="69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9"/>
            <p:cNvSpPr/>
            <p:nvPr/>
          </p:nvSpPr>
          <p:spPr>
            <a:xfrm>
              <a:off x="2132139" y="318929"/>
              <a:ext cx="91975" cy="35062"/>
            </a:xfrm>
            <a:custGeom>
              <a:avLst/>
              <a:gdLst/>
              <a:ahLst/>
              <a:cxnLst/>
              <a:rect l="l" t="t" r="r" b="b"/>
              <a:pathLst>
                <a:path w="926" h="353" extrusionOk="0">
                  <a:moveTo>
                    <a:pt x="17" y="1"/>
                  </a:moveTo>
                  <a:lnTo>
                    <a:pt x="0" y="17"/>
                  </a:lnTo>
                  <a:lnTo>
                    <a:pt x="17" y="17"/>
                  </a:lnTo>
                  <a:cubicBezTo>
                    <a:pt x="49" y="17"/>
                    <a:pt x="85" y="33"/>
                    <a:pt x="118" y="49"/>
                  </a:cubicBezTo>
                  <a:cubicBezTo>
                    <a:pt x="134" y="49"/>
                    <a:pt x="150" y="70"/>
                    <a:pt x="170" y="70"/>
                  </a:cubicBezTo>
                  <a:cubicBezTo>
                    <a:pt x="251" y="102"/>
                    <a:pt x="320" y="118"/>
                    <a:pt x="404" y="150"/>
                  </a:cubicBezTo>
                  <a:cubicBezTo>
                    <a:pt x="437" y="171"/>
                    <a:pt x="489" y="187"/>
                    <a:pt x="522" y="203"/>
                  </a:cubicBezTo>
                  <a:cubicBezTo>
                    <a:pt x="623" y="235"/>
                    <a:pt x="724" y="272"/>
                    <a:pt x="808" y="320"/>
                  </a:cubicBezTo>
                  <a:lnTo>
                    <a:pt x="893" y="336"/>
                  </a:lnTo>
                  <a:lnTo>
                    <a:pt x="909" y="336"/>
                  </a:lnTo>
                  <a:lnTo>
                    <a:pt x="893" y="320"/>
                  </a:lnTo>
                  <a:lnTo>
                    <a:pt x="825" y="304"/>
                  </a:lnTo>
                  <a:cubicBezTo>
                    <a:pt x="724" y="272"/>
                    <a:pt x="623" y="235"/>
                    <a:pt x="522" y="187"/>
                  </a:cubicBezTo>
                  <a:cubicBezTo>
                    <a:pt x="489" y="171"/>
                    <a:pt x="437" y="150"/>
                    <a:pt x="404" y="134"/>
                  </a:cubicBezTo>
                  <a:cubicBezTo>
                    <a:pt x="320" y="118"/>
                    <a:pt x="251" y="86"/>
                    <a:pt x="170" y="49"/>
                  </a:cubicBezTo>
                  <a:cubicBezTo>
                    <a:pt x="150" y="49"/>
                    <a:pt x="150" y="49"/>
                    <a:pt x="134" y="33"/>
                  </a:cubicBezTo>
                  <a:cubicBezTo>
                    <a:pt x="85" y="17"/>
                    <a:pt x="49" y="1"/>
                    <a:pt x="17" y="1"/>
                  </a:cubicBezTo>
                  <a:close/>
                  <a:moveTo>
                    <a:pt x="909" y="336"/>
                  </a:moveTo>
                  <a:lnTo>
                    <a:pt x="909" y="352"/>
                  </a:lnTo>
                  <a:lnTo>
                    <a:pt x="926" y="3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9"/>
            <p:cNvSpPr/>
            <p:nvPr/>
          </p:nvSpPr>
          <p:spPr>
            <a:xfrm>
              <a:off x="2274173" y="449342"/>
              <a:ext cx="8542" cy="4966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" y="1"/>
                  </a:moveTo>
                  <a:lnTo>
                    <a:pt x="1" y="17"/>
                  </a:lnTo>
                  <a:lnTo>
                    <a:pt x="85" y="49"/>
                  </a:lnTo>
                  <a:lnTo>
                    <a:pt x="85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9"/>
            <p:cNvSpPr/>
            <p:nvPr/>
          </p:nvSpPr>
          <p:spPr>
            <a:xfrm>
              <a:off x="2484842" y="517976"/>
              <a:ext cx="67044" cy="26619"/>
            </a:xfrm>
            <a:custGeom>
              <a:avLst/>
              <a:gdLst/>
              <a:ahLst/>
              <a:cxnLst/>
              <a:rect l="l" t="t" r="r" b="b"/>
              <a:pathLst>
                <a:path w="675" h="268" extrusionOk="0">
                  <a:moveTo>
                    <a:pt x="0" y="1"/>
                  </a:moveTo>
                  <a:lnTo>
                    <a:pt x="0" y="17"/>
                  </a:lnTo>
                  <a:cubicBezTo>
                    <a:pt x="69" y="33"/>
                    <a:pt x="117" y="65"/>
                    <a:pt x="186" y="85"/>
                  </a:cubicBezTo>
                  <a:cubicBezTo>
                    <a:pt x="271" y="118"/>
                    <a:pt x="336" y="134"/>
                    <a:pt x="388" y="166"/>
                  </a:cubicBezTo>
                  <a:cubicBezTo>
                    <a:pt x="420" y="166"/>
                    <a:pt x="437" y="186"/>
                    <a:pt x="457" y="186"/>
                  </a:cubicBezTo>
                  <a:cubicBezTo>
                    <a:pt x="521" y="203"/>
                    <a:pt x="590" y="235"/>
                    <a:pt x="639" y="251"/>
                  </a:cubicBezTo>
                  <a:lnTo>
                    <a:pt x="659" y="251"/>
                  </a:lnTo>
                  <a:lnTo>
                    <a:pt x="639" y="235"/>
                  </a:lnTo>
                  <a:cubicBezTo>
                    <a:pt x="590" y="219"/>
                    <a:pt x="521" y="203"/>
                    <a:pt x="473" y="166"/>
                  </a:cubicBezTo>
                  <a:cubicBezTo>
                    <a:pt x="437" y="166"/>
                    <a:pt x="420" y="150"/>
                    <a:pt x="404" y="150"/>
                  </a:cubicBezTo>
                  <a:cubicBezTo>
                    <a:pt x="336" y="118"/>
                    <a:pt x="271" y="102"/>
                    <a:pt x="186" y="65"/>
                  </a:cubicBezTo>
                  <a:cubicBezTo>
                    <a:pt x="134" y="49"/>
                    <a:pt x="69" y="17"/>
                    <a:pt x="0" y="1"/>
                  </a:cubicBezTo>
                  <a:close/>
                  <a:moveTo>
                    <a:pt x="659" y="251"/>
                  </a:moveTo>
                  <a:lnTo>
                    <a:pt x="659" y="267"/>
                  </a:lnTo>
                  <a:lnTo>
                    <a:pt x="675" y="2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2305858" y="373955"/>
              <a:ext cx="8542" cy="5264"/>
            </a:xfrm>
            <a:custGeom>
              <a:avLst/>
              <a:gdLst/>
              <a:ahLst/>
              <a:cxnLst/>
              <a:rect l="l" t="t" r="r" b="b"/>
              <a:pathLst>
                <a:path w="86" h="53" extrusionOk="0">
                  <a:moveTo>
                    <a:pt x="1" y="0"/>
                  </a:moveTo>
                  <a:lnTo>
                    <a:pt x="1" y="21"/>
                  </a:lnTo>
                  <a:lnTo>
                    <a:pt x="85" y="53"/>
                  </a:lnTo>
                  <a:lnTo>
                    <a:pt x="85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2653793" y="775228"/>
              <a:ext cx="11720" cy="78665"/>
            </a:xfrm>
            <a:custGeom>
              <a:avLst/>
              <a:gdLst/>
              <a:ahLst/>
              <a:cxnLst/>
              <a:rect l="l" t="t" r="r" b="b"/>
              <a:pathLst>
                <a:path w="118" h="792" extrusionOk="0">
                  <a:moveTo>
                    <a:pt x="0" y="0"/>
                  </a:moveTo>
                  <a:lnTo>
                    <a:pt x="0" y="20"/>
                  </a:lnTo>
                  <a:lnTo>
                    <a:pt x="0" y="53"/>
                  </a:lnTo>
                  <a:cubicBezTo>
                    <a:pt x="16" y="101"/>
                    <a:pt x="16" y="137"/>
                    <a:pt x="16" y="170"/>
                  </a:cubicBezTo>
                  <a:cubicBezTo>
                    <a:pt x="32" y="222"/>
                    <a:pt x="32" y="271"/>
                    <a:pt x="32" y="303"/>
                  </a:cubicBezTo>
                  <a:cubicBezTo>
                    <a:pt x="49" y="372"/>
                    <a:pt x="49" y="424"/>
                    <a:pt x="69" y="473"/>
                  </a:cubicBezTo>
                  <a:cubicBezTo>
                    <a:pt x="69" y="424"/>
                    <a:pt x="69" y="356"/>
                    <a:pt x="49" y="303"/>
                  </a:cubicBezTo>
                  <a:cubicBezTo>
                    <a:pt x="49" y="271"/>
                    <a:pt x="32" y="222"/>
                    <a:pt x="32" y="170"/>
                  </a:cubicBezTo>
                  <a:cubicBezTo>
                    <a:pt x="32" y="137"/>
                    <a:pt x="16" y="101"/>
                    <a:pt x="16" y="53"/>
                  </a:cubicBezTo>
                  <a:lnTo>
                    <a:pt x="16" y="0"/>
                  </a:lnTo>
                  <a:close/>
                  <a:moveTo>
                    <a:pt x="69" y="473"/>
                  </a:moveTo>
                  <a:cubicBezTo>
                    <a:pt x="69" y="525"/>
                    <a:pt x="85" y="574"/>
                    <a:pt x="85" y="626"/>
                  </a:cubicBezTo>
                  <a:lnTo>
                    <a:pt x="85" y="691"/>
                  </a:lnTo>
                  <a:cubicBezTo>
                    <a:pt x="85" y="707"/>
                    <a:pt x="101" y="727"/>
                    <a:pt x="101" y="727"/>
                  </a:cubicBezTo>
                  <a:lnTo>
                    <a:pt x="101" y="691"/>
                  </a:lnTo>
                  <a:lnTo>
                    <a:pt x="101" y="626"/>
                  </a:lnTo>
                  <a:cubicBezTo>
                    <a:pt x="85" y="574"/>
                    <a:pt x="85" y="525"/>
                    <a:pt x="69" y="473"/>
                  </a:cubicBezTo>
                  <a:close/>
                  <a:moveTo>
                    <a:pt x="101" y="727"/>
                  </a:moveTo>
                  <a:lnTo>
                    <a:pt x="101" y="792"/>
                  </a:lnTo>
                  <a:lnTo>
                    <a:pt x="117" y="792"/>
                  </a:lnTo>
                  <a:cubicBezTo>
                    <a:pt x="117" y="760"/>
                    <a:pt x="117" y="743"/>
                    <a:pt x="101" y="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9"/>
            <p:cNvSpPr/>
            <p:nvPr/>
          </p:nvSpPr>
          <p:spPr>
            <a:xfrm>
              <a:off x="2493284" y="950934"/>
              <a:ext cx="95153" cy="30195"/>
            </a:xfrm>
            <a:custGeom>
              <a:avLst/>
              <a:gdLst/>
              <a:ahLst/>
              <a:cxnLst/>
              <a:rect l="l" t="t" r="r" b="b"/>
              <a:pathLst>
                <a:path w="958" h="304" extrusionOk="0">
                  <a:moveTo>
                    <a:pt x="16" y="287"/>
                  </a:moveTo>
                  <a:lnTo>
                    <a:pt x="16" y="303"/>
                  </a:lnTo>
                  <a:lnTo>
                    <a:pt x="32" y="303"/>
                  </a:lnTo>
                  <a:lnTo>
                    <a:pt x="49" y="287"/>
                  </a:lnTo>
                  <a:close/>
                  <a:moveTo>
                    <a:pt x="0" y="0"/>
                  </a:moveTo>
                  <a:lnTo>
                    <a:pt x="0" y="69"/>
                  </a:lnTo>
                  <a:lnTo>
                    <a:pt x="0" y="134"/>
                  </a:lnTo>
                  <a:lnTo>
                    <a:pt x="0" y="150"/>
                  </a:lnTo>
                  <a:lnTo>
                    <a:pt x="0" y="186"/>
                  </a:lnTo>
                  <a:cubicBezTo>
                    <a:pt x="0" y="219"/>
                    <a:pt x="0" y="251"/>
                    <a:pt x="16" y="287"/>
                  </a:cubicBezTo>
                  <a:lnTo>
                    <a:pt x="16" y="186"/>
                  </a:lnTo>
                  <a:lnTo>
                    <a:pt x="16" y="150"/>
                  </a:lnTo>
                  <a:lnTo>
                    <a:pt x="16" y="134"/>
                  </a:lnTo>
                  <a:lnTo>
                    <a:pt x="16" y="69"/>
                  </a:lnTo>
                  <a:cubicBezTo>
                    <a:pt x="0" y="33"/>
                    <a:pt x="16" y="17"/>
                    <a:pt x="16" y="17"/>
                  </a:cubicBezTo>
                  <a:lnTo>
                    <a:pt x="49" y="17"/>
                  </a:lnTo>
                  <a:cubicBezTo>
                    <a:pt x="133" y="33"/>
                    <a:pt x="202" y="69"/>
                    <a:pt x="287" y="85"/>
                  </a:cubicBezTo>
                  <a:cubicBezTo>
                    <a:pt x="335" y="101"/>
                    <a:pt x="404" y="118"/>
                    <a:pt x="453" y="134"/>
                  </a:cubicBezTo>
                  <a:cubicBezTo>
                    <a:pt x="505" y="150"/>
                    <a:pt x="554" y="150"/>
                    <a:pt x="606" y="170"/>
                  </a:cubicBezTo>
                  <a:cubicBezTo>
                    <a:pt x="655" y="186"/>
                    <a:pt x="707" y="202"/>
                    <a:pt x="756" y="219"/>
                  </a:cubicBezTo>
                  <a:cubicBezTo>
                    <a:pt x="776" y="219"/>
                    <a:pt x="792" y="219"/>
                    <a:pt x="808" y="235"/>
                  </a:cubicBezTo>
                  <a:cubicBezTo>
                    <a:pt x="840" y="235"/>
                    <a:pt x="893" y="251"/>
                    <a:pt x="925" y="271"/>
                  </a:cubicBezTo>
                  <a:cubicBezTo>
                    <a:pt x="941" y="271"/>
                    <a:pt x="958" y="287"/>
                    <a:pt x="941" y="303"/>
                  </a:cubicBezTo>
                  <a:lnTo>
                    <a:pt x="958" y="303"/>
                  </a:lnTo>
                  <a:cubicBezTo>
                    <a:pt x="958" y="271"/>
                    <a:pt x="941" y="251"/>
                    <a:pt x="925" y="251"/>
                  </a:cubicBezTo>
                  <a:cubicBezTo>
                    <a:pt x="893" y="235"/>
                    <a:pt x="857" y="219"/>
                    <a:pt x="808" y="219"/>
                  </a:cubicBezTo>
                  <a:cubicBezTo>
                    <a:pt x="792" y="219"/>
                    <a:pt x="776" y="202"/>
                    <a:pt x="756" y="202"/>
                  </a:cubicBezTo>
                  <a:cubicBezTo>
                    <a:pt x="707" y="186"/>
                    <a:pt x="655" y="170"/>
                    <a:pt x="606" y="150"/>
                  </a:cubicBezTo>
                  <a:cubicBezTo>
                    <a:pt x="554" y="150"/>
                    <a:pt x="505" y="134"/>
                    <a:pt x="473" y="118"/>
                  </a:cubicBezTo>
                  <a:cubicBezTo>
                    <a:pt x="404" y="101"/>
                    <a:pt x="352" y="85"/>
                    <a:pt x="287" y="69"/>
                  </a:cubicBezTo>
                  <a:cubicBezTo>
                    <a:pt x="218" y="49"/>
                    <a:pt x="133" y="33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9"/>
            <p:cNvSpPr/>
            <p:nvPr/>
          </p:nvSpPr>
          <p:spPr>
            <a:xfrm>
              <a:off x="2474810" y="514400"/>
              <a:ext cx="10131" cy="3675"/>
            </a:xfrm>
            <a:custGeom>
              <a:avLst/>
              <a:gdLst/>
              <a:ahLst/>
              <a:cxnLst/>
              <a:rect l="l" t="t" r="r" b="b"/>
              <a:pathLst>
                <a:path w="102" h="37" extrusionOk="0">
                  <a:moveTo>
                    <a:pt x="0" y="0"/>
                  </a:moveTo>
                  <a:lnTo>
                    <a:pt x="16" y="20"/>
                  </a:lnTo>
                  <a:lnTo>
                    <a:pt x="53" y="20"/>
                  </a:lnTo>
                  <a:cubicBezTo>
                    <a:pt x="53" y="0"/>
                    <a:pt x="33" y="0"/>
                    <a:pt x="16" y="0"/>
                  </a:cubicBezTo>
                  <a:close/>
                  <a:moveTo>
                    <a:pt x="53" y="20"/>
                  </a:moveTo>
                  <a:cubicBezTo>
                    <a:pt x="69" y="37"/>
                    <a:pt x="85" y="37"/>
                    <a:pt x="85" y="37"/>
                  </a:cubicBezTo>
                  <a:lnTo>
                    <a:pt x="101" y="37"/>
                  </a:lnTo>
                  <a:lnTo>
                    <a:pt x="85" y="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9"/>
            <p:cNvSpPr/>
            <p:nvPr/>
          </p:nvSpPr>
          <p:spPr>
            <a:xfrm>
              <a:off x="2488020" y="544496"/>
              <a:ext cx="28606" cy="12118"/>
            </a:xfrm>
            <a:custGeom>
              <a:avLst/>
              <a:gdLst/>
              <a:ahLst/>
              <a:cxnLst/>
              <a:rect l="l" t="t" r="r" b="b"/>
              <a:pathLst>
                <a:path w="288" h="122" extrusionOk="0">
                  <a:moveTo>
                    <a:pt x="1" y="0"/>
                  </a:moveTo>
                  <a:lnTo>
                    <a:pt x="1" y="20"/>
                  </a:lnTo>
                  <a:lnTo>
                    <a:pt x="53" y="37"/>
                  </a:lnTo>
                  <a:cubicBezTo>
                    <a:pt x="102" y="53"/>
                    <a:pt x="154" y="69"/>
                    <a:pt x="203" y="85"/>
                  </a:cubicBezTo>
                  <a:cubicBezTo>
                    <a:pt x="223" y="101"/>
                    <a:pt x="239" y="101"/>
                    <a:pt x="255" y="101"/>
                  </a:cubicBezTo>
                  <a:cubicBezTo>
                    <a:pt x="239" y="85"/>
                    <a:pt x="239" y="85"/>
                    <a:pt x="223" y="85"/>
                  </a:cubicBezTo>
                  <a:cubicBezTo>
                    <a:pt x="170" y="69"/>
                    <a:pt x="122" y="53"/>
                    <a:pt x="69" y="37"/>
                  </a:cubicBezTo>
                  <a:lnTo>
                    <a:pt x="1" y="0"/>
                  </a:lnTo>
                  <a:close/>
                  <a:moveTo>
                    <a:pt x="255" y="101"/>
                  </a:moveTo>
                  <a:lnTo>
                    <a:pt x="271" y="121"/>
                  </a:lnTo>
                  <a:lnTo>
                    <a:pt x="287" y="121"/>
                  </a:lnTo>
                  <a:lnTo>
                    <a:pt x="287" y="1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9"/>
            <p:cNvSpPr/>
            <p:nvPr/>
          </p:nvSpPr>
          <p:spPr>
            <a:xfrm>
              <a:off x="1349756" y="674909"/>
              <a:ext cx="145312" cy="135678"/>
            </a:xfrm>
            <a:custGeom>
              <a:avLst/>
              <a:gdLst/>
              <a:ahLst/>
              <a:cxnLst/>
              <a:rect l="l" t="t" r="r" b="b"/>
              <a:pathLst>
                <a:path w="1463" h="1366" extrusionOk="0">
                  <a:moveTo>
                    <a:pt x="1446" y="0"/>
                  </a:moveTo>
                  <a:cubicBezTo>
                    <a:pt x="1441" y="0"/>
                    <a:pt x="1436" y="2"/>
                    <a:pt x="1431" y="5"/>
                  </a:cubicBezTo>
                  <a:lnTo>
                    <a:pt x="1431" y="5"/>
                  </a:lnTo>
                  <a:cubicBezTo>
                    <a:pt x="1441" y="2"/>
                    <a:pt x="1452" y="0"/>
                    <a:pt x="1462" y="0"/>
                  </a:cubicBezTo>
                  <a:close/>
                  <a:moveTo>
                    <a:pt x="1431" y="5"/>
                  </a:moveTo>
                  <a:lnTo>
                    <a:pt x="1431" y="5"/>
                  </a:lnTo>
                  <a:cubicBezTo>
                    <a:pt x="1411" y="11"/>
                    <a:pt x="1393" y="20"/>
                    <a:pt x="1382" y="20"/>
                  </a:cubicBezTo>
                  <a:cubicBezTo>
                    <a:pt x="1196" y="170"/>
                    <a:pt x="1010" y="303"/>
                    <a:pt x="824" y="440"/>
                  </a:cubicBezTo>
                  <a:lnTo>
                    <a:pt x="776" y="489"/>
                  </a:lnTo>
                  <a:lnTo>
                    <a:pt x="824" y="457"/>
                  </a:lnTo>
                  <a:cubicBezTo>
                    <a:pt x="1010" y="323"/>
                    <a:pt x="1212" y="170"/>
                    <a:pt x="1398" y="36"/>
                  </a:cubicBezTo>
                  <a:cubicBezTo>
                    <a:pt x="1409" y="25"/>
                    <a:pt x="1420" y="12"/>
                    <a:pt x="1431" y="5"/>
                  </a:cubicBezTo>
                  <a:close/>
                  <a:moveTo>
                    <a:pt x="776" y="489"/>
                  </a:moveTo>
                  <a:lnTo>
                    <a:pt x="776" y="489"/>
                  </a:lnTo>
                  <a:cubicBezTo>
                    <a:pt x="723" y="505"/>
                    <a:pt x="691" y="541"/>
                    <a:pt x="655" y="574"/>
                  </a:cubicBezTo>
                  <a:cubicBezTo>
                    <a:pt x="691" y="558"/>
                    <a:pt x="739" y="525"/>
                    <a:pt x="776" y="489"/>
                  </a:cubicBezTo>
                  <a:close/>
                  <a:moveTo>
                    <a:pt x="655" y="574"/>
                  </a:moveTo>
                  <a:lnTo>
                    <a:pt x="655" y="574"/>
                  </a:lnTo>
                  <a:cubicBezTo>
                    <a:pt x="638" y="590"/>
                    <a:pt x="622" y="606"/>
                    <a:pt x="622" y="626"/>
                  </a:cubicBezTo>
                  <a:cubicBezTo>
                    <a:pt x="638" y="659"/>
                    <a:pt x="622" y="691"/>
                    <a:pt x="622" y="727"/>
                  </a:cubicBezTo>
                  <a:lnTo>
                    <a:pt x="622" y="792"/>
                  </a:lnTo>
                  <a:lnTo>
                    <a:pt x="622" y="808"/>
                  </a:lnTo>
                  <a:lnTo>
                    <a:pt x="622" y="861"/>
                  </a:lnTo>
                  <a:cubicBezTo>
                    <a:pt x="622" y="893"/>
                    <a:pt x="622" y="909"/>
                    <a:pt x="590" y="929"/>
                  </a:cubicBezTo>
                  <a:cubicBezTo>
                    <a:pt x="554" y="945"/>
                    <a:pt x="537" y="962"/>
                    <a:pt x="505" y="978"/>
                  </a:cubicBezTo>
                  <a:cubicBezTo>
                    <a:pt x="505" y="978"/>
                    <a:pt x="489" y="994"/>
                    <a:pt x="473" y="994"/>
                  </a:cubicBezTo>
                  <a:cubicBezTo>
                    <a:pt x="372" y="1079"/>
                    <a:pt x="271" y="1147"/>
                    <a:pt x="186" y="1212"/>
                  </a:cubicBezTo>
                  <a:lnTo>
                    <a:pt x="101" y="1281"/>
                  </a:lnTo>
                  <a:lnTo>
                    <a:pt x="186" y="1232"/>
                  </a:lnTo>
                  <a:cubicBezTo>
                    <a:pt x="287" y="1164"/>
                    <a:pt x="388" y="1079"/>
                    <a:pt x="489" y="1010"/>
                  </a:cubicBezTo>
                  <a:cubicBezTo>
                    <a:pt x="505" y="1010"/>
                    <a:pt x="505" y="994"/>
                    <a:pt x="521" y="978"/>
                  </a:cubicBezTo>
                  <a:cubicBezTo>
                    <a:pt x="537" y="962"/>
                    <a:pt x="574" y="945"/>
                    <a:pt x="590" y="945"/>
                  </a:cubicBezTo>
                  <a:cubicBezTo>
                    <a:pt x="622" y="929"/>
                    <a:pt x="638" y="893"/>
                    <a:pt x="638" y="861"/>
                  </a:cubicBezTo>
                  <a:lnTo>
                    <a:pt x="638" y="808"/>
                  </a:lnTo>
                  <a:lnTo>
                    <a:pt x="638" y="792"/>
                  </a:lnTo>
                  <a:lnTo>
                    <a:pt x="638" y="727"/>
                  </a:lnTo>
                  <a:lnTo>
                    <a:pt x="638" y="626"/>
                  </a:lnTo>
                  <a:cubicBezTo>
                    <a:pt x="638" y="606"/>
                    <a:pt x="638" y="590"/>
                    <a:pt x="655" y="574"/>
                  </a:cubicBezTo>
                  <a:close/>
                  <a:moveTo>
                    <a:pt x="101" y="1281"/>
                  </a:moveTo>
                  <a:lnTo>
                    <a:pt x="101" y="1281"/>
                  </a:lnTo>
                  <a:cubicBezTo>
                    <a:pt x="69" y="1297"/>
                    <a:pt x="49" y="1313"/>
                    <a:pt x="32" y="1333"/>
                  </a:cubicBezTo>
                  <a:cubicBezTo>
                    <a:pt x="49" y="1313"/>
                    <a:pt x="85" y="1297"/>
                    <a:pt x="101" y="1281"/>
                  </a:cubicBezTo>
                  <a:close/>
                  <a:moveTo>
                    <a:pt x="32" y="1333"/>
                  </a:moveTo>
                  <a:lnTo>
                    <a:pt x="0" y="1349"/>
                  </a:lnTo>
                  <a:lnTo>
                    <a:pt x="0" y="1366"/>
                  </a:lnTo>
                  <a:lnTo>
                    <a:pt x="32" y="13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9"/>
            <p:cNvSpPr/>
            <p:nvPr/>
          </p:nvSpPr>
          <p:spPr>
            <a:xfrm>
              <a:off x="2618434" y="774532"/>
              <a:ext cx="93961" cy="17581"/>
            </a:xfrm>
            <a:custGeom>
              <a:avLst/>
              <a:gdLst/>
              <a:ahLst/>
              <a:cxnLst/>
              <a:rect l="l" t="t" r="r" b="b"/>
              <a:pathLst>
                <a:path w="946" h="177" extrusionOk="0">
                  <a:moveTo>
                    <a:pt x="355" y="0"/>
                  </a:moveTo>
                  <a:cubicBezTo>
                    <a:pt x="343" y="0"/>
                    <a:pt x="333" y="2"/>
                    <a:pt x="324" y="7"/>
                  </a:cubicBezTo>
                  <a:cubicBezTo>
                    <a:pt x="255" y="43"/>
                    <a:pt x="186" y="92"/>
                    <a:pt x="102" y="128"/>
                  </a:cubicBezTo>
                  <a:lnTo>
                    <a:pt x="69" y="128"/>
                  </a:lnTo>
                  <a:cubicBezTo>
                    <a:pt x="53" y="144"/>
                    <a:pt x="37" y="161"/>
                    <a:pt x="1" y="161"/>
                  </a:cubicBezTo>
                  <a:lnTo>
                    <a:pt x="21" y="177"/>
                  </a:lnTo>
                  <a:cubicBezTo>
                    <a:pt x="37" y="177"/>
                    <a:pt x="69" y="161"/>
                    <a:pt x="85" y="144"/>
                  </a:cubicBezTo>
                  <a:cubicBezTo>
                    <a:pt x="85" y="144"/>
                    <a:pt x="102" y="144"/>
                    <a:pt x="122" y="128"/>
                  </a:cubicBezTo>
                  <a:cubicBezTo>
                    <a:pt x="186" y="92"/>
                    <a:pt x="255" y="60"/>
                    <a:pt x="324" y="27"/>
                  </a:cubicBezTo>
                  <a:cubicBezTo>
                    <a:pt x="340" y="17"/>
                    <a:pt x="360" y="12"/>
                    <a:pt x="381" y="12"/>
                  </a:cubicBezTo>
                  <a:cubicBezTo>
                    <a:pt x="401" y="12"/>
                    <a:pt x="423" y="17"/>
                    <a:pt x="441" y="27"/>
                  </a:cubicBezTo>
                  <a:cubicBezTo>
                    <a:pt x="415" y="13"/>
                    <a:pt x="383" y="0"/>
                    <a:pt x="355" y="0"/>
                  </a:cubicBezTo>
                  <a:close/>
                  <a:moveTo>
                    <a:pt x="441" y="27"/>
                  </a:moveTo>
                  <a:lnTo>
                    <a:pt x="441" y="27"/>
                  </a:lnTo>
                  <a:cubicBezTo>
                    <a:pt x="526" y="60"/>
                    <a:pt x="606" y="76"/>
                    <a:pt x="675" y="108"/>
                  </a:cubicBezTo>
                  <a:cubicBezTo>
                    <a:pt x="760" y="128"/>
                    <a:pt x="829" y="144"/>
                    <a:pt x="893" y="177"/>
                  </a:cubicBezTo>
                  <a:lnTo>
                    <a:pt x="946" y="177"/>
                  </a:lnTo>
                  <a:lnTo>
                    <a:pt x="930" y="161"/>
                  </a:lnTo>
                  <a:lnTo>
                    <a:pt x="893" y="161"/>
                  </a:lnTo>
                  <a:cubicBezTo>
                    <a:pt x="829" y="144"/>
                    <a:pt x="760" y="108"/>
                    <a:pt x="691" y="92"/>
                  </a:cubicBezTo>
                  <a:cubicBezTo>
                    <a:pt x="606" y="76"/>
                    <a:pt x="526" y="43"/>
                    <a:pt x="441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510070" y="477849"/>
              <a:ext cx="30195" cy="11720"/>
            </a:xfrm>
            <a:custGeom>
              <a:avLst/>
              <a:gdLst/>
              <a:ahLst/>
              <a:cxnLst/>
              <a:rect l="l" t="t" r="r" b="b"/>
              <a:pathLst>
                <a:path w="304" h="118" extrusionOk="0">
                  <a:moveTo>
                    <a:pt x="1" y="1"/>
                  </a:moveTo>
                  <a:lnTo>
                    <a:pt x="17" y="17"/>
                  </a:lnTo>
                  <a:cubicBezTo>
                    <a:pt x="17" y="17"/>
                    <a:pt x="33" y="17"/>
                    <a:pt x="49" y="33"/>
                  </a:cubicBezTo>
                  <a:cubicBezTo>
                    <a:pt x="65" y="33"/>
                    <a:pt x="102" y="49"/>
                    <a:pt x="134" y="49"/>
                  </a:cubicBezTo>
                  <a:cubicBezTo>
                    <a:pt x="102" y="33"/>
                    <a:pt x="82" y="17"/>
                    <a:pt x="49" y="17"/>
                  </a:cubicBezTo>
                  <a:cubicBezTo>
                    <a:pt x="33" y="17"/>
                    <a:pt x="33" y="1"/>
                    <a:pt x="17" y="1"/>
                  </a:cubicBezTo>
                  <a:close/>
                  <a:moveTo>
                    <a:pt x="134" y="49"/>
                  </a:moveTo>
                  <a:cubicBezTo>
                    <a:pt x="150" y="65"/>
                    <a:pt x="166" y="65"/>
                    <a:pt x="183" y="85"/>
                  </a:cubicBezTo>
                  <a:cubicBezTo>
                    <a:pt x="219" y="85"/>
                    <a:pt x="251" y="102"/>
                    <a:pt x="284" y="118"/>
                  </a:cubicBezTo>
                  <a:lnTo>
                    <a:pt x="304" y="118"/>
                  </a:lnTo>
                  <a:lnTo>
                    <a:pt x="284" y="102"/>
                  </a:lnTo>
                  <a:cubicBezTo>
                    <a:pt x="251" y="102"/>
                    <a:pt x="219" y="85"/>
                    <a:pt x="183" y="65"/>
                  </a:cubicBezTo>
                  <a:cubicBezTo>
                    <a:pt x="166" y="49"/>
                    <a:pt x="150" y="49"/>
                    <a:pt x="134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1755796" y="651568"/>
              <a:ext cx="190704" cy="117303"/>
            </a:xfrm>
            <a:custGeom>
              <a:avLst/>
              <a:gdLst/>
              <a:ahLst/>
              <a:cxnLst/>
              <a:rect l="l" t="t" r="r" b="b"/>
              <a:pathLst>
                <a:path w="1920" h="1181" extrusionOk="0">
                  <a:moveTo>
                    <a:pt x="1903" y="1"/>
                  </a:moveTo>
                  <a:cubicBezTo>
                    <a:pt x="1871" y="1"/>
                    <a:pt x="1854" y="17"/>
                    <a:pt x="1818" y="33"/>
                  </a:cubicBezTo>
                  <a:lnTo>
                    <a:pt x="1802" y="53"/>
                  </a:lnTo>
                  <a:cubicBezTo>
                    <a:pt x="1753" y="86"/>
                    <a:pt x="1701" y="118"/>
                    <a:pt x="1652" y="134"/>
                  </a:cubicBezTo>
                  <a:cubicBezTo>
                    <a:pt x="1584" y="187"/>
                    <a:pt x="1515" y="235"/>
                    <a:pt x="1434" y="288"/>
                  </a:cubicBezTo>
                  <a:cubicBezTo>
                    <a:pt x="1382" y="304"/>
                    <a:pt x="1333" y="336"/>
                    <a:pt x="1281" y="372"/>
                  </a:cubicBezTo>
                  <a:cubicBezTo>
                    <a:pt x="1249" y="389"/>
                    <a:pt x="1232" y="421"/>
                    <a:pt x="1196" y="437"/>
                  </a:cubicBezTo>
                  <a:cubicBezTo>
                    <a:pt x="1232" y="421"/>
                    <a:pt x="1265" y="405"/>
                    <a:pt x="1297" y="389"/>
                  </a:cubicBezTo>
                  <a:cubicBezTo>
                    <a:pt x="1350" y="356"/>
                    <a:pt x="1398" y="320"/>
                    <a:pt x="1450" y="288"/>
                  </a:cubicBezTo>
                  <a:cubicBezTo>
                    <a:pt x="1515" y="255"/>
                    <a:pt x="1584" y="203"/>
                    <a:pt x="1669" y="154"/>
                  </a:cubicBezTo>
                  <a:cubicBezTo>
                    <a:pt x="1701" y="118"/>
                    <a:pt x="1753" y="86"/>
                    <a:pt x="1802" y="70"/>
                  </a:cubicBezTo>
                  <a:cubicBezTo>
                    <a:pt x="1818" y="53"/>
                    <a:pt x="1818" y="53"/>
                    <a:pt x="1838" y="53"/>
                  </a:cubicBezTo>
                  <a:cubicBezTo>
                    <a:pt x="1854" y="33"/>
                    <a:pt x="1871" y="17"/>
                    <a:pt x="1903" y="17"/>
                  </a:cubicBezTo>
                  <a:lnTo>
                    <a:pt x="1919" y="17"/>
                  </a:lnTo>
                  <a:lnTo>
                    <a:pt x="1903" y="1"/>
                  </a:lnTo>
                  <a:close/>
                  <a:moveTo>
                    <a:pt x="1196" y="437"/>
                  </a:moveTo>
                  <a:cubicBezTo>
                    <a:pt x="1131" y="473"/>
                    <a:pt x="1079" y="506"/>
                    <a:pt x="1010" y="538"/>
                  </a:cubicBezTo>
                  <a:cubicBezTo>
                    <a:pt x="978" y="574"/>
                    <a:pt x="929" y="607"/>
                    <a:pt x="877" y="639"/>
                  </a:cubicBezTo>
                  <a:cubicBezTo>
                    <a:pt x="929" y="607"/>
                    <a:pt x="978" y="591"/>
                    <a:pt x="1030" y="558"/>
                  </a:cubicBezTo>
                  <a:cubicBezTo>
                    <a:pt x="1079" y="522"/>
                    <a:pt x="1148" y="490"/>
                    <a:pt x="1196" y="437"/>
                  </a:cubicBezTo>
                  <a:close/>
                  <a:moveTo>
                    <a:pt x="877" y="639"/>
                  </a:moveTo>
                  <a:cubicBezTo>
                    <a:pt x="675" y="760"/>
                    <a:pt x="457" y="894"/>
                    <a:pt x="255" y="1027"/>
                  </a:cubicBezTo>
                  <a:cubicBezTo>
                    <a:pt x="239" y="1043"/>
                    <a:pt x="202" y="1063"/>
                    <a:pt x="186" y="1079"/>
                  </a:cubicBezTo>
                  <a:cubicBezTo>
                    <a:pt x="222" y="1063"/>
                    <a:pt x="239" y="1043"/>
                    <a:pt x="271" y="1027"/>
                  </a:cubicBezTo>
                  <a:cubicBezTo>
                    <a:pt x="473" y="910"/>
                    <a:pt x="675" y="776"/>
                    <a:pt x="877" y="639"/>
                  </a:cubicBezTo>
                  <a:close/>
                  <a:moveTo>
                    <a:pt x="186" y="1079"/>
                  </a:moveTo>
                  <a:lnTo>
                    <a:pt x="186" y="1079"/>
                  </a:lnTo>
                  <a:cubicBezTo>
                    <a:pt x="138" y="1096"/>
                    <a:pt x="101" y="1128"/>
                    <a:pt x="53" y="1144"/>
                  </a:cubicBezTo>
                  <a:lnTo>
                    <a:pt x="53" y="1164"/>
                  </a:lnTo>
                  <a:cubicBezTo>
                    <a:pt x="101" y="1128"/>
                    <a:pt x="154" y="1112"/>
                    <a:pt x="186" y="1079"/>
                  </a:cubicBezTo>
                  <a:close/>
                  <a:moveTo>
                    <a:pt x="53" y="1164"/>
                  </a:moveTo>
                  <a:cubicBezTo>
                    <a:pt x="37" y="1164"/>
                    <a:pt x="20" y="1180"/>
                    <a:pt x="0" y="1180"/>
                  </a:cubicBezTo>
                  <a:cubicBezTo>
                    <a:pt x="20" y="1180"/>
                    <a:pt x="37" y="1180"/>
                    <a:pt x="53" y="1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476399" y="566546"/>
              <a:ext cx="83930" cy="30195"/>
            </a:xfrm>
            <a:custGeom>
              <a:avLst/>
              <a:gdLst/>
              <a:ahLst/>
              <a:cxnLst/>
              <a:rect l="l" t="t" r="r" b="b"/>
              <a:pathLst>
                <a:path w="845" h="304" extrusionOk="0">
                  <a:moveTo>
                    <a:pt x="0" y="0"/>
                  </a:moveTo>
                  <a:lnTo>
                    <a:pt x="0" y="17"/>
                  </a:lnTo>
                  <a:cubicBezTo>
                    <a:pt x="37" y="33"/>
                    <a:pt x="69" y="49"/>
                    <a:pt x="101" y="49"/>
                  </a:cubicBezTo>
                  <a:cubicBezTo>
                    <a:pt x="69" y="33"/>
                    <a:pt x="37" y="17"/>
                    <a:pt x="0" y="0"/>
                  </a:cubicBezTo>
                  <a:close/>
                  <a:moveTo>
                    <a:pt x="101" y="49"/>
                  </a:moveTo>
                  <a:cubicBezTo>
                    <a:pt x="170" y="81"/>
                    <a:pt x="255" y="101"/>
                    <a:pt x="340" y="134"/>
                  </a:cubicBezTo>
                  <a:cubicBezTo>
                    <a:pt x="473" y="182"/>
                    <a:pt x="590" y="219"/>
                    <a:pt x="707" y="267"/>
                  </a:cubicBezTo>
                  <a:lnTo>
                    <a:pt x="744" y="267"/>
                  </a:lnTo>
                  <a:cubicBezTo>
                    <a:pt x="744" y="267"/>
                    <a:pt x="724" y="251"/>
                    <a:pt x="707" y="251"/>
                  </a:cubicBezTo>
                  <a:cubicBezTo>
                    <a:pt x="590" y="202"/>
                    <a:pt x="473" y="166"/>
                    <a:pt x="340" y="118"/>
                  </a:cubicBezTo>
                  <a:cubicBezTo>
                    <a:pt x="255" y="101"/>
                    <a:pt x="186" y="65"/>
                    <a:pt x="101" y="49"/>
                  </a:cubicBezTo>
                  <a:close/>
                  <a:moveTo>
                    <a:pt x="744" y="267"/>
                  </a:moveTo>
                  <a:lnTo>
                    <a:pt x="744" y="267"/>
                  </a:lnTo>
                  <a:cubicBezTo>
                    <a:pt x="776" y="283"/>
                    <a:pt x="808" y="303"/>
                    <a:pt x="845" y="303"/>
                  </a:cubicBezTo>
                  <a:lnTo>
                    <a:pt x="845" y="283"/>
                  </a:lnTo>
                  <a:cubicBezTo>
                    <a:pt x="808" y="283"/>
                    <a:pt x="776" y="283"/>
                    <a:pt x="744" y="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688657" y="516387"/>
              <a:ext cx="52245" cy="369191"/>
            </a:xfrm>
            <a:custGeom>
              <a:avLst/>
              <a:gdLst/>
              <a:ahLst/>
              <a:cxnLst/>
              <a:rect l="l" t="t" r="r" b="b"/>
              <a:pathLst>
                <a:path w="526" h="3717" extrusionOk="0">
                  <a:moveTo>
                    <a:pt x="21" y="0"/>
                  </a:moveTo>
                  <a:cubicBezTo>
                    <a:pt x="0" y="17"/>
                    <a:pt x="0" y="33"/>
                    <a:pt x="21" y="49"/>
                  </a:cubicBezTo>
                  <a:lnTo>
                    <a:pt x="21" y="134"/>
                  </a:lnTo>
                  <a:cubicBezTo>
                    <a:pt x="21" y="150"/>
                    <a:pt x="37" y="166"/>
                    <a:pt x="37" y="182"/>
                  </a:cubicBezTo>
                  <a:lnTo>
                    <a:pt x="37" y="235"/>
                  </a:lnTo>
                  <a:cubicBezTo>
                    <a:pt x="37" y="267"/>
                    <a:pt x="53" y="303"/>
                    <a:pt x="53" y="320"/>
                  </a:cubicBezTo>
                  <a:lnTo>
                    <a:pt x="53" y="352"/>
                  </a:lnTo>
                  <a:cubicBezTo>
                    <a:pt x="53" y="368"/>
                    <a:pt x="53" y="384"/>
                    <a:pt x="69" y="404"/>
                  </a:cubicBezTo>
                  <a:lnTo>
                    <a:pt x="69" y="352"/>
                  </a:lnTo>
                  <a:lnTo>
                    <a:pt x="69" y="320"/>
                  </a:lnTo>
                  <a:cubicBezTo>
                    <a:pt x="53" y="283"/>
                    <a:pt x="53" y="267"/>
                    <a:pt x="53" y="235"/>
                  </a:cubicBezTo>
                  <a:lnTo>
                    <a:pt x="53" y="182"/>
                  </a:lnTo>
                  <a:cubicBezTo>
                    <a:pt x="37" y="166"/>
                    <a:pt x="37" y="150"/>
                    <a:pt x="37" y="134"/>
                  </a:cubicBezTo>
                  <a:lnTo>
                    <a:pt x="37" y="49"/>
                  </a:lnTo>
                  <a:cubicBezTo>
                    <a:pt x="21" y="33"/>
                    <a:pt x="21" y="17"/>
                    <a:pt x="37" y="0"/>
                  </a:cubicBezTo>
                  <a:close/>
                  <a:moveTo>
                    <a:pt x="69" y="404"/>
                  </a:moveTo>
                  <a:lnTo>
                    <a:pt x="69" y="437"/>
                  </a:lnTo>
                  <a:cubicBezTo>
                    <a:pt x="69" y="469"/>
                    <a:pt x="69" y="505"/>
                    <a:pt x="85" y="538"/>
                  </a:cubicBezTo>
                  <a:lnTo>
                    <a:pt x="85" y="437"/>
                  </a:lnTo>
                  <a:cubicBezTo>
                    <a:pt x="85" y="421"/>
                    <a:pt x="69" y="404"/>
                    <a:pt x="69" y="404"/>
                  </a:cubicBezTo>
                  <a:close/>
                  <a:moveTo>
                    <a:pt x="85" y="538"/>
                  </a:moveTo>
                  <a:lnTo>
                    <a:pt x="85" y="623"/>
                  </a:lnTo>
                  <a:cubicBezTo>
                    <a:pt x="101" y="639"/>
                    <a:pt x="101" y="655"/>
                    <a:pt x="101" y="687"/>
                  </a:cubicBezTo>
                  <a:cubicBezTo>
                    <a:pt x="101" y="707"/>
                    <a:pt x="101" y="740"/>
                    <a:pt x="122" y="756"/>
                  </a:cubicBezTo>
                  <a:lnTo>
                    <a:pt x="122" y="687"/>
                  </a:lnTo>
                  <a:cubicBezTo>
                    <a:pt x="122" y="655"/>
                    <a:pt x="101" y="639"/>
                    <a:pt x="101" y="623"/>
                  </a:cubicBezTo>
                  <a:lnTo>
                    <a:pt x="85" y="538"/>
                  </a:lnTo>
                  <a:close/>
                  <a:moveTo>
                    <a:pt x="122" y="756"/>
                  </a:moveTo>
                  <a:lnTo>
                    <a:pt x="122" y="825"/>
                  </a:lnTo>
                  <a:cubicBezTo>
                    <a:pt x="122" y="857"/>
                    <a:pt x="138" y="909"/>
                    <a:pt x="138" y="942"/>
                  </a:cubicBezTo>
                  <a:cubicBezTo>
                    <a:pt x="138" y="974"/>
                    <a:pt x="154" y="1010"/>
                    <a:pt x="154" y="1043"/>
                  </a:cubicBezTo>
                  <a:cubicBezTo>
                    <a:pt x="154" y="1059"/>
                    <a:pt x="154" y="1091"/>
                    <a:pt x="170" y="1111"/>
                  </a:cubicBezTo>
                  <a:lnTo>
                    <a:pt x="170" y="1043"/>
                  </a:lnTo>
                  <a:cubicBezTo>
                    <a:pt x="170" y="1010"/>
                    <a:pt x="154" y="974"/>
                    <a:pt x="154" y="942"/>
                  </a:cubicBezTo>
                  <a:cubicBezTo>
                    <a:pt x="138" y="909"/>
                    <a:pt x="138" y="857"/>
                    <a:pt x="138" y="808"/>
                  </a:cubicBezTo>
                  <a:cubicBezTo>
                    <a:pt x="138" y="788"/>
                    <a:pt x="122" y="772"/>
                    <a:pt x="122" y="756"/>
                  </a:cubicBezTo>
                  <a:close/>
                  <a:moveTo>
                    <a:pt x="170" y="1111"/>
                  </a:moveTo>
                  <a:cubicBezTo>
                    <a:pt x="170" y="1160"/>
                    <a:pt x="186" y="1212"/>
                    <a:pt x="186" y="1261"/>
                  </a:cubicBezTo>
                  <a:lnTo>
                    <a:pt x="186" y="1313"/>
                  </a:lnTo>
                  <a:lnTo>
                    <a:pt x="186" y="1330"/>
                  </a:lnTo>
                  <a:cubicBezTo>
                    <a:pt x="202" y="1362"/>
                    <a:pt x="202" y="1394"/>
                    <a:pt x="202" y="1414"/>
                  </a:cubicBezTo>
                  <a:cubicBezTo>
                    <a:pt x="202" y="1447"/>
                    <a:pt x="223" y="1463"/>
                    <a:pt x="223" y="1495"/>
                  </a:cubicBezTo>
                  <a:lnTo>
                    <a:pt x="223" y="1414"/>
                  </a:lnTo>
                  <a:cubicBezTo>
                    <a:pt x="223" y="1394"/>
                    <a:pt x="202" y="1362"/>
                    <a:pt x="202" y="1330"/>
                  </a:cubicBezTo>
                  <a:lnTo>
                    <a:pt x="202" y="1293"/>
                  </a:lnTo>
                  <a:lnTo>
                    <a:pt x="202" y="1261"/>
                  </a:lnTo>
                  <a:cubicBezTo>
                    <a:pt x="186" y="1212"/>
                    <a:pt x="186" y="1160"/>
                    <a:pt x="170" y="1111"/>
                  </a:cubicBezTo>
                  <a:close/>
                  <a:moveTo>
                    <a:pt x="223" y="1495"/>
                  </a:moveTo>
                  <a:lnTo>
                    <a:pt x="223" y="1580"/>
                  </a:lnTo>
                  <a:cubicBezTo>
                    <a:pt x="239" y="1616"/>
                    <a:pt x="239" y="1632"/>
                    <a:pt x="239" y="1665"/>
                  </a:cubicBezTo>
                  <a:cubicBezTo>
                    <a:pt x="239" y="1697"/>
                    <a:pt x="255" y="1733"/>
                    <a:pt x="255" y="1766"/>
                  </a:cubicBezTo>
                  <a:lnTo>
                    <a:pt x="255" y="1818"/>
                  </a:lnTo>
                  <a:cubicBezTo>
                    <a:pt x="255" y="1834"/>
                    <a:pt x="271" y="1851"/>
                    <a:pt x="271" y="1867"/>
                  </a:cubicBezTo>
                  <a:lnTo>
                    <a:pt x="271" y="1818"/>
                  </a:lnTo>
                  <a:lnTo>
                    <a:pt x="271" y="1766"/>
                  </a:lnTo>
                  <a:cubicBezTo>
                    <a:pt x="255" y="1733"/>
                    <a:pt x="255" y="1697"/>
                    <a:pt x="255" y="1665"/>
                  </a:cubicBezTo>
                  <a:cubicBezTo>
                    <a:pt x="255" y="1632"/>
                    <a:pt x="239" y="1616"/>
                    <a:pt x="239" y="1580"/>
                  </a:cubicBezTo>
                  <a:cubicBezTo>
                    <a:pt x="239" y="1548"/>
                    <a:pt x="239" y="1531"/>
                    <a:pt x="223" y="1495"/>
                  </a:cubicBezTo>
                  <a:close/>
                  <a:moveTo>
                    <a:pt x="271" y="1867"/>
                  </a:moveTo>
                  <a:cubicBezTo>
                    <a:pt x="271" y="1899"/>
                    <a:pt x="271" y="1952"/>
                    <a:pt x="287" y="2000"/>
                  </a:cubicBezTo>
                  <a:cubicBezTo>
                    <a:pt x="287" y="2036"/>
                    <a:pt x="303" y="2069"/>
                    <a:pt x="303" y="2085"/>
                  </a:cubicBezTo>
                  <a:lnTo>
                    <a:pt x="303" y="2000"/>
                  </a:lnTo>
                  <a:cubicBezTo>
                    <a:pt x="287" y="1952"/>
                    <a:pt x="287" y="1899"/>
                    <a:pt x="271" y="1867"/>
                  </a:cubicBezTo>
                  <a:close/>
                  <a:moveTo>
                    <a:pt x="303" y="2085"/>
                  </a:moveTo>
                  <a:cubicBezTo>
                    <a:pt x="303" y="2121"/>
                    <a:pt x="303" y="2154"/>
                    <a:pt x="324" y="2186"/>
                  </a:cubicBezTo>
                  <a:cubicBezTo>
                    <a:pt x="324" y="2154"/>
                    <a:pt x="324" y="2121"/>
                    <a:pt x="303" y="2085"/>
                  </a:cubicBezTo>
                  <a:close/>
                  <a:moveTo>
                    <a:pt x="324" y="2186"/>
                  </a:moveTo>
                  <a:lnTo>
                    <a:pt x="324" y="2303"/>
                  </a:lnTo>
                  <a:cubicBezTo>
                    <a:pt x="340" y="2323"/>
                    <a:pt x="340" y="2339"/>
                    <a:pt x="340" y="2372"/>
                  </a:cubicBezTo>
                  <a:lnTo>
                    <a:pt x="340" y="2424"/>
                  </a:lnTo>
                  <a:cubicBezTo>
                    <a:pt x="356" y="2440"/>
                    <a:pt x="356" y="2473"/>
                    <a:pt x="356" y="2505"/>
                  </a:cubicBezTo>
                  <a:lnTo>
                    <a:pt x="356" y="2541"/>
                  </a:lnTo>
                  <a:cubicBezTo>
                    <a:pt x="372" y="2558"/>
                    <a:pt x="372" y="2574"/>
                    <a:pt x="372" y="2590"/>
                  </a:cubicBezTo>
                  <a:lnTo>
                    <a:pt x="372" y="2541"/>
                  </a:lnTo>
                  <a:lnTo>
                    <a:pt x="372" y="2505"/>
                  </a:lnTo>
                  <a:cubicBezTo>
                    <a:pt x="372" y="2473"/>
                    <a:pt x="356" y="2440"/>
                    <a:pt x="356" y="2404"/>
                  </a:cubicBezTo>
                  <a:lnTo>
                    <a:pt x="356" y="2372"/>
                  </a:lnTo>
                  <a:cubicBezTo>
                    <a:pt x="356" y="2339"/>
                    <a:pt x="340" y="2323"/>
                    <a:pt x="340" y="2303"/>
                  </a:cubicBezTo>
                  <a:cubicBezTo>
                    <a:pt x="340" y="2255"/>
                    <a:pt x="340" y="2222"/>
                    <a:pt x="324" y="2186"/>
                  </a:cubicBezTo>
                  <a:close/>
                  <a:moveTo>
                    <a:pt x="372" y="2590"/>
                  </a:moveTo>
                  <a:lnTo>
                    <a:pt x="372" y="2642"/>
                  </a:lnTo>
                  <a:cubicBezTo>
                    <a:pt x="372" y="2659"/>
                    <a:pt x="388" y="2675"/>
                    <a:pt x="388" y="2691"/>
                  </a:cubicBezTo>
                  <a:lnTo>
                    <a:pt x="388" y="2642"/>
                  </a:lnTo>
                  <a:cubicBezTo>
                    <a:pt x="388" y="2626"/>
                    <a:pt x="388" y="2606"/>
                    <a:pt x="372" y="2590"/>
                  </a:cubicBezTo>
                  <a:close/>
                  <a:moveTo>
                    <a:pt x="388" y="2691"/>
                  </a:moveTo>
                  <a:cubicBezTo>
                    <a:pt x="388" y="2743"/>
                    <a:pt x="388" y="2776"/>
                    <a:pt x="404" y="2828"/>
                  </a:cubicBezTo>
                  <a:cubicBezTo>
                    <a:pt x="404" y="2776"/>
                    <a:pt x="404" y="2727"/>
                    <a:pt x="388" y="2691"/>
                  </a:cubicBezTo>
                  <a:close/>
                  <a:moveTo>
                    <a:pt x="404" y="2828"/>
                  </a:moveTo>
                  <a:lnTo>
                    <a:pt x="404" y="2877"/>
                  </a:lnTo>
                  <a:cubicBezTo>
                    <a:pt x="404" y="2893"/>
                    <a:pt x="404" y="2909"/>
                    <a:pt x="425" y="2929"/>
                  </a:cubicBezTo>
                  <a:lnTo>
                    <a:pt x="425" y="2877"/>
                  </a:lnTo>
                  <a:cubicBezTo>
                    <a:pt x="425" y="2861"/>
                    <a:pt x="425" y="2844"/>
                    <a:pt x="404" y="2828"/>
                  </a:cubicBezTo>
                  <a:close/>
                  <a:moveTo>
                    <a:pt x="425" y="2929"/>
                  </a:moveTo>
                  <a:cubicBezTo>
                    <a:pt x="425" y="2978"/>
                    <a:pt x="425" y="3030"/>
                    <a:pt x="441" y="3063"/>
                  </a:cubicBezTo>
                  <a:lnTo>
                    <a:pt x="441" y="3131"/>
                  </a:lnTo>
                  <a:lnTo>
                    <a:pt x="441" y="3147"/>
                  </a:lnTo>
                  <a:cubicBezTo>
                    <a:pt x="441" y="3180"/>
                    <a:pt x="457" y="3212"/>
                    <a:pt x="457" y="3232"/>
                  </a:cubicBezTo>
                  <a:lnTo>
                    <a:pt x="457" y="3248"/>
                  </a:lnTo>
                  <a:lnTo>
                    <a:pt x="457" y="3265"/>
                  </a:lnTo>
                  <a:cubicBezTo>
                    <a:pt x="457" y="3297"/>
                    <a:pt x="473" y="3333"/>
                    <a:pt x="489" y="3366"/>
                  </a:cubicBezTo>
                  <a:cubicBezTo>
                    <a:pt x="505" y="3366"/>
                    <a:pt x="505" y="3382"/>
                    <a:pt x="505" y="3398"/>
                  </a:cubicBezTo>
                  <a:lnTo>
                    <a:pt x="505" y="3600"/>
                  </a:lnTo>
                  <a:lnTo>
                    <a:pt x="505" y="3701"/>
                  </a:lnTo>
                  <a:lnTo>
                    <a:pt x="505" y="3717"/>
                  </a:lnTo>
                  <a:lnTo>
                    <a:pt x="526" y="3701"/>
                  </a:lnTo>
                  <a:lnTo>
                    <a:pt x="526" y="3600"/>
                  </a:lnTo>
                  <a:lnTo>
                    <a:pt x="526" y="3398"/>
                  </a:lnTo>
                  <a:cubicBezTo>
                    <a:pt x="526" y="3382"/>
                    <a:pt x="526" y="3366"/>
                    <a:pt x="505" y="3349"/>
                  </a:cubicBezTo>
                  <a:cubicBezTo>
                    <a:pt x="489" y="3333"/>
                    <a:pt x="473" y="3297"/>
                    <a:pt x="473" y="3265"/>
                  </a:cubicBezTo>
                  <a:lnTo>
                    <a:pt x="473" y="3248"/>
                  </a:lnTo>
                  <a:lnTo>
                    <a:pt x="473" y="3232"/>
                  </a:lnTo>
                  <a:cubicBezTo>
                    <a:pt x="473" y="3196"/>
                    <a:pt x="457" y="3180"/>
                    <a:pt x="457" y="3147"/>
                  </a:cubicBezTo>
                  <a:lnTo>
                    <a:pt x="457" y="3131"/>
                  </a:lnTo>
                  <a:lnTo>
                    <a:pt x="457" y="3063"/>
                  </a:lnTo>
                  <a:cubicBezTo>
                    <a:pt x="441" y="3010"/>
                    <a:pt x="441" y="2978"/>
                    <a:pt x="425" y="2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331186" y="434146"/>
              <a:ext cx="21752" cy="8542"/>
            </a:xfrm>
            <a:custGeom>
              <a:avLst/>
              <a:gdLst/>
              <a:ahLst/>
              <a:cxnLst/>
              <a:rect l="l" t="t" r="r" b="b"/>
              <a:pathLst>
                <a:path w="219" h="86" extrusionOk="0">
                  <a:moveTo>
                    <a:pt x="0" y="0"/>
                  </a:moveTo>
                  <a:cubicBezTo>
                    <a:pt x="49" y="21"/>
                    <a:pt x="85" y="37"/>
                    <a:pt x="133" y="53"/>
                  </a:cubicBezTo>
                  <a:cubicBezTo>
                    <a:pt x="101" y="37"/>
                    <a:pt x="49" y="21"/>
                    <a:pt x="0" y="0"/>
                  </a:cubicBezTo>
                  <a:close/>
                  <a:moveTo>
                    <a:pt x="133" y="53"/>
                  </a:moveTo>
                  <a:cubicBezTo>
                    <a:pt x="150" y="69"/>
                    <a:pt x="166" y="69"/>
                    <a:pt x="202" y="85"/>
                  </a:cubicBezTo>
                  <a:lnTo>
                    <a:pt x="218" y="85"/>
                  </a:lnTo>
                  <a:lnTo>
                    <a:pt x="202" y="69"/>
                  </a:lnTo>
                  <a:cubicBezTo>
                    <a:pt x="186" y="69"/>
                    <a:pt x="166" y="53"/>
                    <a:pt x="133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1944712" y="724671"/>
              <a:ext cx="322707" cy="259636"/>
            </a:xfrm>
            <a:custGeom>
              <a:avLst/>
              <a:gdLst/>
              <a:ahLst/>
              <a:cxnLst/>
              <a:rect l="l" t="t" r="r" b="b"/>
              <a:pathLst>
                <a:path w="3249" h="2614" extrusionOk="0">
                  <a:moveTo>
                    <a:pt x="31" y="1"/>
                  </a:moveTo>
                  <a:cubicBezTo>
                    <a:pt x="19" y="1"/>
                    <a:pt x="9" y="5"/>
                    <a:pt x="1" y="24"/>
                  </a:cubicBezTo>
                  <a:lnTo>
                    <a:pt x="17" y="40"/>
                  </a:lnTo>
                  <a:lnTo>
                    <a:pt x="17" y="24"/>
                  </a:lnTo>
                  <a:cubicBezTo>
                    <a:pt x="27" y="14"/>
                    <a:pt x="32" y="9"/>
                    <a:pt x="37" y="9"/>
                  </a:cubicBezTo>
                  <a:cubicBezTo>
                    <a:pt x="41" y="9"/>
                    <a:pt x="45" y="14"/>
                    <a:pt x="53" y="24"/>
                  </a:cubicBezTo>
                  <a:lnTo>
                    <a:pt x="70" y="24"/>
                  </a:lnTo>
                  <a:cubicBezTo>
                    <a:pt x="102" y="24"/>
                    <a:pt x="138" y="40"/>
                    <a:pt x="171" y="40"/>
                  </a:cubicBezTo>
                  <a:cubicBezTo>
                    <a:pt x="187" y="57"/>
                    <a:pt x="203" y="57"/>
                    <a:pt x="219" y="57"/>
                  </a:cubicBezTo>
                  <a:cubicBezTo>
                    <a:pt x="320" y="89"/>
                    <a:pt x="421" y="105"/>
                    <a:pt x="522" y="141"/>
                  </a:cubicBezTo>
                  <a:cubicBezTo>
                    <a:pt x="575" y="158"/>
                    <a:pt x="623" y="174"/>
                    <a:pt x="676" y="174"/>
                  </a:cubicBezTo>
                  <a:cubicBezTo>
                    <a:pt x="623" y="158"/>
                    <a:pt x="575" y="141"/>
                    <a:pt x="542" y="125"/>
                  </a:cubicBezTo>
                  <a:cubicBezTo>
                    <a:pt x="441" y="105"/>
                    <a:pt x="340" y="73"/>
                    <a:pt x="239" y="40"/>
                  </a:cubicBezTo>
                  <a:lnTo>
                    <a:pt x="187" y="40"/>
                  </a:lnTo>
                  <a:cubicBezTo>
                    <a:pt x="138" y="24"/>
                    <a:pt x="102" y="4"/>
                    <a:pt x="70" y="4"/>
                  </a:cubicBezTo>
                  <a:cubicBezTo>
                    <a:pt x="54" y="4"/>
                    <a:pt x="42" y="1"/>
                    <a:pt x="31" y="1"/>
                  </a:cubicBezTo>
                  <a:close/>
                  <a:moveTo>
                    <a:pt x="17" y="40"/>
                  </a:moveTo>
                  <a:lnTo>
                    <a:pt x="17" y="73"/>
                  </a:lnTo>
                  <a:lnTo>
                    <a:pt x="17" y="327"/>
                  </a:lnTo>
                  <a:lnTo>
                    <a:pt x="17" y="360"/>
                  </a:lnTo>
                  <a:lnTo>
                    <a:pt x="17" y="461"/>
                  </a:lnTo>
                  <a:cubicBezTo>
                    <a:pt x="37" y="477"/>
                    <a:pt x="37" y="493"/>
                    <a:pt x="17" y="509"/>
                  </a:cubicBezTo>
                  <a:cubicBezTo>
                    <a:pt x="53" y="493"/>
                    <a:pt x="37" y="477"/>
                    <a:pt x="37" y="461"/>
                  </a:cubicBezTo>
                  <a:lnTo>
                    <a:pt x="37" y="444"/>
                  </a:lnTo>
                  <a:lnTo>
                    <a:pt x="37" y="360"/>
                  </a:lnTo>
                  <a:lnTo>
                    <a:pt x="37" y="327"/>
                  </a:lnTo>
                  <a:lnTo>
                    <a:pt x="37" y="73"/>
                  </a:lnTo>
                  <a:cubicBezTo>
                    <a:pt x="37" y="57"/>
                    <a:pt x="37" y="40"/>
                    <a:pt x="17" y="40"/>
                  </a:cubicBezTo>
                  <a:close/>
                  <a:moveTo>
                    <a:pt x="17" y="509"/>
                  </a:moveTo>
                  <a:cubicBezTo>
                    <a:pt x="1" y="509"/>
                    <a:pt x="17" y="529"/>
                    <a:pt x="17" y="529"/>
                  </a:cubicBezTo>
                  <a:cubicBezTo>
                    <a:pt x="37" y="562"/>
                    <a:pt x="37" y="610"/>
                    <a:pt x="17" y="646"/>
                  </a:cubicBezTo>
                  <a:lnTo>
                    <a:pt x="37" y="646"/>
                  </a:lnTo>
                  <a:lnTo>
                    <a:pt x="37" y="529"/>
                  </a:lnTo>
                  <a:lnTo>
                    <a:pt x="17" y="509"/>
                  </a:lnTo>
                  <a:close/>
                  <a:moveTo>
                    <a:pt x="676" y="174"/>
                  </a:moveTo>
                  <a:lnTo>
                    <a:pt x="676" y="174"/>
                  </a:lnTo>
                  <a:cubicBezTo>
                    <a:pt x="809" y="226"/>
                    <a:pt x="962" y="259"/>
                    <a:pt x="1096" y="291"/>
                  </a:cubicBezTo>
                  <a:cubicBezTo>
                    <a:pt x="1213" y="327"/>
                    <a:pt x="1314" y="360"/>
                    <a:pt x="1431" y="392"/>
                  </a:cubicBezTo>
                  <a:lnTo>
                    <a:pt x="1734" y="477"/>
                  </a:lnTo>
                  <a:cubicBezTo>
                    <a:pt x="1904" y="509"/>
                    <a:pt x="2057" y="562"/>
                    <a:pt x="2223" y="610"/>
                  </a:cubicBezTo>
                  <a:cubicBezTo>
                    <a:pt x="2425" y="663"/>
                    <a:pt x="2643" y="731"/>
                    <a:pt x="2845" y="780"/>
                  </a:cubicBezTo>
                  <a:cubicBezTo>
                    <a:pt x="2881" y="796"/>
                    <a:pt x="2914" y="796"/>
                    <a:pt x="2946" y="812"/>
                  </a:cubicBezTo>
                  <a:cubicBezTo>
                    <a:pt x="3015" y="832"/>
                    <a:pt x="3083" y="848"/>
                    <a:pt x="3148" y="865"/>
                  </a:cubicBezTo>
                  <a:lnTo>
                    <a:pt x="3184" y="865"/>
                  </a:lnTo>
                  <a:cubicBezTo>
                    <a:pt x="3184" y="865"/>
                    <a:pt x="3168" y="848"/>
                    <a:pt x="3148" y="848"/>
                  </a:cubicBezTo>
                  <a:cubicBezTo>
                    <a:pt x="3083" y="832"/>
                    <a:pt x="3015" y="812"/>
                    <a:pt x="2946" y="796"/>
                  </a:cubicBezTo>
                  <a:cubicBezTo>
                    <a:pt x="2914" y="780"/>
                    <a:pt x="2881" y="780"/>
                    <a:pt x="2845" y="764"/>
                  </a:cubicBezTo>
                  <a:cubicBezTo>
                    <a:pt x="2643" y="711"/>
                    <a:pt x="2425" y="646"/>
                    <a:pt x="2223" y="594"/>
                  </a:cubicBezTo>
                  <a:cubicBezTo>
                    <a:pt x="2057" y="545"/>
                    <a:pt x="1904" y="509"/>
                    <a:pt x="1734" y="461"/>
                  </a:cubicBezTo>
                  <a:lnTo>
                    <a:pt x="1431" y="376"/>
                  </a:lnTo>
                  <a:cubicBezTo>
                    <a:pt x="1314" y="343"/>
                    <a:pt x="1213" y="307"/>
                    <a:pt x="1112" y="291"/>
                  </a:cubicBezTo>
                  <a:cubicBezTo>
                    <a:pt x="962" y="242"/>
                    <a:pt x="809" y="206"/>
                    <a:pt x="676" y="174"/>
                  </a:cubicBezTo>
                  <a:close/>
                  <a:moveTo>
                    <a:pt x="3184" y="865"/>
                  </a:moveTo>
                  <a:cubicBezTo>
                    <a:pt x="3200" y="881"/>
                    <a:pt x="3217" y="881"/>
                    <a:pt x="3249" y="881"/>
                  </a:cubicBezTo>
                  <a:cubicBezTo>
                    <a:pt x="3233" y="881"/>
                    <a:pt x="3200" y="865"/>
                    <a:pt x="3184" y="865"/>
                  </a:cubicBezTo>
                  <a:close/>
                  <a:moveTo>
                    <a:pt x="17" y="646"/>
                  </a:moveTo>
                  <a:lnTo>
                    <a:pt x="17" y="663"/>
                  </a:lnTo>
                  <a:lnTo>
                    <a:pt x="17" y="747"/>
                  </a:lnTo>
                  <a:cubicBezTo>
                    <a:pt x="17" y="832"/>
                    <a:pt x="17" y="897"/>
                    <a:pt x="37" y="966"/>
                  </a:cubicBezTo>
                  <a:lnTo>
                    <a:pt x="37" y="747"/>
                  </a:lnTo>
                  <a:cubicBezTo>
                    <a:pt x="37" y="711"/>
                    <a:pt x="37" y="679"/>
                    <a:pt x="17" y="646"/>
                  </a:cubicBezTo>
                  <a:close/>
                  <a:moveTo>
                    <a:pt x="37" y="966"/>
                  </a:moveTo>
                  <a:lnTo>
                    <a:pt x="37" y="1099"/>
                  </a:lnTo>
                  <a:lnTo>
                    <a:pt x="37" y="1418"/>
                  </a:lnTo>
                  <a:lnTo>
                    <a:pt x="37" y="1539"/>
                  </a:lnTo>
                  <a:lnTo>
                    <a:pt x="37" y="1604"/>
                  </a:lnTo>
                  <a:lnTo>
                    <a:pt x="37" y="1689"/>
                  </a:lnTo>
                  <a:lnTo>
                    <a:pt x="37" y="1822"/>
                  </a:lnTo>
                  <a:lnTo>
                    <a:pt x="37" y="1992"/>
                  </a:lnTo>
                  <a:lnTo>
                    <a:pt x="37" y="2125"/>
                  </a:lnTo>
                  <a:lnTo>
                    <a:pt x="37" y="2363"/>
                  </a:lnTo>
                  <a:lnTo>
                    <a:pt x="37" y="2396"/>
                  </a:lnTo>
                  <a:cubicBezTo>
                    <a:pt x="53" y="2464"/>
                    <a:pt x="53" y="2529"/>
                    <a:pt x="53" y="2614"/>
                  </a:cubicBezTo>
                  <a:cubicBezTo>
                    <a:pt x="70" y="2529"/>
                    <a:pt x="53" y="2464"/>
                    <a:pt x="53" y="2396"/>
                  </a:cubicBezTo>
                  <a:lnTo>
                    <a:pt x="53" y="2347"/>
                  </a:lnTo>
                  <a:lnTo>
                    <a:pt x="53" y="2125"/>
                  </a:lnTo>
                  <a:lnTo>
                    <a:pt x="53" y="1992"/>
                  </a:lnTo>
                  <a:lnTo>
                    <a:pt x="53" y="1822"/>
                  </a:lnTo>
                  <a:lnTo>
                    <a:pt x="53" y="1689"/>
                  </a:lnTo>
                  <a:lnTo>
                    <a:pt x="53" y="1604"/>
                  </a:lnTo>
                  <a:lnTo>
                    <a:pt x="53" y="1539"/>
                  </a:lnTo>
                  <a:lnTo>
                    <a:pt x="53" y="1418"/>
                  </a:lnTo>
                  <a:lnTo>
                    <a:pt x="53" y="1099"/>
                  </a:lnTo>
                  <a:cubicBezTo>
                    <a:pt x="37" y="1067"/>
                    <a:pt x="37" y="1014"/>
                    <a:pt x="37" y="9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392966" y="693285"/>
              <a:ext cx="77076" cy="23838"/>
            </a:xfrm>
            <a:custGeom>
              <a:avLst/>
              <a:gdLst/>
              <a:ahLst/>
              <a:cxnLst/>
              <a:rect l="l" t="t" r="r" b="b"/>
              <a:pathLst>
                <a:path w="776" h="240" extrusionOk="0">
                  <a:moveTo>
                    <a:pt x="0" y="1"/>
                  </a:moveTo>
                  <a:cubicBezTo>
                    <a:pt x="16" y="1"/>
                    <a:pt x="16" y="17"/>
                    <a:pt x="33" y="17"/>
                  </a:cubicBezTo>
                  <a:lnTo>
                    <a:pt x="49" y="17"/>
                  </a:lnTo>
                  <a:cubicBezTo>
                    <a:pt x="202" y="70"/>
                    <a:pt x="352" y="118"/>
                    <a:pt x="521" y="171"/>
                  </a:cubicBezTo>
                  <a:lnTo>
                    <a:pt x="707" y="219"/>
                  </a:lnTo>
                  <a:lnTo>
                    <a:pt x="521" y="154"/>
                  </a:lnTo>
                  <a:cubicBezTo>
                    <a:pt x="372" y="102"/>
                    <a:pt x="202" y="53"/>
                    <a:pt x="49" y="1"/>
                  </a:cubicBezTo>
                  <a:close/>
                  <a:moveTo>
                    <a:pt x="707" y="219"/>
                  </a:moveTo>
                  <a:cubicBezTo>
                    <a:pt x="723" y="239"/>
                    <a:pt x="740" y="239"/>
                    <a:pt x="740" y="239"/>
                  </a:cubicBezTo>
                  <a:lnTo>
                    <a:pt x="756" y="239"/>
                  </a:lnTo>
                  <a:lnTo>
                    <a:pt x="776" y="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2327511" y="897596"/>
              <a:ext cx="32181" cy="83532"/>
            </a:xfrm>
            <a:custGeom>
              <a:avLst/>
              <a:gdLst/>
              <a:ahLst/>
              <a:cxnLst/>
              <a:rect l="l" t="t" r="r" b="b"/>
              <a:pathLst>
                <a:path w="324" h="841" extrusionOk="0">
                  <a:moveTo>
                    <a:pt x="21" y="0"/>
                  </a:moveTo>
                  <a:cubicBezTo>
                    <a:pt x="1" y="32"/>
                    <a:pt x="1" y="49"/>
                    <a:pt x="1" y="81"/>
                  </a:cubicBezTo>
                  <a:cubicBezTo>
                    <a:pt x="21" y="81"/>
                    <a:pt x="21" y="81"/>
                    <a:pt x="21" y="101"/>
                  </a:cubicBezTo>
                  <a:lnTo>
                    <a:pt x="21" y="65"/>
                  </a:lnTo>
                  <a:cubicBezTo>
                    <a:pt x="21" y="49"/>
                    <a:pt x="21" y="32"/>
                    <a:pt x="37" y="0"/>
                  </a:cubicBezTo>
                  <a:close/>
                  <a:moveTo>
                    <a:pt x="21" y="267"/>
                  </a:moveTo>
                  <a:lnTo>
                    <a:pt x="21" y="739"/>
                  </a:lnTo>
                  <a:cubicBezTo>
                    <a:pt x="21" y="772"/>
                    <a:pt x="37" y="788"/>
                    <a:pt x="53" y="788"/>
                  </a:cubicBezTo>
                  <a:cubicBezTo>
                    <a:pt x="102" y="788"/>
                    <a:pt x="154" y="808"/>
                    <a:pt x="187" y="824"/>
                  </a:cubicBezTo>
                  <a:cubicBezTo>
                    <a:pt x="223" y="824"/>
                    <a:pt x="239" y="824"/>
                    <a:pt x="271" y="840"/>
                  </a:cubicBezTo>
                  <a:lnTo>
                    <a:pt x="324" y="840"/>
                  </a:lnTo>
                  <a:cubicBezTo>
                    <a:pt x="304" y="824"/>
                    <a:pt x="288" y="824"/>
                    <a:pt x="271" y="824"/>
                  </a:cubicBezTo>
                  <a:cubicBezTo>
                    <a:pt x="255" y="824"/>
                    <a:pt x="223" y="808"/>
                    <a:pt x="187" y="808"/>
                  </a:cubicBezTo>
                  <a:cubicBezTo>
                    <a:pt x="154" y="788"/>
                    <a:pt x="102" y="788"/>
                    <a:pt x="69" y="772"/>
                  </a:cubicBezTo>
                  <a:cubicBezTo>
                    <a:pt x="37" y="772"/>
                    <a:pt x="37" y="756"/>
                    <a:pt x="37" y="739"/>
                  </a:cubicBezTo>
                  <a:cubicBezTo>
                    <a:pt x="37" y="570"/>
                    <a:pt x="37" y="404"/>
                    <a:pt x="21" y="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1673952" y="383987"/>
              <a:ext cx="67044" cy="93961"/>
            </a:xfrm>
            <a:custGeom>
              <a:avLst/>
              <a:gdLst/>
              <a:ahLst/>
              <a:cxnLst/>
              <a:rect l="l" t="t" r="r" b="b"/>
              <a:pathLst>
                <a:path w="675" h="946" extrusionOk="0">
                  <a:moveTo>
                    <a:pt x="675" y="0"/>
                  </a:moveTo>
                  <a:cubicBezTo>
                    <a:pt x="606" y="37"/>
                    <a:pt x="558" y="69"/>
                    <a:pt x="521" y="122"/>
                  </a:cubicBezTo>
                  <a:cubicBezTo>
                    <a:pt x="574" y="85"/>
                    <a:pt x="622" y="53"/>
                    <a:pt x="675" y="21"/>
                  </a:cubicBezTo>
                  <a:lnTo>
                    <a:pt x="675" y="0"/>
                  </a:lnTo>
                  <a:close/>
                  <a:moveTo>
                    <a:pt x="521" y="122"/>
                  </a:moveTo>
                  <a:cubicBezTo>
                    <a:pt x="489" y="138"/>
                    <a:pt x="473" y="154"/>
                    <a:pt x="457" y="170"/>
                  </a:cubicBezTo>
                  <a:cubicBezTo>
                    <a:pt x="489" y="170"/>
                    <a:pt x="505" y="138"/>
                    <a:pt x="521" y="122"/>
                  </a:cubicBezTo>
                  <a:close/>
                  <a:moveTo>
                    <a:pt x="457" y="170"/>
                  </a:moveTo>
                  <a:cubicBezTo>
                    <a:pt x="388" y="223"/>
                    <a:pt x="303" y="287"/>
                    <a:pt x="238" y="340"/>
                  </a:cubicBezTo>
                  <a:cubicBezTo>
                    <a:pt x="170" y="388"/>
                    <a:pt x="117" y="441"/>
                    <a:pt x="53" y="489"/>
                  </a:cubicBezTo>
                  <a:cubicBezTo>
                    <a:pt x="16" y="526"/>
                    <a:pt x="0" y="558"/>
                    <a:pt x="0" y="590"/>
                  </a:cubicBezTo>
                  <a:lnTo>
                    <a:pt x="0" y="728"/>
                  </a:lnTo>
                  <a:lnTo>
                    <a:pt x="0" y="792"/>
                  </a:lnTo>
                  <a:lnTo>
                    <a:pt x="0" y="808"/>
                  </a:lnTo>
                  <a:lnTo>
                    <a:pt x="0" y="946"/>
                  </a:lnTo>
                  <a:lnTo>
                    <a:pt x="16" y="946"/>
                  </a:lnTo>
                  <a:cubicBezTo>
                    <a:pt x="0" y="893"/>
                    <a:pt x="16" y="861"/>
                    <a:pt x="16" y="808"/>
                  </a:cubicBezTo>
                  <a:lnTo>
                    <a:pt x="16" y="792"/>
                  </a:lnTo>
                  <a:lnTo>
                    <a:pt x="16" y="728"/>
                  </a:lnTo>
                  <a:lnTo>
                    <a:pt x="16" y="590"/>
                  </a:lnTo>
                  <a:cubicBezTo>
                    <a:pt x="16" y="558"/>
                    <a:pt x="37" y="526"/>
                    <a:pt x="53" y="505"/>
                  </a:cubicBezTo>
                  <a:cubicBezTo>
                    <a:pt x="117" y="457"/>
                    <a:pt x="186" y="404"/>
                    <a:pt x="255" y="356"/>
                  </a:cubicBezTo>
                  <a:cubicBezTo>
                    <a:pt x="319" y="287"/>
                    <a:pt x="388" y="239"/>
                    <a:pt x="457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1948387" y="879122"/>
              <a:ext cx="208682" cy="51848"/>
            </a:xfrm>
            <a:custGeom>
              <a:avLst/>
              <a:gdLst/>
              <a:ahLst/>
              <a:cxnLst/>
              <a:rect l="l" t="t" r="r" b="b"/>
              <a:pathLst>
                <a:path w="2101" h="522" extrusionOk="0">
                  <a:moveTo>
                    <a:pt x="16" y="0"/>
                  </a:moveTo>
                  <a:lnTo>
                    <a:pt x="0" y="16"/>
                  </a:lnTo>
                  <a:lnTo>
                    <a:pt x="16" y="16"/>
                  </a:lnTo>
                  <a:cubicBezTo>
                    <a:pt x="49" y="16"/>
                    <a:pt x="81" y="33"/>
                    <a:pt x="134" y="33"/>
                  </a:cubicBezTo>
                  <a:lnTo>
                    <a:pt x="134" y="16"/>
                  </a:lnTo>
                  <a:cubicBezTo>
                    <a:pt x="101" y="16"/>
                    <a:pt x="49" y="0"/>
                    <a:pt x="16" y="0"/>
                  </a:cubicBezTo>
                  <a:close/>
                  <a:moveTo>
                    <a:pt x="134" y="33"/>
                  </a:moveTo>
                  <a:lnTo>
                    <a:pt x="134" y="33"/>
                  </a:lnTo>
                  <a:cubicBezTo>
                    <a:pt x="218" y="65"/>
                    <a:pt x="283" y="85"/>
                    <a:pt x="352" y="101"/>
                  </a:cubicBezTo>
                  <a:cubicBezTo>
                    <a:pt x="384" y="101"/>
                    <a:pt x="420" y="117"/>
                    <a:pt x="453" y="117"/>
                  </a:cubicBezTo>
                  <a:cubicBezTo>
                    <a:pt x="521" y="134"/>
                    <a:pt x="586" y="150"/>
                    <a:pt x="655" y="166"/>
                  </a:cubicBezTo>
                  <a:cubicBezTo>
                    <a:pt x="723" y="186"/>
                    <a:pt x="772" y="202"/>
                    <a:pt x="841" y="218"/>
                  </a:cubicBezTo>
                  <a:cubicBezTo>
                    <a:pt x="974" y="251"/>
                    <a:pt x="1091" y="287"/>
                    <a:pt x="1212" y="303"/>
                  </a:cubicBezTo>
                  <a:cubicBezTo>
                    <a:pt x="1091" y="267"/>
                    <a:pt x="974" y="235"/>
                    <a:pt x="841" y="202"/>
                  </a:cubicBezTo>
                  <a:cubicBezTo>
                    <a:pt x="772" y="186"/>
                    <a:pt x="723" y="166"/>
                    <a:pt x="655" y="150"/>
                  </a:cubicBezTo>
                  <a:cubicBezTo>
                    <a:pt x="586" y="134"/>
                    <a:pt x="521" y="117"/>
                    <a:pt x="453" y="101"/>
                  </a:cubicBezTo>
                  <a:cubicBezTo>
                    <a:pt x="420" y="101"/>
                    <a:pt x="384" y="85"/>
                    <a:pt x="368" y="85"/>
                  </a:cubicBezTo>
                  <a:cubicBezTo>
                    <a:pt x="283" y="65"/>
                    <a:pt x="218" y="49"/>
                    <a:pt x="134" y="33"/>
                  </a:cubicBezTo>
                  <a:close/>
                  <a:moveTo>
                    <a:pt x="1212" y="303"/>
                  </a:moveTo>
                  <a:cubicBezTo>
                    <a:pt x="1346" y="352"/>
                    <a:pt x="1495" y="388"/>
                    <a:pt x="1648" y="420"/>
                  </a:cubicBezTo>
                  <a:cubicBezTo>
                    <a:pt x="1697" y="437"/>
                    <a:pt x="1749" y="437"/>
                    <a:pt x="1798" y="453"/>
                  </a:cubicBezTo>
                  <a:cubicBezTo>
                    <a:pt x="1834" y="453"/>
                    <a:pt x="1850" y="469"/>
                    <a:pt x="1883" y="469"/>
                  </a:cubicBezTo>
                  <a:cubicBezTo>
                    <a:pt x="1867" y="453"/>
                    <a:pt x="1834" y="453"/>
                    <a:pt x="1798" y="437"/>
                  </a:cubicBezTo>
                  <a:cubicBezTo>
                    <a:pt x="1749" y="437"/>
                    <a:pt x="1697" y="420"/>
                    <a:pt x="1648" y="404"/>
                  </a:cubicBezTo>
                  <a:cubicBezTo>
                    <a:pt x="1495" y="368"/>
                    <a:pt x="1346" y="336"/>
                    <a:pt x="1212" y="303"/>
                  </a:cubicBezTo>
                  <a:close/>
                  <a:moveTo>
                    <a:pt x="1883" y="469"/>
                  </a:moveTo>
                  <a:lnTo>
                    <a:pt x="1883" y="469"/>
                  </a:lnTo>
                  <a:cubicBezTo>
                    <a:pt x="1951" y="489"/>
                    <a:pt x="2020" y="521"/>
                    <a:pt x="2085" y="521"/>
                  </a:cubicBezTo>
                  <a:lnTo>
                    <a:pt x="2101" y="521"/>
                  </a:lnTo>
                  <a:lnTo>
                    <a:pt x="2085" y="505"/>
                  </a:lnTo>
                  <a:cubicBezTo>
                    <a:pt x="2020" y="505"/>
                    <a:pt x="1951" y="489"/>
                    <a:pt x="1883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1689149" y="470995"/>
              <a:ext cx="28606" cy="21852"/>
            </a:xfrm>
            <a:custGeom>
              <a:avLst/>
              <a:gdLst/>
              <a:ahLst/>
              <a:cxnLst/>
              <a:rect l="l" t="t" r="r" b="b"/>
              <a:pathLst>
                <a:path w="288" h="220" extrusionOk="0">
                  <a:moveTo>
                    <a:pt x="267" y="1"/>
                  </a:moveTo>
                  <a:lnTo>
                    <a:pt x="1" y="219"/>
                  </a:lnTo>
                  <a:lnTo>
                    <a:pt x="287" y="17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213982" y="927692"/>
              <a:ext cx="103596" cy="30195"/>
            </a:xfrm>
            <a:custGeom>
              <a:avLst/>
              <a:gdLst/>
              <a:ahLst/>
              <a:cxnLst/>
              <a:rect l="l" t="t" r="r" b="b"/>
              <a:pathLst>
                <a:path w="1043" h="304" extrusionOk="0">
                  <a:moveTo>
                    <a:pt x="1" y="0"/>
                  </a:moveTo>
                  <a:lnTo>
                    <a:pt x="1" y="16"/>
                  </a:lnTo>
                  <a:lnTo>
                    <a:pt x="154" y="49"/>
                  </a:lnTo>
                  <a:lnTo>
                    <a:pt x="1" y="0"/>
                  </a:lnTo>
                  <a:close/>
                  <a:moveTo>
                    <a:pt x="154" y="49"/>
                  </a:moveTo>
                  <a:lnTo>
                    <a:pt x="154" y="49"/>
                  </a:lnTo>
                  <a:cubicBezTo>
                    <a:pt x="271" y="81"/>
                    <a:pt x="405" y="133"/>
                    <a:pt x="522" y="166"/>
                  </a:cubicBezTo>
                  <a:cubicBezTo>
                    <a:pt x="558" y="166"/>
                    <a:pt x="590" y="182"/>
                    <a:pt x="623" y="182"/>
                  </a:cubicBezTo>
                  <a:cubicBezTo>
                    <a:pt x="590" y="166"/>
                    <a:pt x="558" y="166"/>
                    <a:pt x="522" y="150"/>
                  </a:cubicBezTo>
                  <a:cubicBezTo>
                    <a:pt x="405" y="117"/>
                    <a:pt x="287" y="81"/>
                    <a:pt x="154" y="49"/>
                  </a:cubicBezTo>
                  <a:close/>
                  <a:moveTo>
                    <a:pt x="623" y="182"/>
                  </a:moveTo>
                  <a:cubicBezTo>
                    <a:pt x="659" y="202"/>
                    <a:pt x="691" y="218"/>
                    <a:pt x="740" y="218"/>
                  </a:cubicBezTo>
                  <a:cubicBezTo>
                    <a:pt x="707" y="202"/>
                    <a:pt x="659" y="182"/>
                    <a:pt x="623" y="182"/>
                  </a:cubicBezTo>
                  <a:close/>
                  <a:moveTo>
                    <a:pt x="740" y="218"/>
                  </a:moveTo>
                  <a:cubicBezTo>
                    <a:pt x="760" y="234"/>
                    <a:pt x="776" y="234"/>
                    <a:pt x="792" y="234"/>
                  </a:cubicBezTo>
                  <a:cubicBezTo>
                    <a:pt x="776" y="218"/>
                    <a:pt x="760" y="218"/>
                    <a:pt x="740" y="218"/>
                  </a:cubicBezTo>
                  <a:close/>
                  <a:moveTo>
                    <a:pt x="792" y="234"/>
                  </a:moveTo>
                  <a:cubicBezTo>
                    <a:pt x="825" y="251"/>
                    <a:pt x="861" y="251"/>
                    <a:pt x="877" y="267"/>
                  </a:cubicBezTo>
                  <a:cubicBezTo>
                    <a:pt x="926" y="283"/>
                    <a:pt x="978" y="303"/>
                    <a:pt x="1010" y="303"/>
                  </a:cubicBezTo>
                  <a:lnTo>
                    <a:pt x="1043" y="303"/>
                  </a:lnTo>
                  <a:lnTo>
                    <a:pt x="1043" y="283"/>
                  </a:lnTo>
                  <a:lnTo>
                    <a:pt x="1010" y="283"/>
                  </a:lnTo>
                  <a:cubicBezTo>
                    <a:pt x="978" y="283"/>
                    <a:pt x="926" y="267"/>
                    <a:pt x="893" y="251"/>
                  </a:cubicBezTo>
                  <a:cubicBezTo>
                    <a:pt x="861" y="251"/>
                    <a:pt x="825" y="234"/>
                    <a:pt x="792" y="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93602" y="551250"/>
              <a:ext cx="88697" cy="20163"/>
            </a:xfrm>
            <a:custGeom>
              <a:avLst/>
              <a:gdLst/>
              <a:ahLst/>
              <a:cxnLst/>
              <a:rect l="l" t="t" r="r" b="b"/>
              <a:pathLst>
                <a:path w="893" h="203" extrusionOk="0">
                  <a:moveTo>
                    <a:pt x="218" y="53"/>
                  </a:moveTo>
                  <a:cubicBezTo>
                    <a:pt x="186" y="53"/>
                    <a:pt x="170" y="70"/>
                    <a:pt x="133" y="86"/>
                  </a:cubicBezTo>
                  <a:cubicBezTo>
                    <a:pt x="117" y="86"/>
                    <a:pt x="101" y="102"/>
                    <a:pt x="85" y="102"/>
                  </a:cubicBezTo>
                  <a:cubicBezTo>
                    <a:pt x="49" y="118"/>
                    <a:pt x="32" y="134"/>
                    <a:pt x="0" y="134"/>
                  </a:cubicBezTo>
                  <a:lnTo>
                    <a:pt x="0" y="154"/>
                  </a:lnTo>
                  <a:cubicBezTo>
                    <a:pt x="32" y="154"/>
                    <a:pt x="69" y="134"/>
                    <a:pt x="85" y="118"/>
                  </a:cubicBezTo>
                  <a:cubicBezTo>
                    <a:pt x="101" y="102"/>
                    <a:pt x="117" y="102"/>
                    <a:pt x="150" y="86"/>
                  </a:cubicBezTo>
                  <a:cubicBezTo>
                    <a:pt x="170" y="86"/>
                    <a:pt x="202" y="70"/>
                    <a:pt x="218" y="53"/>
                  </a:cubicBezTo>
                  <a:close/>
                  <a:moveTo>
                    <a:pt x="303" y="1"/>
                  </a:moveTo>
                  <a:cubicBezTo>
                    <a:pt x="271" y="17"/>
                    <a:pt x="234" y="33"/>
                    <a:pt x="218" y="53"/>
                  </a:cubicBezTo>
                  <a:cubicBezTo>
                    <a:pt x="251" y="53"/>
                    <a:pt x="287" y="33"/>
                    <a:pt x="303" y="17"/>
                  </a:cubicBezTo>
                  <a:cubicBezTo>
                    <a:pt x="335" y="17"/>
                    <a:pt x="352" y="17"/>
                    <a:pt x="388" y="33"/>
                  </a:cubicBezTo>
                  <a:lnTo>
                    <a:pt x="404" y="33"/>
                  </a:lnTo>
                  <a:cubicBezTo>
                    <a:pt x="521" y="86"/>
                    <a:pt x="655" y="134"/>
                    <a:pt x="792" y="187"/>
                  </a:cubicBezTo>
                  <a:lnTo>
                    <a:pt x="840" y="203"/>
                  </a:lnTo>
                  <a:lnTo>
                    <a:pt x="893" y="203"/>
                  </a:lnTo>
                  <a:lnTo>
                    <a:pt x="893" y="187"/>
                  </a:lnTo>
                  <a:cubicBezTo>
                    <a:pt x="885" y="195"/>
                    <a:pt x="876" y="199"/>
                    <a:pt x="867" y="199"/>
                  </a:cubicBezTo>
                  <a:cubicBezTo>
                    <a:pt x="857" y="199"/>
                    <a:pt x="848" y="195"/>
                    <a:pt x="840" y="187"/>
                  </a:cubicBezTo>
                  <a:lnTo>
                    <a:pt x="792" y="171"/>
                  </a:lnTo>
                  <a:cubicBezTo>
                    <a:pt x="675" y="118"/>
                    <a:pt x="537" y="70"/>
                    <a:pt x="404" y="17"/>
                  </a:cubicBezTo>
                  <a:lnTo>
                    <a:pt x="388" y="17"/>
                  </a:lnTo>
                  <a:cubicBezTo>
                    <a:pt x="372" y="1"/>
                    <a:pt x="335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1762550" y="939313"/>
              <a:ext cx="47080" cy="20163"/>
            </a:xfrm>
            <a:custGeom>
              <a:avLst/>
              <a:gdLst/>
              <a:ahLst/>
              <a:cxnLst/>
              <a:rect l="l" t="t" r="r" b="b"/>
              <a:pathLst>
                <a:path w="474" h="203" extrusionOk="0">
                  <a:moveTo>
                    <a:pt x="457" y="0"/>
                  </a:moveTo>
                  <a:cubicBezTo>
                    <a:pt x="437" y="0"/>
                    <a:pt x="405" y="16"/>
                    <a:pt x="389" y="33"/>
                  </a:cubicBezTo>
                  <a:cubicBezTo>
                    <a:pt x="405" y="33"/>
                    <a:pt x="437" y="16"/>
                    <a:pt x="457" y="16"/>
                  </a:cubicBezTo>
                  <a:lnTo>
                    <a:pt x="474" y="16"/>
                  </a:lnTo>
                  <a:lnTo>
                    <a:pt x="457" y="0"/>
                  </a:lnTo>
                  <a:close/>
                  <a:moveTo>
                    <a:pt x="373" y="33"/>
                  </a:moveTo>
                  <a:cubicBezTo>
                    <a:pt x="336" y="49"/>
                    <a:pt x="304" y="65"/>
                    <a:pt x="288" y="65"/>
                  </a:cubicBezTo>
                  <a:cubicBezTo>
                    <a:pt x="255" y="85"/>
                    <a:pt x="219" y="101"/>
                    <a:pt x="171" y="117"/>
                  </a:cubicBezTo>
                  <a:cubicBezTo>
                    <a:pt x="134" y="134"/>
                    <a:pt x="102" y="150"/>
                    <a:pt x="86" y="166"/>
                  </a:cubicBezTo>
                  <a:cubicBezTo>
                    <a:pt x="118" y="166"/>
                    <a:pt x="154" y="150"/>
                    <a:pt x="187" y="134"/>
                  </a:cubicBezTo>
                  <a:cubicBezTo>
                    <a:pt x="219" y="117"/>
                    <a:pt x="255" y="101"/>
                    <a:pt x="288" y="85"/>
                  </a:cubicBezTo>
                  <a:cubicBezTo>
                    <a:pt x="320" y="65"/>
                    <a:pt x="336" y="65"/>
                    <a:pt x="373" y="49"/>
                  </a:cubicBezTo>
                  <a:cubicBezTo>
                    <a:pt x="373" y="49"/>
                    <a:pt x="389" y="49"/>
                    <a:pt x="389" y="33"/>
                  </a:cubicBezTo>
                  <a:close/>
                  <a:moveTo>
                    <a:pt x="86" y="166"/>
                  </a:moveTo>
                  <a:cubicBezTo>
                    <a:pt x="70" y="166"/>
                    <a:pt x="53" y="186"/>
                    <a:pt x="33" y="186"/>
                  </a:cubicBezTo>
                  <a:lnTo>
                    <a:pt x="17" y="186"/>
                  </a:lnTo>
                  <a:lnTo>
                    <a:pt x="1" y="202"/>
                  </a:lnTo>
                  <a:lnTo>
                    <a:pt x="33" y="202"/>
                  </a:lnTo>
                  <a:cubicBezTo>
                    <a:pt x="53" y="186"/>
                    <a:pt x="70" y="186"/>
                    <a:pt x="86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213982" y="949344"/>
              <a:ext cx="103596" cy="30195"/>
            </a:xfrm>
            <a:custGeom>
              <a:avLst/>
              <a:gdLst/>
              <a:ahLst/>
              <a:cxnLst/>
              <a:rect l="l" t="t" r="r" b="b"/>
              <a:pathLst>
                <a:path w="1043" h="304" extrusionOk="0">
                  <a:moveTo>
                    <a:pt x="1" y="0"/>
                  </a:moveTo>
                  <a:lnTo>
                    <a:pt x="1" y="16"/>
                  </a:lnTo>
                  <a:cubicBezTo>
                    <a:pt x="53" y="16"/>
                    <a:pt x="85" y="33"/>
                    <a:pt x="134" y="49"/>
                  </a:cubicBezTo>
                  <a:cubicBezTo>
                    <a:pt x="154" y="49"/>
                    <a:pt x="170" y="49"/>
                    <a:pt x="186" y="65"/>
                  </a:cubicBezTo>
                  <a:cubicBezTo>
                    <a:pt x="203" y="65"/>
                    <a:pt x="235" y="85"/>
                    <a:pt x="271" y="85"/>
                  </a:cubicBezTo>
                  <a:cubicBezTo>
                    <a:pt x="287" y="85"/>
                    <a:pt x="304" y="101"/>
                    <a:pt x="320" y="101"/>
                  </a:cubicBezTo>
                  <a:cubicBezTo>
                    <a:pt x="372" y="117"/>
                    <a:pt x="405" y="117"/>
                    <a:pt x="437" y="134"/>
                  </a:cubicBezTo>
                  <a:cubicBezTo>
                    <a:pt x="473" y="150"/>
                    <a:pt x="506" y="150"/>
                    <a:pt x="538" y="166"/>
                  </a:cubicBezTo>
                  <a:cubicBezTo>
                    <a:pt x="574" y="166"/>
                    <a:pt x="590" y="186"/>
                    <a:pt x="607" y="186"/>
                  </a:cubicBezTo>
                  <a:cubicBezTo>
                    <a:pt x="659" y="202"/>
                    <a:pt x="707" y="218"/>
                    <a:pt x="760" y="218"/>
                  </a:cubicBezTo>
                  <a:cubicBezTo>
                    <a:pt x="707" y="202"/>
                    <a:pt x="659" y="186"/>
                    <a:pt x="623" y="166"/>
                  </a:cubicBezTo>
                  <a:cubicBezTo>
                    <a:pt x="590" y="166"/>
                    <a:pt x="574" y="150"/>
                    <a:pt x="538" y="150"/>
                  </a:cubicBezTo>
                  <a:cubicBezTo>
                    <a:pt x="506" y="134"/>
                    <a:pt x="473" y="134"/>
                    <a:pt x="437" y="117"/>
                  </a:cubicBezTo>
                  <a:cubicBezTo>
                    <a:pt x="405" y="117"/>
                    <a:pt x="372" y="101"/>
                    <a:pt x="336" y="85"/>
                  </a:cubicBezTo>
                  <a:cubicBezTo>
                    <a:pt x="304" y="85"/>
                    <a:pt x="287" y="85"/>
                    <a:pt x="271" y="65"/>
                  </a:cubicBezTo>
                  <a:cubicBezTo>
                    <a:pt x="235" y="65"/>
                    <a:pt x="219" y="49"/>
                    <a:pt x="186" y="49"/>
                  </a:cubicBezTo>
                  <a:cubicBezTo>
                    <a:pt x="170" y="49"/>
                    <a:pt x="154" y="33"/>
                    <a:pt x="134" y="33"/>
                  </a:cubicBezTo>
                  <a:cubicBezTo>
                    <a:pt x="85" y="16"/>
                    <a:pt x="53" y="0"/>
                    <a:pt x="1" y="0"/>
                  </a:cubicBezTo>
                  <a:close/>
                  <a:moveTo>
                    <a:pt x="760" y="218"/>
                  </a:moveTo>
                  <a:lnTo>
                    <a:pt x="760" y="218"/>
                  </a:lnTo>
                  <a:cubicBezTo>
                    <a:pt x="825" y="251"/>
                    <a:pt x="909" y="267"/>
                    <a:pt x="978" y="287"/>
                  </a:cubicBezTo>
                  <a:cubicBezTo>
                    <a:pt x="994" y="303"/>
                    <a:pt x="1027" y="303"/>
                    <a:pt x="1043" y="303"/>
                  </a:cubicBezTo>
                  <a:lnTo>
                    <a:pt x="1043" y="287"/>
                  </a:lnTo>
                  <a:cubicBezTo>
                    <a:pt x="1027" y="287"/>
                    <a:pt x="994" y="287"/>
                    <a:pt x="978" y="267"/>
                  </a:cubicBezTo>
                  <a:cubicBezTo>
                    <a:pt x="909" y="251"/>
                    <a:pt x="825" y="235"/>
                    <a:pt x="760" y="2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18115" y="499501"/>
              <a:ext cx="28606" cy="11720"/>
            </a:xfrm>
            <a:custGeom>
              <a:avLst/>
              <a:gdLst/>
              <a:ahLst/>
              <a:cxnLst/>
              <a:rect l="l" t="t" r="r" b="b"/>
              <a:pathLst>
                <a:path w="288" h="118" extrusionOk="0">
                  <a:moveTo>
                    <a:pt x="1" y="1"/>
                  </a:moveTo>
                  <a:lnTo>
                    <a:pt x="1" y="17"/>
                  </a:lnTo>
                  <a:cubicBezTo>
                    <a:pt x="37" y="33"/>
                    <a:pt x="69" y="33"/>
                    <a:pt x="102" y="49"/>
                  </a:cubicBezTo>
                  <a:cubicBezTo>
                    <a:pt x="154" y="69"/>
                    <a:pt x="203" y="86"/>
                    <a:pt x="255" y="118"/>
                  </a:cubicBezTo>
                  <a:lnTo>
                    <a:pt x="287" y="118"/>
                  </a:lnTo>
                  <a:lnTo>
                    <a:pt x="287" y="102"/>
                  </a:lnTo>
                  <a:lnTo>
                    <a:pt x="271" y="102"/>
                  </a:lnTo>
                  <a:cubicBezTo>
                    <a:pt x="203" y="86"/>
                    <a:pt x="154" y="69"/>
                    <a:pt x="102" y="33"/>
                  </a:cubicBezTo>
                  <a:cubicBezTo>
                    <a:pt x="69" y="33"/>
                    <a:pt x="37" y="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1679117" y="511123"/>
              <a:ext cx="26619" cy="20163"/>
            </a:xfrm>
            <a:custGeom>
              <a:avLst/>
              <a:gdLst/>
              <a:ahLst/>
              <a:cxnLst/>
              <a:rect l="l" t="t" r="r" b="b"/>
              <a:pathLst>
                <a:path w="268" h="203" extrusionOk="0">
                  <a:moveTo>
                    <a:pt x="251" y="1"/>
                  </a:moveTo>
                  <a:lnTo>
                    <a:pt x="1" y="203"/>
                  </a:lnTo>
                  <a:lnTo>
                    <a:pt x="267" y="17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2504905" y="558103"/>
              <a:ext cx="28606" cy="10131"/>
            </a:xfrm>
            <a:custGeom>
              <a:avLst/>
              <a:gdLst/>
              <a:ahLst/>
              <a:cxnLst/>
              <a:rect l="l" t="t" r="r" b="b"/>
              <a:pathLst>
                <a:path w="288" h="102" extrusionOk="0">
                  <a:moveTo>
                    <a:pt x="0" y="1"/>
                  </a:moveTo>
                  <a:lnTo>
                    <a:pt x="53" y="33"/>
                  </a:lnTo>
                  <a:cubicBezTo>
                    <a:pt x="101" y="49"/>
                    <a:pt x="154" y="65"/>
                    <a:pt x="202" y="85"/>
                  </a:cubicBezTo>
                  <a:cubicBezTo>
                    <a:pt x="218" y="85"/>
                    <a:pt x="235" y="85"/>
                    <a:pt x="255" y="102"/>
                  </a:cubicBezTo>
                  <a:lnTo>
                    <a:pt x="287" y="102"/>
                  </a:lnTo>
                  <a:lnTo>
                    <a:pt x="287" y="85"/>
                  </a:lnTo>
                  <a:lnTo>
                    <a:pt x="255" y="85"/>
                  </a:lnTo>
                  <a:cubicBezTo>
                    <a:pt x="235" y="85"/>
                    <a:pt x="218" y="65"/>
                    <a:pt x="202" y="65"/>
                  </a:cubicBezTo>
                  <a:cubicBezTo>
                    <a:pt x="154" y="49"/>
                    <a:pt x="101" y="33"/>
                    <a:pt x="53" y="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2469943" y="476259"/>
              <a:ext cx="76778" cy="30195"/>
            </a:xfrm>
            <a:custGeom>
              <a:avLst/>
              <a:gdLst/>
              <a:ahLst/>
              <a:cxnLst/>
              <a:rect l="l" t="t" r="r" b="b"/>
              <a:pathLst>
                <a:path w="773" h="304" extrusionOk="0">
                  <a:moveTo>
                    <a:pt x="1" y="0"/>
                  </a:moveTo>
                  <a:lnTo>
                    <a:pt x="1" y="0"/>
                  </a:lnTo>
                  <a:cubicBezTo>
                    <a:pt x="82" y="33"/>
                    <a:pt x="150" y="65"/>
                    <a:pt x="235" y="101"/>
                  </a:cubicBezTo>
                  <a:cubicBezTo>
                    <a:pt x="284" y="118"/>
                    <a:pt x="320" y="134"/>
                    <a:pt x="368" y="150"/>
                  </a:cubicBezTo>
                  <a:lnTo>
                    <a:pt x="437" y="166"/>
                  </a:lnTo>
                  <a:lnTo>
                    <a:pt x="368" y="134"/>
                  </a:lnTo>
                  <a:cubicBezTo>
                    <a:pt x="336" y="118"/>
                    <a:pt x="284" y="101"/>
                    <a:pt x="235" y="81"/>
                  </a:cubicBezTo>
                  <a:cubicBezTo>
                    <a:pt x="166" y="49"/>
                    <a:pt x="82" y="17"/>
                    <a:pt x="1" y="0"/>
                  </a:cubicBezTo>
                  <a:close/>
                  <a:moveTo>
                    <a:pt x="437" y="166"/>
                  </a:moveTo>
                  <a:lnTo>
                    <a:pt x="437" y="166"/>
                  </a:lnTo>
                  <a:cubicBezTo>
                    <a:pt x="538" y="219"/>
                    <a:pt x="639" y="251"/>
                    <a:pt x="740" y="283"/>
                  </a:cubicBezTo>
                  <a:cubicBezTo>
                    <a:pt x="639" y="235"/>
                    <a:pt x="538" y="202"/>
                    <a:pt x="437" y="166"/>
                  </a:cubicBezTo>
                  <a:close/>
                  <a:moveTo>
                    <a:pt x="740" y="283"/>
                  </a:moveTo>
                  <a:lnTo>
                    <a:pt x="756" y="303"/>
                  </a:lnTo>
                  <a:lnTo>
                    <a:pt x="772" y="303"/>
                  </a:lnTo>
                  <a:lnTo>
                    <a:pt x="772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2219247" y="959376"/>
              <a:ext cx="78268" cy="21752"/>
            </a:xfrm>
            <a:custGeom>
              <a:avLst/>
              <a:gdLst/>
              <a:ahLst/>
              <a:cxnLst/>
              <a:rect l="l" t="t" r="r" b="b"/>
              <a:pathLst>
                <a:path w="788" h="219" extrusionOk="0">
                  <a:moveTo>
                    <a:pt x="0" y="0"/>
                  </a:moveTo>
                  <a:lnTo>
                    <a:pt x="0" y="16"/>
                  </a:lnTo>
                  <a:cubicBezTo>
                    <a:pt x="32" y="16"/>
                    <a:pt x="49" y="16"/>
                    <a:pt x="65" y="33"/>
                  </a:cubicBezTo>
                  <a:lnTo>
                    <a:pt x="117" y="33"/>
                  </a:lnTo>
                  <a:cubicBezTo>
                    <a:pt x="150" y="49"/>
                    <a:pt x="182" y="49"/>
                    <a:pt x="218" y="65"/>
                  </a:cubicBezTo>
                  <a:cubicBezTo>
                    <a:pt x="234" y="65"/>
                    <a:pt x="251" y="85"/>
                    <a:pt x="267" y="85"/>
                  </a:cubicBezTo>
                  <a:cubicBezTo>
                    <a:pt x="335" y="101"/>
                    <a:pt x="404" y="117"/>
                    <a:pt x="469" y="134"/>
                  </a:cubicBezTo>
                  <a:lnTo>
                    <a:pt x="521" y="150"/>
                  </a:lnTo>
                  <a:cubicBezTo>
                    <a:pt x="586" y="166"/>
                    <a:pt x="654" y="186"/>
                    <a:pt x="723" y="202"/>
                  </a:cubicBezTo>
                  <a:lnTo>
                    <a:pt x="772" y="218"/>
                  </a:lnTo>
                  <a:lnTo>
                    <a:pt x="788" y="218"/>
                  </a:lnTo>
                  <a:lnTo>
                    <a:pt x="788" y="202"/>
                  </a:lnTo>
                  <a:lnTo>
                    <a:pt x="723" y="186"/>
                  </a:lnTo>
                  <a:cubicBezTo>
                    <a:pt x="654" y="166"/>
                    <a:pt x="586" y="150"/>
                    <a:pt x="521" y="134"/>
                  </a:cubicBezTo>
                  <a:lnTo>
                    <a:pt x="469" y="117"/>
                  </a:lnTo>
                  <a:cubicBezTo>
                    <a:pt x="404" y="101"/>
                    <a:pt x="335" y="85"/>
                    <a:pt x="267" y="65"/>
                  </a:cubicBezTo>
                  <a:cubicBezTo>
                    <a:pt x="251" y="65"/>
                    <a:pt x="234" y="65"/>
                    <a:pt x="218" y="49"/>
                  </a:cubicBezTo>
                  <a:cubicBezTo>
                    <a:pt x="182" y="49"/>
                    <a:pt x="150" y="33"/>
                    <a:pt x="117" y="16"/>
                  </a:cubicBezTo>
                  <a:lnTo>
                    <a:pt x="81" y="16"/>
                  </a:lnTo>
                  <a:cubicBezTo>
                    <a:pt x="49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1824430" y="855383"/>
              <a:ext cx="6853" cy="87207"/>
            </a:xfrm>
            <a:custGeom>
              <a:avLst/>
              <a:gdLst/>
              <a:ahLst/>
              <a:cxnLst/>
              <a:rect l="l" t="t" r="r" b="b"/>
              <a:pathLst>
                <a:path w="69" h="878" extrusionOk="0">
                  <a:moveTo>
                    <a:pt x="0" y="1"/>
                  </a:moveTo>
                  <a:lnTo>
                    <a:pt x="0" y="21"/>
                  </a:lnTo>
                  <a:cubicBezTo>
                    <a:pt x="36" y="37"/>
                    <a:pt x="53" y="70"/>
                    <a:pt x="53" y="86"/>
                  </a:cubicBezTo>
                  <a:cubicBezTo>
                    <a:pt x="36" y="138"/>
                    <a:pt x="36" y="171"/>
                    <a:pt x="53" y="203"/>
                  </a:cubicBezTo>
                  <a:cubicBezTo>
                    <a:pt x="53" y="171"/>
                    <a:pt x="53" y="138"/>
                    <a:pt x="69" y="102"/>
                  </a:cubicBezTo>
                  <a:cubicBezTo>
                    <a:pt x="69" y="54"/>
                    <a:pt x="53" y="37"/>
                    <a:pt x="0" y="1"/>
                  </a:cubicBezTo>
                  <a:close/>
                  <a:moveTo>
                    <a:pt x="53" y="255"/>
                  </a:moveTo>
                  <a:cubicBezTo>
                    <a:pt x="36" y="389"/>
                    <a:pt x="36" y="526"/>
                    <a:pt x="36" y="676"/>
                  </a:cubicBezTo>
                  <a:lnTo>
                    <a:pt x="36" y="829"/>
                  </a:lnTo>
                  <a:lnTo>
                    <a:pt x="53" y="676"/>
                  </a:lnTo>
                  <a:lnTo>
                    <a:pt x="53" y="255"/>
                  </a:lnTo>
                  <a:close/>
                  <a:moveTo>
                    <a:pt x="36" y="829"/>
                  </a:moveTo>
                  <a:cubicBezTo>
                    <a:pt x="36" y="845"/>
                    <a:pt x="16" y="861"/>
                    <a:pt x="36" y="878"/>
                  </a:cubicBezTo>
                  <a:lnTo>
                    <a:pt x="53" y="861"/>
                  </a:lnTo>
                  <a:cubicBezTo>
                    <a:pt x="36" y="845"/>
                    <a:pt x="36" y="845"/>
                    <a:pt x="36" y="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1667496" y="793603"/>
              <a:ext cx="65058" cy="38637"/>
            </a:xfrm>
            <a:custGeom>
              <a:avLst/>
              <a:gdLst/>
              <a:ahLst/>
              <a:cxnLst/>
              <a:rect l="l" t="t" r="r" b="b"/>
              <a:pathLst>
                <a:path w="655" h="389" extrusionOk="0">
                  <a:moveTo>
                    <a:pt x="655" y="1"/>
                  </a:moveTo>
                  <a:cubicBezTo>
                    <a:pt x="623" y="1"/>
                    <a:pt x="606" y="17"/>
                    <a:pt x="570" y="37"/>
                  </a:cubicBezTo>
                  <a:lnTo>
                    <a:pt x="554" y="37"/>
                  </a:lnTo>
                  <a:cubicBezTo>
                    <a:pt x="469" y="102"/>
                    <a:pt x="368" y="154"/>
                    <a:pt x="283" y="203"/>
                  </a:cubicBezTo>
                  <a:cubicBezTo>
                    <a:pt x="203" y="255"/>
                    <a:pt x="134" y="288"/>
                    <a:pt x="65" y="340"/>
                  </a:cubicBezTo>
                  <a:cubicBezTo>
                    <a:pt x="134" y="304"/>
                    <a:pt x="219" y="255"/>
                    <a:pt x="283" y="219"/>
                  </a:cubicBezTo>
                  <a:cubicBezTo>
                    <a:pt x="384" y="171"/>
                    <a:pt x="469" y="102"/>
                    <a:pt x="570" y="53"/>
                  </a:cubicBezTo>
                  <a:lnTo>
                    <a:pt x="586" y="37"/>
                  </a:lnTo>
                  <a:cubicBezTo>
                    <a:pt x="606" y="17"/>
                    <a:pt x="623" y="17"/>
                    <a:pt x="655" y="17"/>
                  </a:cubicBezTo>
                  <a:lnTo>
                    <a:pt x="655" y="1"/>
                  </a:lnTo>
                  <a:close/>
                  <a:moveTo>
                    <a:pt x="65" y="340"/>
                  </a:moveTo>
                  <a:cubicBezTo>
                    <a:pt x="49" y="340"/>
                    <a:pt x="49" y="340"/>
                    <a:pt x="33" y="356"/>
                  </a:cubicBezTo>
                  <a:cubicBezTo>
                    <a:pt x="17" y="356"/>
                    <a:pt x="17" y="373"/>
                    <a:pt x="1" y="373"/>
                  </a:cubicBezTo>
                  <a:lnTo>
                    <a:pt x="1" y="389"/>
                  </a:lnTo>
                  <a:cubicBezTo>
                    <a:pt x="17" y="373"/>
                    <a:pt x="33" y="373"/>
                    <a:pt x="49" y="356"/>
                  </a:cubicBezTo>
                  <a:lnTo>
                    <a:pt x="65" y="3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1941534" y="191793"/>
              <a:ext cx="799368" cy="324693"/>
            </a:xfrm>
            <a:custGeom>
              <a:avLst/>
              <a:gdLst/>
              <a:ahLst/>
              <a:cxnLst/>
              <a:rect l="l" t="t" r="r" b="b"/>
              <a:pathLst>
                <a:path w="8048" h="3269" extrusionOk="0">
                  <a:moveTo>
                    <a:pt x="1" y="0"/>
                  </a:moveTo>
                  <a:lnTo>
                    <a:pt x="1" y="17"/>
                  </a:lnTo>
                  <a:cubicBezTo>
                    <a:pt x="49" y="17"/>
                    <a:pt x="69" y="17"/>
                    <a:pt x="102" y="37"/>
                  </a:cubicBezTo>
                  <a:cubicBezTo>
                    <a:pt x="118" y="53"/>
                    <a:pt x="134" y="53"/>
                    <a:pt x="134" y="53"/>
                  </a:cubicBezTo>
                  <a:cubicBezTo>
                    <a:pt x="287" y="101"/>
                    <a:pt x="421" y="170"/>
                    <a:pt x="554" y="219"/>
                  </a:cubicBezTo>
                  <a:lnTo>
                    <a:pt x="675" y="271"/>
                  </a:lnTo>
                  <a:cubicBezTo>
                    <a:pt x="776" y="303"/>
                    <a:pt x="893" y="356"/>
                    <a:pt x="994" y="404"/>
                  </a:cubicBezTo>
                  <a:lnTo>
                    <a:pt x="1128" y="457"/>
                  </a:lnTo>
                  <a:cubicBezTo>
                    <a:pt x="1245" y="505"/>
                    <a:pt x="1346" y="542"/>
                    <a:pt x="1463" y="590"/>
                  </a:cubicBezTo>
                  <a:cubicBezTo>
                    <a:pt x="1532" y="622"/>
                    <a:pt x="1600" y="643"/>
                    <a:pt x="1665" y="675"/>
                  </a:cubicBezTo>
                  <a:cubicBezTo>
                    <a:pt x="1835" y="744"/>
                    <a:pt x="2020" y="808"/>
                    <a:pt x="2206" y="893"/>
                  </a:cubicBezTo>
                  <a:cubicBezTo>
                    <a:pt x="2372" y="962"/>
                    <a:pt x="2542" y="1026"/>
                    <a:pt x="2711" y="1095"/>
                  </a:cubicBezTo>
                  <a:cubicBezTo>
                    <a:pt x="2796" y="1127"/>
                    <a:pt x="2861" y="1164"/>
                    <a:pt x="2929" y="1180"/>
                  </a:cubicBezTo>
                  <a:cubicBezTo>
                    <a:pt x="3131" y="1265"/>
                    <a:pt x="3333" y="1350"/>
                    <a:pt x="3535" y="1414"/>
                  </a:cubicBezTo>
                  <a:cubicBezTo>
                    <a:pt x="3333" y="1329"/>
                    <a:pt x="3131" y="1249"/>
                    <a:pt x="2946" y="1180"/>
                  </a:cubicBezTo>
                  <a:cubicBezTo>
                    <a:pt x="2861" y="1148"/>
                    <a:pt x="2796" y="1111"/>
                    <a:pt x="2711" y="1079"/>
                  </a:cubicBezTo>
                  <a:cubicBezTo>
                    <a:pt x="2542" y="1010"/>
                    <a:pt x="2372" y="946"/>
                    <a:pt x="2206" y="877"/>
                  </a:cubicBezTo>
                  <a:cubicBezTo>
                    <a:pt x="2020" y="808"/>
                    <a:pt x="1851" y="723"/>
                    <a:pt x="1685" y="659"/>
                  </a:cubicBezTo>
                  <a:cubicBezTo>
                    <a:pt x="1616" y="643"/>
                    <a:pt x="1532" y="606"/>
                    <a:pt x="1463" y="574"/>
                  </a:cubicBezTo>
                  <a:cubicBezTo>
                    <a:pt x="1362" y="542"/>
                    <a:pt x="1245" y="489"/>
                    <a:pt x="1128" y="441"/>
                  </a:cubicBezTo>
                  <a:lnTo>
                    <a:pt x="1011" y="388"/>
                  </a:lnTo>
                  <a:cubicBezTo>
                    <a:pt x="893" y="340"/>
                    <a:pt x="776" y="303"/>
                    <a:pt x="675" y="255"/>
                  </a:cubicBezTo>
                  <a:lnTo>
                    <a:pt x="574" y="202"/>
                  </a:lnTo>
                  <a:cubicBezTo>
                    <a:pt x="421" y="154"/>
                    <a:pt x="287" y="101"/>
                    <a:pt x="134" y="37"/>
                  </a:cubicBezTo>
                  <a:lnTo>
                    <a:pt x="118" y="37"/>
                  </a:lnTo>
                  <a:cubicBezTo>
                    <a:pt x="85" y="17"/>
                    <a:pt x="49" y="0"/>
                    <a:pt x="1" y="0"/>
                  </a:cubicBezTo>
                  <a:close/>
                  <a:moveTo>
                    <a:pt x="3535" y="1414"/>
                  </a:moveTo>
                  <a:lnTo>
                    <a:pt x="3636" y="1467"/>
                  </a:lnTo>
                  <a:cubicBezTo>
                    <a:pt x="3737" y="1499"/>
                    <a:pt x="3838" y="1552"/>
                    <a:pt x="3939" y="1584"/>
                  </a:cubicBezTo>
                  <a:cubicBezTo>
                    <a:pt x="4008" y="1616"/>
                    <a:pt x="4056" y="1632"/>
                    <a:pt x="4109" y="1669"/>
                  </a:cubicBezTo>
                  <a:cubicBezTo>
                    <a:pt x="4226" y="1701"/>
                    <a:pt x="4327" y="1754"/>
                    <a:pt x="4428" y="1786"/>
                  </a:cubicBezTo>
                  <a:cubicBezTo>
                    <a:pt x="4327" y="1733"/>
                    <a:pt x="4226" y="1701"/>
                    <a:pt x="4125" y="1653"/>
                  </a:cubicBezTo>
                  <a:cubicBezTo>
                    <a:pt x="4056" y="1632"/>
                    <a:pt x="4008" y="1600"/>
                    <a:pt x="3955" y="1584"/>
                  </a:cubicBezTo>
                  <a:cubicBezTo>
                    <a:pt x="3854" y="1531"/>
                    <a:pt x="3737" y="1499"/>
                    <a:pt x="3636" y="1451"/>
                  </a:cubicBezTo>
                  <a:lnTo>
                    <a:pt x="3535" y="1414"/>
                  </a:lnTo>
                  <a:close/>
                  <a:moveTo>
                    <a:pt x="4428" y="1786"/>
                  </a:moveTo>
                  <a:lnTo>
                    <a:pt x="4428" y="1786"/>
                  </a:lnTo>
                  <a:cubicBezTo>
                    <a:pt x="4513" y="1818"/>
                    <a:pt x="4594" y="1855"/>
                    <a:pt x="4679" y="1887"/>
                  </a:cubicBezTo>
                  <a:cubicBezTo>
                    <a:pt x="4715" y="1903"/>
                    <a:pt x="4747" y="1919"/>
                    <a:pt x="4780" y="1919"/>
                  </a:cubicBezTo>
                  <a:cubicBezTo>
                    <a:pt x="4747" y="1903"/>
                    <a:pt x="4715" y="1887"/>
                    <a:pt x="4695" y="1887"/>
                  </a:cubicBezTo>
                  <a:cubicBezTo>
                    <a:pt x="4614" y="1855"/>
                    <a:pt x="4529" y="1818"/>
                    <a:pt x="4428" y="1786"/>
                  </a:cubicBezTo>
                  <a:close/>
                  <a:moveTo>
                    <a:pt x="4780" y="1919"/>
                  </a:moveTo>
                  <a:cubicBezTo>
                    <a:pt x="4832" y="1956"/>
                    <a:pt x="4897" y="1972"/>
                    <a:pt x="4949" y="2004"/>
                  </a:cubicBezTo>
                  <a:cubicBezTo>
                    <a:pt x="5034" y="2036"/>
                    <a:pt x="5135" y="2073"/>
                    <a:pt x="5220" y="2105"/>
                  </a:cubicBezTo>
                  <a:cubicBezTo>
                    <a:pt x="5337" y="2158"/>
                    <a:pt x="5454" y="2206"/>
                    <a:pt x="5555" y="2238"/>
                  </a:cubicBezTo>
                  <a:cubicBezTo>
                    <a:pt x="5624" y="2275"/>
                    <a:pt x="5688" y="2291"/>
                    <a:pt x="5757" y="2323"/>
                  </a:cubicBezTo>
                  <a:cubicBezTo>
                    <a:pt x="5858" y="2376"/>
                    <a:pt x="5959" y="2408"/>
                    <a:pt x="6076" y="2461"/>
                  </a:cubicBezTo>
                  <a:cubicBezTo>
                    <a:pt x="6177" y="2493"/>
                    <a:pt x="6294" y="2541"/>
                    <a:pt x="6395" y="2578"/>
                  </a:cubicBezTo>
                  <a:cubicBezTo>
                    <a:pt x="6533" y="2626"/>
                    <a:pt x="6650" y="2679"/>
                    <a:pt x="6767" y="2727"/>
                  </a:cubicBezTo>
                  <a:cubicBezTo>
                    <a:pt x="6852" y="2764"/>
                    <a:pt x="6917" y="2796"/>
                    <a:pt x="7001" y="2828"/>
                  </a:cubicBezTo>
                  <a:lnTo>
                    <a:pt x="7086" y="2864"/>
                  </a:lnTo>
                  <a:cubicBezTo>
                    <a:pt x="7203" y="2913"/>
                    <a:pt x="7320" y="2965"/>
                    <a:pt x="7442" y="3014"/>
                  </a:cubicBezTo>
                  <a:cubicBezTo>
                    <a:pt x="7607" y="3083"/>
                    <a:pt x="7793" y="3147"/>
                    <a:pt x="8011" y="3232"/>
                  </a:cubicBezTo>
                  <a:cubicBezTo>
                    <a:pt x="8027" y="3232"/>
                    <a:pt x="8027" y="3248"/>
                    <a:pt x="8027" y="3268"/>
                  </a:cubicBezTo>
                  <a:lnTo>
                    <a:pt x="8048" y="3268"/>
                  </a:lnTo>
                  <a:cubicBezTo>
                    <a:pt x="8048" y="3248"/>
                    <a:pt x="8048" y="3232"/>
                    <a:pt x="8011" y="3216"/>
                  </a:cubicBezTo>
                  <a:cubicBezTo>
                    <a:pt x="7793" y="3131"/>
                    <a:pt x="7623" y="3066"/>
                    <a:pt x="7442" y="2998"/>
                  </a:cubicBezTo>
                  <a:cubicBezTo>
                    <a:pt x="7320" y="2945"/>
                    <a:pt x="7203" y="2897"/>
                    <a:pt x="7086" y="2844"/>
                  </a:cubicBezTo>
                  <a:lnTo>
                    <a:pt x="7001" y="2812"/>
                  </a:lnTo>
                  <a:cubicBezTo>
                    <a:pt x="6917" y="2780"/>
                    <a:pt x="6852" y="2743"/>
                    <a:pt x="6783" y="2727"/>
                  </a:cubicBezTo>
                  <a:cubicBezTo>
                    <a:pt x="6650" y="2679"/>
                    <a:pt x="6533" y="2626"/>
                    <a:pt x="6412" y="2578"/>
                  </a:cubicBezTo>
                  <a:cubicBezTo>
                    <a:pt x="6294" y="2525"/>
                    <a:pt x="6177" y="2477"/>
                    <a:pt x="6076" y="2440"/>
                  </a:cubicBezTo>
                  <a:cubicBezTo>
                    <a:pt x="5975" y="2392"/>
                    <a:pt x="5874" y="2360"/>
                    <a:pt x="5773" y="2307"/>
                  </a:cubicBezTo>
                  <a:cubicBezTo>
                    <a:pt x="5688" y="2291"/>
                    <a:pt x="5624" y="2259"/>
                    <a:pt x="5555" y="2222"/>
                  </a:cubicBezTo>
                  <a:cubicBezTo>
                    <a:pt x="5454" y="2190"/>
                    <a:pt x="5337" y="2137"/>
                    <a:pt x="5236" y="2089"/>
                  </a:cubicBezTo>
                  <a:cubicBezTo>
                    <a:pt x="5135" y="2057"/>
                    <a:pt x="5050" y="2020"/>
                    <a:pt x="4949" y="1988"/>
                  </a:cubicBezTo>
                  <a:cubicBezTo>
                    <a:pt x="4897" y="1972"/>
                    <a:pt x="4832" y="1935"/>
                    <a:pt x="4780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1692327" y="496323"/>
              <a:ext cx="27016" cy="20163"/>
            </a:xfrm>
            <a:custGeom>
              <a:avLst/>
              <a:gdLst/>
              <a:ahLst/>
              <a:cxnLst/>
              <a:rect l="l" t="t" r="r" b="b"/>
              <a:pathLst>
                <a:path w="272" h="203" extrusionOk="0">
                  <a:moveTo>
                    <a:pt x="255" y="0"/>
                  </a:moveTo>
                  <a:lnTo>
                    <a:pt x="1" y="182"/>
                  </a:lnTo>
                  <a:lnTo>
                    <a:pt x="1" y="202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1667496" y="767182"/>
              <a:ext cx="66746" cy="38240"/>
            </a:xfrm>
            <a:custGeom>
              <a:avLst/>
              <a:gdLst/>
              <a:ahLst/>
              <a:cxnLst/>
              <a:rect l="l" t="t" r="r" b="b"/>
              <a:pathLst>
                <a:path w="672" h="385" extrusionOk="0">
                  <a:moveTo>
                    <a:pt x="655" y="0"/>
                  </a:moveTo>
                  <a:cubicBezTo>
                    <a:pt x="639" y="0"/>
                    <a:pt x="623" y="16"/>
                    <a:pt x="606" y="16"/>
                  </a:cubicBezTo>
                  <a:cubicBezTo>
                    <a:pt x="437" y="117"/>
                    <a:pt x="283" y="218"/>
                    <a:pt x="118" y="319"/>
                  </a:cubicBezTo>
                  <a:cubicBezTo>
                    <a:pt x="283" y="235"/>
                    <a:pt x="453" y="134"/>
                    <a:pt x="606" y="33"/>
                  </a:cubicBezTo>
                  <a:cubicBezTo>
                    <a:pt x="623" y="16"/>
                    <a:pt x="639" y="16"/>
                    <a:pt x="655" y="16"/>
                  </a:cubicBezTo>
                  <a:lnTo>
                    <a:pt x="671" y="16"/>
                  </a:lnTo>
                  <a:lnTo>
                    <a:pt x="655" y="0"/>
                  </a:lnTo>
                  <a:close/>
                  <a:moveTo>
                    <a:pt x="118" y="319"/>
                  </a:moveTo>
                  <a:lnTo>
                    <a:pt x="65" y="336"/>
                  </a:lnTo>
                  <a:lnTo>
                    <a:pt x="49" y="352"/>
                  </a:lnTo>
                  <a:cubicBezTo>
                    <a:pt x="33" y="368"/>
                    <a:pt x="33" y="368"/>
                    <a:pt x="17" y="368"/>
                  </a:cubicBezTo>
                  <a:lnTo>
                    <a:pt x="1" y="384"/>
                  </a:lnTo>
                  <a:lnTo>
                    <a:pt x="17" y="384"/>
                  </a:lnTo>
                  <a:cubicBezTo>
                    <a:pt x="33" y="384"/>
                    <a:pt x="49" y="368"/>
                    <a:pt x="65" y="368"/>
                  </a:cubicBezTo>
                  <a:lnTo>
                    <a:pt x="81" y="352"/>
                  </a:lnTo>
                  <a:lnTo>
                    <a:pt x="118" y="3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9"/>
            <p:cNvSpPr/>
            <p:nvPr/>
          </p:nvSpPr>
          <p:spPr>
            <a:xfrm>
              <a:off x="1705637" y="489470"/>
              <a:ext cx="26917" cy="21752"/>
            </a:xfrm>
            <a:custGeom>
              <a:avLst/>
              <a:gdLst/>
              <a:ahLst/>
              <a:cxnLst/>
              <a:rect l="l" t="t" r="r" b="b"/>
              <a:pathLst>
                <a:path w="271" h="219" extrusionOk="0">
                  <a:moveTo>
                    <a:pt x="271" y="1"/>
                  </a:moveTo>
                  <a:lnTo>
                    <a:pt x="0" y="219"/>
                  </a:lnTo>
                  <a:lnTo>
                    <a:pt x="271" y="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9"/>
            <p:cNvSpPr/>
            <p:nvPr/>
          </p:nvSpPr>
          <p:spPr>
            <a:xfrm>
              <a:off x="2257288" y="947755"/>
              <a:ext cx="55523" cy="16488"/>
            </a:xfrm>
            <a:custGeom>
              <a:avLst/>
              <a:gdLst/>
              <a:ahLst/>
              <a:cxnLst/>
              <a:rect l="l" t="t" r="r" b="b"/>
              <a:pathLst>
                <a:path w="559" h="166" extrusionOk="0">
                  <a:moveTo>
                    <a:pt x="1" y="0"/>
                  </a:moveTo>
                  <a:lnTo>
                    <a:pt x="1" y="0"/>
                  </a:lnTo>
                  <a:cubicBezTo>
                    <a:pt x="53" y="16"/>
                    <a:pt x="122" y="32"/>
                    <a:pt x="187" y="65"/>
                  </a:cubicBezTo>
                  <a:cubicBezTo>
                    <a:pt x="203" y="65"/>
                    <a:pt x="223" y="65"/>
                    <a:pt x="239" y="81"/>
                  </a:cubicBezTo>
                  <a:cubicBezTo>
                    <a:pt x="288" y="81"/>
                    <a:pt x="340" y="101"/>
                    <a:pt x="389" y="117"/>
                  </a:cubicBezTo>
                  <a:lnTo>
                    <a:pt x="425" y="133"/>
                  </a:lnTo>
                  <a:cubicBezTo>
                    <a:pt x="457" y="133"/>
                    <a:pt x="490" y="150"/>
                    <a:pt x="526" y="150"/>
                  </a:cubicBezTo>
                  <a:cubicBezTo>
                    <a:pt x="490" y="133"/>
                    <a:pt x="457" y="133"/>
                    <a:pt x="425" y="117"/>
                  </a:cubicBezTo>
                  <a:lnTo>
                    <a:pt x="389" y="101"/>
                  </a:lnTo>
                  <a:cubicBezTo>
                    <a:pt x="340" y="101"/>
                    <a:pt x="288" y="81"/>
                    <a:pt x="239" y="65"/>
                  </a:cubicBezTo>
                  <a:cubicBezTo>
                    <a:pt x="223" y="65"/>
                    <a:pt x="203" y="49"/>
                    <a:pt x="187" y="49"/>
                  </a:cubicBezTo>
                  <a:cubicBezTo>
                    <a:pt x="122" y="32"/>
                    <a:pt x="70" y="16"/>
                    <a:pt x="1" y="0"/>
                  </a:cubicBezTo>
                  <a:close/>
                  <a:moveTo>
                    <a:pt x="526" y="150"/>
                  </a:moveTo>
                  <a:lnTo>
                    <a:pt x="558" y="166"/>
                  </a:lnTo>
                  <a:lnTo>
                    <a:pt x="558" y="1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9"/>
            <p:cNvSpPr/>
            <p:nvPr/>
          </p:nvSpPr>
          <p:spPr>
            <a:xfrm>
              <a:off x="2259374" y="342270"/>
              <a:ext cx="100318" cy="46981"/>
            </a:xfrm>
            <a:custGeom>
              <a:avLst/>
              <a:gdLst/>
              <a:ahLst/>
              <a:cxnLst/>
              <a:rect l="l" t="t" r="r" b="b"/>
              <a:pathLst>
                <a:path w="1010" h="473" extrusionOk="0">
                  <a:moveTo>
                    <a:pt x="0" y="0"/>
                  </a:moveTo>
                  <a:cubicBezTo>
                    <a:pt x="32" y="0"/>
                    <a:pt x="32" y="16"/>
                    <a:pt x="49" y="16"/>
                  </a:cubicBezTo>
                  <a:cubicBezTo>
                    <a:pt x="65" y="16"/>
                    <a:pt x="65" y="37"/>
                    <a:pt x="81" y="37"/>
                  </a:cubicBezTo>
                  <a:cubicBezTo>
                    <a:pt x="150" y="53"/>
                    <a:pt x="218" y="85"/>
                    <a:pt x="283" y="117"/>
                  </a:cubicBezTo>
                  <a:cubicBezTo>
                    <a:pt x="303" y="117"/>
                    <a:pt x="335" y="138"/>
                    <a:pt x="351" y="138"/>
                  </a:cubicBezTo>
                  <a:cubicBezTo>
                    <a:pt x="335" y="117"/>
                    <a:pt x="319" y="101"/>
                    <a:pt x="283" y="101"/>
                  </a:cubicBezTo>
                  <a:cubicBezTo>
                    <a:pt x="218" y="69"/>
                    <a:pt x="150" y="53"/>
                    <a:pt x="81" y="16"/>
                  </a:cubicBezTo>
                  <a:lnTo>
                    <a:pt x="65" y="16"/>
                  </a:lnTo>
                  <a:cubicBezTo>
                    <a:pt x="49" y="0"/>
                    <a:pt x="32" y="0"/>
                    <a:pt x="0" y="0"/>
                  </a:cubicBezTo>
                  <a:close/>
                  <a:moveTo>
                    <a:pt x="351" y="138"/>
                  </a:moveTo>
                  <a:cubicBezTo>
                    <a:pt x="368" y="154"/>
                    <a:pt x="404" y="154"/>
                    <a:pt x="420" y="170"/>
                  </a:cubicBezTo>
                  <a:cubicBezTo>
                    <a:pt x="469" y="186"/>
                    <a:pt x="537" y="218"/>
                    <a:pt x="606" y="239"/>
                  </a:cubicBezTo>
                  <a:cubicBezTo>
                    <a:pt x="654" y="255"/>
                    <a:pt x="707" y="271"/>
                    <a:pt x="755" y="287"/>
                  </a:cubicBezTo>
                  <a:cubicBezTo>
                    <a:pt x="707" y="271"/>
                    <a:pt x="654" y="239"/>
                    <a:pt x="606" y="218"/>
                  </a:cubicBezTo>
                  <a:cubicBezTo>
                    <a:pt x="537" y="202"/>
                    <a:pt x="485" y="170"/>
                    <a:pt x="420" y="154"/>
                  </a:cubicBezTo>
                  <a:cubicBezTo>
                    <a:pt x="404" y="154"/>
                    <a:pt x="384" y="138"/>
                    <a:pt x="351" y="138"/>
                  </a:cubicBezTo>
                  <a:close/>
                  <a:moveTo>
                    <a:pt x="755" y="287"/>
                  </a:moveTo>
                  <a:lnTo>
                    <a:pt x="755" y="287"/>
                  </a:lnTo>
                  <a:cubicBezTo>
                    <a:pt x="808" y="319"/>
                    <a:pt x="873" y="340"/>
                    <a:pt x="925" y="372"/>
                  </a:cubicBezTo>
                  <a:lnTo>
                    <a:pt x="941" y="372"/>
                  </a:lnTo>
                  <a:cubicBezTo>
                    <a:pt x="957" y="372"/>
                    <a:pt x="974" y="372"/>
                    <a:pt x="974" y="388"/>
                  </a:cubicBezTo>
                  <a:lnTo>
                    <a:pt x="974" y="404"/>
                  </a:lnTo>
                  <a:cubicBezTo>
                    <a:pt x="990" y="420"/>
                    <a:pt x="990" y="441"/>
                    <a:pt x="974" y="457"/>
                  </a:cubicBezTo>
                  <a:lnTo>
                    <a:pt x="974" y="473"/>
                  </a:lnTo>
                  <a:lnTo>
                    <a:pt x="990" y="473"/>
                  </a:lnTo>
                  <a:cubicBezTo>
                    <a:pt x="1010" y="441"/>
                    <a:pt x="990" y="420"/>
                    <a:pt x="990" y="404"/>
                  </a:cubicBezTo>
                  <a:lnTo>
                    <a:pt x="990" y="388"/>
                  </a:lnTo>
                  <a:cubicBezTo>
                    <a:pt x="974" y="372"/>
                    <a:pt x="957" y="356"/>
                    <a:pt x="941" y="356"/>
                  </a:cubicBezTo>
                  <a:cubicBezTo>
                    <a:pt x="873" y="340"/>
                    <a:pt x="808" y="303"/>
                    <a:pt x="755" y="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9"/>
            <p:cNvSpPr/>
            <p:nvPr/>
          </p:nvSpPr>
          <p:spPr>
            <a:xfrm>
              <a:off x="2486431" y="442588"/>
              <a:ext cx="27016" cy="11720"/>
            </a:xfrm>
            <a:custGeom>
              <a:avLst/>
              <a:gdLst/>
              <a:ahLst/>
              <a:cxnLst/>
              <a:rect l="l" t="t" r="r" b="b"/>
              <a:pathLst>
                <a:path w="272" h="118" extrusionOk="0">
                  <a:moveTo>
                    <a:pt x="0" y="0"/>
                  </a:moveTo>
                  <a:lnTo>
                    <a:pt x="0" y="16"/>
                  </a:lnTo>
                  <a:cubicBezTo>
                    <a:pt x="17" y="16"/>
                    <a:pt x="37" y="16"/>
                    <a:pt x="53" y="37"/>
                  </a:cubicBezTo>
                  <a:lnTo>
                    <a:pt x="85" y="37"/>
                  </a:lnTo>
                  <a:lnTo>
                    <a:pt x="69" y="16"/>
                  </a:lnTo>
                  <a:cubicBezTo>
                    <a:pt x="53" y="16"/>
                    <a:pt x="17" y="0"/>
                    <a:pt x="0" y="0"/>
                  </a:cubicBezTo>
                  <a:close/>
                  <a:moveTo>
                    <a:pt x="85" y="37"/>
                  </a:moveTo>
                  <a:cubicBezTo>
                    <a:pt x="101" y="53"/>
                    <a:pt x="118" y="53"/>
                    <a:pt x="154" y="69"/>
                  </a:cubicBezTo>
                  <a:cubicBezTo>
                    <a:pt x="186" y="85"/>
                    <a:pt x="219" y="101"/>
                    <a:pt x="271" y="117"/>
                  </a:cubicBezTo>
                  <a:lnTo>
                    <a:pt x="271" y="101"/>
                  </a:lnTo>
                  <a:cubicBezTo>
                    <a:pt x="219" y="85"/>
                    <a:pt x="186" y="69"/>
                    <a:pt x="154" y="53"/>
                  </a:cubicBezTo>
                  <a:cubicBezTo>
                    <a:pt x="138" y="53"/>
                    <a:pt x="101" y="37"/>
                    <a:pt x="85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9"/>
            <p:cNvSpPr/>
            <p:nvPr/>
          </p:nvSpPr>
          <p:spPr>
            <a:xfrm>
              <a:off x="1944712" y="554528"/>
              <a:ext cx="202325" cy="62277"/>
            </a:xfrm>
            <a:custGeom>
              <a:avLst/>
              <a:gdLst/>
              <a:ahLst/>
              <a:cxnLst/>
              <a:rect l="l" t="t" r="r" b="b"/>
              <a:pathLst>
                <a:path w="2037" h="627" extrusionOk="0">
                  <a:moveTo>
                    <a:pt x="1" y="0"/>
                  </a:moveTo>
                  <a:lnTo>
                    <a:pt x="17" y="20"/>
                  </a:lnTo>
                  <a:lnTo>
                    <a:pt x="70" y="20"/>
                  </a:lnTo>
                  <a:cubicBezTo>
                    <a:pt x="118" y="37"/>
                    <a:pt x="171" y="53"/>
                    <a:pt x="219" y="69"/>
                  </a:cubicBezTo>
                  <a:cubicBezTo>
                    <a:pt x="239" y="69"/>
                    <a:pt x="255" y="69"/>
                    <a:pt x="272" y="85"/>
                  </a:cubicBezTo>
                  <a:cubicBezTo>
                    <a:pt x="441" y="138"/>
                    <a:pt x="607" y="186"/>
                    <a:pt x="760" y="239"/>
                  </a:cubicBezTo>
                  <a:lnTo>
                    <a:pt x="926" y="287"/>
                  </a:lnTo>
                  <a:cubicBezTo>
                    <a:pt x="962" y="287"/>
                    <a:pt x="995" y="303"/>
                    <a:pt x="1027" y="323"/>
                  </a:cubicBezTo>
                  <a:cubicBezTo>
                    <a:pt x="1112" y="340"/>
                    <a:pt x="1181" y="356"/>
                    <a:pt x="1249" y="388"/>
                  </a:cubicBezTo>
                  <a:cubicBezTo>
                    <a:pt x="1330" y="404"/>
                    <a:pt x="1399" y="441"/>
                    <a:pt x="1483" y="457"/>
                  </a:cubicBezTo>
                  <a:cubicBezTo>
                    <a:pt x="1516" y="473"/>
                    <a:pt x="1568" y="489"/>
                    <a:pt x="1601" y="489"/>
                  </a:cubicBezTo>
                  <a:cubicBezTo>
                    <a:pt x="1568" y="473"/>
                    <a:pt x="1532" y="457"/>
                    <a:pt x="1483" y="441"/>
                  </a:cubicBezTo>
                  <a:cubicBezTo>
                    <a:pt x="1399" y="424"/>
                    <a:pt x="1330" y="404"/>
                    <a:pt x="1265" y="372"/>
                  </a:cubicBezTo>
                  <a:cubicBezTo>
                    <a:pt x="1181" y="356"/>
                    <a:pt x="1112" y="323"/>
                    <a:pt x="1027" y="303"/>
                  </a:cubicBezTo>
                  <a:cubicBezTo>
                    <a:pt x="995" y="287"/>
                    <a:pt x="962" y="287"/>
                    <a:pt x="926" y="271"/>
                  </a:cubicBezTo>
                  <a:lnTo>
                    <a:pt x="777" y="222"/>
                  </a:lnTo>
                  <a:cubicBezTo>
                    <a:pt x="607" y="170"/>
                    <a:pt x="441" y="121"/>
                    <a:pt x="272" y="69"/>
                  </a:cubicBezTo>
                  <a:cubicBezTo>
                    <a:pt x="255" y="69"/>
                    <a:pt x="239" y="53"/>
                    <a:pt x="219" y="53"/>
                  </a:cubicBezTo>
                  <a:cubicBezTo>
                    <a:pt x="171" y="37"/>
                    <a:pt x="118" y="20"/>
                    <a:pt x="70" y="0"/>
                  </a:cubicBezTo>
                  <a:close/>
                  <a:moveTo>
                    <a:pt x="1601" y="489"/>
                  </a:moveTo>
                  <a:lnTo>
                    <a:pt x="1633" y="505"/>
                  </a:lnTo>
                  <a:cubicBezTo>
                    <a:pt x="1669" y="505"/>
                    <a:pt x="1685" y="525"/>
                    <a:pt x="1718" y="525"/>
                  </a:cubicBezTo>
                  <a:cubicBezTo>
                    <a:pt x="1685" y="505"/>
                    <a:pt x="1669" y="505"/>
                    <a:pt x="1633" y="489"/>
                  </a:cubicBezTo>
                  <a:close/>
                  <a:moveTo>
                    <a:pt x="1718" y="525"/>
                  </a:moveTo>
                  <a:cubicBezTo>
                    <a:pt x="1754" y="542"/>
                    <a:pt x="1803" y="558"/>
                    <a:pt x="1835" y="574"/>
                  </a:cubicBezTo>
                  <a:cubicBezTo>
                    <a:pt x="1887" y="590"/>
                    <a:pt x="1920" y="590"/>
                    <a:pt x="1972" y="606"/>
                  </a:cubicBezTo>
                  <a:lnTo>
                    <a:pt x="2021" y="626"/>
                  </a:lnTo>
                  <a:lnTo>
                    <a:pt x="2037" y="626"/>
                  </a:lnTo>
                  <a:lnTo>
                    <a:pt x="2021" y="606"/>
                  </a:lnTo>
                  <a:lnTo>
                    <a:pt x="1972" y="590"/>
                  </a:lnTo>
                  <a:cubicBezTo>
                    <a:pt x="1920" y="590"/>
                    <a:pt x="1887" y="574"/>
                    <a:pt x="1835" y="558"/>
                  </a:cubicBezTo>
                  <a:cubicBezTo>
                    <a:pt x="1803" y="542"/>
                    <a:pt x="1754" y="525"/>
                    <a:pt x="1718" y="5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9"/>
            <p:cNvSpPr/>
            <p:nvPr/>
          </p:nvSpPr>
          <p:spPr>
            <a:xfrm>
              <a:off x="1946401" y="648390"/>
              <a:ext cx="321018" cy="96842"/>
            </a:xfrm>
            <a:custGeom>
              <a:avLst/>
              <a:gdLst/>
              <a:ahLst/>
              <a:cxnLst/>
              <a:rect l="l" t="t" r="r" b="b"/>
              <a:pathLst>
                <a:path w="3232" h="975" extrusionOk="0">
                  <a:moveTo>
                    <a:pt x="0" y="1"/>
                  </a:moveTo>
                  <a:lnTo>
                    <a:pt x="0" y="17"/>
                  </a:lnTo>
                  <a:cubicBezTo>
                    <a:pt x="53" y="17"/>
                    <a:pt x="85" y="33"/>
                    <a:pt x="121" y="49"/>
                  </a:cubicBezTo>
                  <a:cubicBezTo>
                    <a:pt x="137" y="49"/>
                    <a:pt x="154" y="49"/>
                    <a:pt x="170" y="65"/>
                  </a:cubicBezTo>
                  <a:cubicBezTo>
                    <a:pt x="271" y="85"/>
                    <a:pt x="372" y="118"/>
                    <a:pt x="473" y="150"/>
                  </a:cubicBezTo>
                  <a:lnTo>
                    <a:pt x="541" y="166"/>
                  </a:lnTo>
                  <a:cubicBezTo>
                    <a:pt x="626" y="202"/>
                    <a:pt x="727" y="219"/>
                    <a:pt x="808" y="251"/>
                  </a:cubicBezTo>
                  <a:cubicBezTo>
                    <a:pt x="929" y="287"/>
                    <a:pt x="1046" y="320"/>
                    <a:pt x="1164" y="352"/>
                  </a:cubicBezTo>
                  <a:cubicBezTo>
                    <a:pt x="1265" y="388"/>
                    <a:pt x="1366" y="421"/>
                    <a:pt x="1483" y="453"/>
                  </a:cubicBezTo>
                  <a:cubicBezTo>
                    <a:pt x="1551" y="469"/>
                    <a:pt x="1616" y="489"/>
                    <a:pt x="1685" y="505"/>
                  </a:cubicBezTo>
                  <a:cubicBezTo>
                    <a:pt x="1616" y="469"/>
                    <a:pt x="1551" y="453"/>
                    <a:pt x="1483" y="437"/>
                  </a:cubicBezTo>
                  <a:cubicBezTo>
                    <a:pt x="1382" y="404"/>
                    <a:pt x="1265" y="368"/>
                    <a:pt x="1164" y="336"/>
                  </a:cubicBezTo>
                  <a:cubicBezTo>
                    <a:pt x="1046" y="303"/>
                    <a:pt x="929" y="267"/>
                    <a:pt x="808" y="235"/>
                  </a:cubicBezTo>
                  <a:cubicBezTo>
                    <a:pt x="727" y="202"/>
                    <a:pt x="642" y="186"/>
                    <a:pt x="541" y="150"/>
                  </a:cubicBezTo>
                  <a:lnTo>
                    <a:pt x="473" y="134"/>
                  </a:lnTo>
                  <a:cubicBezTo>
                    <a:pt x="372" y="102"/>
                    <a:pt x="271" y="65"/>
                    <a:pt x="170" y="49"/>
                  </a:cubicBezTo>
                  <a:cubicBezTo>
                    <a:pt x="154" y="49"/>
                    <a:pt x="137" y="33"/>
                    <a:pt x="137" y="33"/>
                  </a:cubicBezTo>
                  <a:cubicBezTo>
                    <a:pt x="85" y="17"/>
                    <a:pt x="53" y="1"/>
                    <a:pt x="0" y="1"/>
                  </a:cubicBezTo>
                  <a:close/>
                  <a:moveTo>
                    <a:pt x="1685" y="505"/>
                  </a:moveTo>
                  <a:cubicBezTo>
                    <a:pt x="1701" y="522"/>
                    <a:pt x="1717" y="522"/>
                    <a:pt x="1717" y="522"/>
                  </a:cubicBezTo>
                  <a:cubicBezTo>
                    <a:pt x="1769" y="538"/>
                    <a:pt x="1818" y="554"/>
                    <a:pt x="1870" y="570"/>
                  </a:cubicBezTo>
                  <a:cubicBezTo>
                    <a:pt x="1903" y="570"/>
                    <a:pt x="1939" y="590"/>
                    <a:pt x="1971" y="590"/>
                  </a:cubicBezTo>
                  <a:cubicBezTo>
                    <a:pt x="1939" y="570"/>
                    <a:pt x="1903" y="570"/>
                    <a:pt x="1870" y="554"/>
                  </a:cubicBezTo>
                  <a:cubicBezTo>
                    <a:pt x="1818" y="538"/>
                    <a:pt x="1769" y="522"/>
                    <a:pt x="1737" y="505"/>
                  </a:cubicBezTo>
                  <a:close/>
                  <a:moveTo>
                    <a:pt x="1971" y="590"/>
                  </a:moveTo>
                  <a:cubicBezTo>
                    <a:pt x="2004" y="606"/>
                    <a:pt x="2040" y="606"/>
                    <a:pt x="2056" y="623"/>
                  </a:cubicBezTo>
                  <a:cubicBezTo>
                    <a:pt x="2173" y="655"/>
                    <a:pt x="2291" y="691"/>
                    <a:pt x="2408" y="724"/>
                  </a:cubicBezTo>
                  <a:cubicBezTo>
                    <a:pt x="2493" y="756"/>
                    <a:pt x="2561" y="772"/>
                    <a:pt x="2646" y="808"/>
                  </a:cubicBezTo>
                  <a:lnTo>
                    <a:pt x="2711" y="825"/>
                  </a:lnTo>
                  <a:cubicBezTo>
                    <a:pt x="2828" y="857"/>
                    <a:pt x="2965" y="893"/>
                    <a:pt x="3082" y="942"/>
                  </a:cubicBezTo>
                  <a:lnTo>
                    <a:pt x="3131" y="942"/>
                  </a:lnTo>
                  <a:cubicBezTo>
                    <a:pt x="3115" y="942"/>
                    <a:pt x="3099" y="926"/>
                    <a:pt x="3099" y="926"/>
                  </a:cubicBezTo>
                  <a:cubicBezTo>
                    <a:pt x="2965" y="893"/>
                    <a:pt x="2848" y="841"/>
                    <a:pt x="2711" y="808"/>
                  </a:cubicBezTo>
                  <a:lnTo>
                    <a:pt x="2646" y="792"/>
                  </a:lnTo>
                  <a:cubicBezTo>
                    <a:pt x="2577" y="756"/>
                    <a:pt x="2493" y="740"/>
                    <a:pt x="2408" y="707"/>
                  </a:cubicBezTo>
                  <a:cubicBezTo>
                    <a:pt x="2291" y="671"/>
                    <a:pt x="2173" y="639"/>
                    <a:pt x="2072" y="606"/>
                  </a:cubicBezTo>
                  <a:cubicBezTo>
                    <a:pt x="2040" y="590"/>
                    <a:pt x="2004" y="590"/>
                    <a:pt x="1971" y="590"/>
                  </a:cubicBezTo>
                  <a:close/>
                  <a:moveTo>
                    <a:pt x="3131" y="942"/>
                  </a:moveTo>
                  <a:cubicBezTo>
                    <a:pt x="3151" y="958"/>
                    <a:pt x="3183" y="974"/>
                    <a:pt x="3216" y="974"/>
                  </a:cubicBezTo>
                  <a:lnTo>
                    <a:pt x="3232" y="958"/>
                  </a:lnTo>
                  <a:lnTo>
                    <a:pt x="3216" y="958"/>
                  </a:lnTo>
                  <a:cubicBezTo>
                    <a:pt x="3183" y="958"/>
                    <a:pt x="3167" y="942"/>
                    <a:pt x="3131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9"/>
            <p:cNvSpPr/>
            <p:nvPr/>
          </p:nvSpPr>
          <p:spPr>
            <a:xfrm>
              <a:off x="2362871" y="792014"/>
              <a:ext cx="28606" cy="8542"/>
            </a:xfrm>
            <a:custGeom>
              <a:avLst/>
              <a:gdLst/>
              <a:ahLst/>
              <a:cxnLst/>
              <a:rect l="l" t="t" r="r" b="b"/>
              <a:pathLst>
                <a:path w="288" h="86" extrusionOk="0">
                  <a:moveTo>
                    <a:pt x="16" y="1"/>
                  </a:moveTo>
                  <a:lnTo>
                    <a:pt x="0" y="17"/>
                  </a:lnTo>
                  <a:lnTo>
                    <a:pt x="16" y="17"/>
                  </a:lnTo>
                  <a:cubicBezTo>
                    <a:pt x="16" y="17"/>
                    <a:pt x="33" y="17"/>
                    <a:pt x="49" y="33"/>
                  </a:cubicBezTo>
                  <a:lnTo>
                    <a:pt x="85" y="33"/>
                  </a:lnTo>
                  <a:cubicBezTo>
                    <a:pt x="101" y="33"/>
                    <a:pt x="134" y="53"/>
                    <a:pt x="150" y="53"/>
                  </a:cubicBezTo>
                  <a:cubicBezTo>
                    <a:pt x="202" y="69"/>
                    <a:pt x="235" y="86"/>
                    <a:pt x="287" y="86"/>
                  </a:cubicBezTo>
                  <a:lnTo>
                    <a:pt x="287" y="69"/>
                  </a:lnTo>
                  <a:cubicBezTo>
                    <a:pt x="235" y="69"/>
                    <a:pt x="202" y="53"/>
                    <a:pt x="170" y="53"/>
                  </a:cubicBezTo>
                  <a:cubicBezTo>
                    <a:pt x="134" y="33"/>
                    <a:pt x="101" y="33"/>
                    <a:pt x="85" y="17"/>
                  </a:cubicBezTo>
                  <a:lnTo>
                    <a:pt x="49" y="17"/>
                  </a:lnTo>
                  <a:cubicBezTo>
                    <a:pt x="33" y="17"/>
                    <a:pt x="33" y="1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9"/>
            <p:cNvSpPr/>
            <p:nvPr/>
          </p:nvSpPr>
          <p:spPr>
            <a:xfrm>
              <a:off x="2386113" y="612335"/>
              <a:ext cx="75586" cy="26122"/>
            </a:xfrm>
            <a:custGeom>
              <a:avLst/>
              <a:gdLst/>
              <a:ahLst/>
              <a:cxnLst/>
              <a:rect l="l" t="t" r="r" b="b"/>
              <a:pathLst>
                <a:path w="761" h="263" extrusionOk="0">
                  <a:moveTo>
                    <a:pt x="18" y="1"/>
                  </a:moveTo>
                  <a:cubicBezTo>
                    <a:pt x="12" y="1"/>
                    <a:pt x="6" y="3"/>
                    <a:pt x="1" y="8"/>
                  </a:cubicBezTo>
                  <a:cubicBezTo>
                    <a:pt x="17" y="8"/>
                    <a:pt x="37" y="24"/>
                    <a:pt x="53" y="24"/>
                  </a:cubicBezTo>
                  <a:cubicBezTo>
                    <a:pt x="138" y="61"/>
                    <a:pt x="203" y="77"/>
                    <a:pt x="287" y="109"/>
                  </a:cubicBezTo>
                  <a:lnTo>
                    <a:pt x="421" y="145"/>
                  </a:lnTo>
                  <a:lnTo>
                    <a:pt x="287" y="93"/>
                  </a:lnTo>
                  <a:cubicBezTo>
                    <a:pt x="219" y="77"/>
                    <a:pt x="138" y="44"/>
                    <a:pt x="69" y="24"/>
                  </a:cubicBezTo>
                  <a:lnTo>
                    <a:pt x="53" y="8"/>
                  </a:lnTo>
                  <a:cubicBezTo>
                    <a:pt x="42" y="8"/>
                    <a:pt x="30" y="1"/>
                    <a:pt x="18" y="1"/>
                  </a:cubicBezTo>
                  <a:close/>
                  <a:moveTo>
                    <a:pt x="421" y="145"/>
                  </a:moveTo>
                  <a:cubicBezTo>
                    <a:pt x="522" y="178"/>
                    <a:pt x="607" y="210"/>
                    <a:pt x="708" y="246"/>
                  </a:cubicBezTo>
                  <a:cubicBezTo>
                    <a:pt x="724" y="246"/>
                    <a:pt x="724" y="263"/>
                    <a:pt x="744" y="263"/>
                  </a:cubicBezTo>
                  <a:lnTo>
                    <a:pt x="760" y="263"/>
                  </a:lnTo>
                  <a:lnTo>
                    <a:pt x="760" y="246"/>
                  </a:lnTo>
                  <a:cubicBezTo>
                    <a:pt x="744" y="246"/>
                    <a:pt x="724" y="246"/>
                    <a:pt x="708" y="226"/>
                  </a:cubicBezTo>
                  <a:cubicBezTo>
                    <a:pt x="623" y="194"/>
                    <a:pt x="522" y="178"/>
                    <a:pt x="421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9"/>
            <p:cNvSpPr/>
            <p:nvPr/>
          </p:nvSpPr>
          <p:spPr>
            <a:xfrm>
              <a:off x="1389883" y="653157"/>
              <a:ext cx="107172" cy="195968"/>
            </a:xfrm>
            <a:custGeom>
              <a:avLst/>
              <a:gdLst/>
              <a:ahLst/>
              <a:cxnLst/>
              <a:rect l="l" t="t" r="r" b="b"/>
              <a:pathLst>
                <a:path w="1079" h="1973" extrusionOk="0">
                  <a:moveTo>
                    <a:pt x="1058" y="1"/>
                  </a:moveTo>
                  <a:cubicBezTo>
                    <a:pt x="1058" y="17"/>
                    <a:pt x="1042" y="37"/>
                    <a:pt x="1058" y="70"/>
                  </a:cubicBezTo>
                  <a:lnTo>
                    <a:pt x="1058" y="86"/>
                  </a:lnTo>
                  <a:lnTo>
                    <a:pt x="1058" y="138"/>
                  </a:lnTo>
                  <a:lnTo>
                    <a:pt x="1058" y="203"/>
                  </a:lnTo>
                  <a:cubicBezTo>
                    <a:pt x="1079" y="187"/>
                    <a:pt x="1079" y="171"/>
                    <a:pt x="1079" y="138"/>
                  </a:cubicBezTo>
                  <a:lnTo>
                    <a:pt x="1079" y="86"/>
                  </a:lnTo>
                  <a:lnTo>
                    <a:pt x="1079" y="54"/>
                  </a:lnTo>
                  <a:cubicBezTo>
                    <a:pt x="1058" y="37"/>
                    <a:pt x="1079" y="37"/>
                    <a:pt x="1079" y="17"/>
                  </a:cubicBezTo>
                  <a:lnTo>
                    <a:pt x="1079" y="1"/>
                  </a:lnTo>
                  <a:close/>
                  <a:moveTo>
                    <a:pt x="1058" y="203"/>
                  </a:moveTo>
                  <a:cubicBezTo>
                    <a:pt x="1042" y="219"/>
                    <a:pt x="1058" y="219"/>
                    <a:pt x="1058" y="239"/>
                  </a:cubicBezTo>
                  <a:lnTo>
                    <a:pt x="1058" y="203"/>
                  </a:lnTo>
                  <a:close/>
                  <a:moveTo>
                    <a:pt x="1058" y="239"/>
                  </a:moveTo>
                  <a:lnTo>
                    <a:pt x="1058" y="255"/>
                  </a:lnTo>
                  <a:cubicBezTo>
                    <a:pt x="1058" y="356"/>
                    <a:pt x="1042" y="457"/>
                    <a:pt x="1042" y="558"/>
                  </a:cubicBezTo>
                  <a:lnTo>
                    <a:pt x="1042" y="708"/>
                  </a:lnTo>
                  <a:lnTo>
                    <a:pt x="1026" y="894"/>
                  </a:lnTo>
                  <a:lnTo>
                    <a:pt x="1026" y="1265"/>
                  </a:lnTo>
                  <a:cubicBezTo>
                    <a:pt x="1042" y="1148"/>
                    <a:pt x="1042" y="1011"/>
                    <a:pt x="1042" y="894"/>
                  </a:cubicBezTo>
                  <a:lnTo>
                    <a:pt x="1058" y="708"/>
                  </a:lnTo>
                  <a:lnTo>
                    <a:pt x="1058" y="558"/>
                  </a:lnTo>
                  <a:cubicBezTo>
                    <a:pt x="1058" y="457"/>
                    <a:pt x="1058" y="356"/>
                    <a:pt x="1079" y="255"/>
                  </a:cubicBezTo>
                  <a:cubicBezTo>
                    <a:pt x="1079" y="239"/>
                    <a:pt x="1079" y="239"/>
                    <a:pt x="1058" y="239"/>
                  </a:cubicBezTo>
                  <a:close/>
                  <a:moveTo>
                    <a:pt x="1026" y="1265"/>
                  </a:moveTo>
                  <a:cubicBezTo>
                    <a:pt x="1026" y="1282"/>
                    <a:pt x="1010" y="1314"/>
                    <a:pt x="994" y="1314"/>
                  </a:cubicBezTo>
                  <a:cubicBezTo>
                    <a:pt x="856" y="1415"/>
                    <a:pt x="723" y="1500"/>
                    <a:pt x="590" y="1585"/>
                  </a:cubicBezTo>
                  <a:cubicBezTo>
                    <a:pt x="554" y="1617"/>
                    <a:pt x="521" y="1633"/>
                    <a:pt x="489" y="1653"/>
                  </a:cubicBezTo>
                  <a:cubicBezTo>
                    <a:pt x="420" y="1702"/>
                    <a:pt x="335" y="1754"/>
                    <a:pt x="271" y="1803"/>
                  </a:cubicBezTo>
                  <a:cubicBezTo>
                    <a:pt x="234" y="1835"/>
                    <a:pt x="202" y="1855"/>
                    <a:pt x="170" y="1871"/>
                  </a:cubicBezTo>
                  <a:cubicBezTo>
                    <a:pt x="133" y="1904"/>
                    <a:pt x="101" y="1920"/>
                    <a:pt x="69" y="1936"/>
                  </a:cubicBezTo>
                  <a:cubicBezTo>
                    <a:pt x="49" y="1956"/>
                    <a:pt x="32" y="1956"/>
                    <a:pt x="16" y="1956"/>
                  </a:cubicBezTo>
                  <a:lnTo>
                    <a:pt x="0" y="1972"/>
                  </a:lnTo>
                  <a:lnTo>
                    <a:pt x="16" y="1972"/>
                  </a:lnTo>
                  <a:cubicBezTo>
                    <a:pt x="32" y="1972"/>
                    <a:pt x="49" y="1972"/>
                    <a:pt x="69" y="1956"/>
                  </a:cubicBezTo>
                  <a:cubicBezTo>
                    <a:pt x="101" y="1936"/>
                    <a:pt x="133" y="1904"/>
                    <a:pt x="186" y="1888"/>
                  </a:cubicBezTo>
                  <a:cubicBezTo>
                    <a:pt x="202" y="1855"/>
                    <a:pt x="234" y="1835"/>
                    <a:pt x="271" y="1819"/>
                  </a:cubicBezTo>
                  <a:cubicBezTo>
                    <a:pt x="352" y="1770"/>
                    <a:pt x="420" y="1718"/>
                    <a:pt x="505" y="1669"/>
                  </a:cubicBezTo>
                  <a:cubicBezTo>
                    <a:pt x="537" y="1653"/>
                    <a:pt x="554" y="1617"/>
                    <a:pt x="590" y="1601"/>
                  </a:cubicBezTo>
                  <a:cubicBezTo>
                    <a:pt x="723" y="1516"/>
                    <a:pt x="856" y="1415"/>
                    <a:pt x="994" y="1330"/>
                  </a:cubicBezTo>
                  <a:cubicBezTo>
                    <a:pt x="1026" y="1314"/>
                    <a:pt x="1026" y="1298"/>
                    <a:pt x="1026" y="1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9"/>
            <p:cNvSpPr/>
            <p:nvPr/>
          </p:nvSpPr>
          <p:spPr>
            <a:xfrm>
              <a:off x="2222425" y="338992"/>
              <a:ext cx="24931" cy="389751"/>
            </a:xfrm>
            <a:custGeom>
              <a:avLst/>
              <a:gdLst/>
              <a:ahLst/>
              <a:cxnLst/>
              <a:rect l="l" t="t" r="r" b="b"/>
              <a:pathLst>
                <a:path w="251" h="3924" extrusionOk="0">
                  <a:moveTo>
                    <a:pt x="150" y="1"/>
                  </a:moveTo>
                  <a:lnTo>
                    <a:pt x="0" y="134"/>
                  </a:lnTo>
                  <a:cubicBezTo>
                    <a:pt x="17" y="171"/>
                    <a:pt x="17" y="219"/>
                    <a:pt x="17" y="251"/>
                  </a:cubicBezTo>
                  <a:lnTo>
                    <a:pt x="17" y="304"/>
                  </a:lnTo>
                  <a:cubicBezTo>
                    <a:pt x="33" y="405"/>
                    <a:pt x="33" y="490"/>
                    <a:pt x="33" y="591"/>
                  </a:cubicBezTo>
                  <a:cubicBezTo>
                    <a:pt x="33" y="607"/>
                    <a:pt x="49" y="639"/>
                    <a:pt x="49" y="676"/>
                  </a:cubicBezTo>
                  <a:lnTo>
                    <a:pt x="49" y="591"/>
                  </a:lnTo>
                  <a:cubicBezTo>
                    <a:pt x="49" y="490"/>
                    <a:pt x="49" y="405"/>
                    <a:pt x="33" y="304"/>
                  </a:cubicBezTo>
                  <a:lnTo>
                    <a:pt x="33" y="251"/>
                  </a:lnTo>
                  <a:cubicBezTo>
                    <a:pt x="33" y="219"/>
                    <a:pt x="33" y="171"/>
                    <a:pt x="17" y="134"/>
                  </a:cubicBezTo>
                  <a:lnTo>
                    <a:pt x="150" y="1"/>
                  </a:lnTo>
                  <a:close/>
                  <a:moveTo>
                    <a:pt x="49" y="676"/>
                  </a:moveTo>
                  <a:lnTo>
                    <a:pt x="49" y="740"/>
                  </a:lnTo>
                  <a:lnTo>
                    <a:pt x="49" y="857"/>
                  </a:lnTo>
                  <a:cubicBezTo>
                    <a:pt x="69" y="926"/>
                    <a:pt x="69" y="995"/>
                    <a:pt x="69" y="1043"/>
                  </a:cubicBezTo>
                  <a:lnTo>
                    <a:pt x="69" y="1144"/>
                  </a:lnTo>
                  <a:cubicBezTo>
                    <a:pt x="69" y="1160"/>
                    <a:pt x="85" y="1197"/>
                    <a:pt x="85" y="1213"/>
                  </a:cubicBezTo>
                  <a:lnTo>
                    <a:pt x="85" y="1144"/>
                  </a:lnTo>
                  <a:lnTo>
                    <a:pt x="85" y="1043"/>
                  </a:lnTo>
                  <a:cubicBezTo>
                    <a:pt x="85" y="979"/>
                    <a:pt x="69" y="926"/>
                    <a:pt x="69" y="857"/>
                  </a:cubicBezTo>
                  <a:lnTo>
                    <a:pt x="69" y="740"/>
                  </a:lnTo>
                  <a:cubicBezTo>
                    <a:pt x="69" y="724"/>
                    <a:pt x="69" y="692"/>
                    <a:pt x="49" y="676"/>
                  </a:cubicBezTo>
                  <a:close/>
                  <a:moveTo>
                    <a:pt x="85" y="1213"/>
                  </a:moveTo>
                  <a:lnTo>
                    <a:pt x="85" y="1330"/>
                  </a:lnTo>
                  <a:lnTo>
                    <a:pt x="85" y="1463"/>
                  </a:lnTo>
                  <a:cubicBezTo>
                    <a:pt x="101" y="1500"/>
                    <a:pt x="101" y="1548"/>
                    <a:pt x="101" y="1584"/>
                  </a:cubicBezTo>
                  <a:lnTo>
                    <a:pt x="101" y="1702"/>
                  </a:lnTo>
                  <a:cubicBezTo>
                    <a:pt x="101" y="1734"/>
                    <a:pt x="101" y="1750"/>
                    <a:pt x="118" y="1786"/>
                  </a:cubicBezTo>
                  <a:lnTo>
                    <a:pt x="118" y="1702"/>
                  </a:lnTo>
                  <a:lnTo>
                    <a:pt x="118" y="1584"/>
                  </a:lnTo>
                  <a:cubicBezTo>
                    <a:pt x="101" y="1548"/>
                    <a:pt x="101" y="1500"/>
                    <a:pt x="101" y="1463"/>
                  </a:cubicBezTo>
                  <a:lnTo>
                    <a:pt x="101" y="1330"/>
                  </a:lnTo>
                  <a:cubicBezTo>
                    <a:pt x="101" y="1298"/>
                    <a:pt x="101" y="1261"/>
                    <a:pt x="85" y="1213"/>
                  </a:cubicBezTo>
                  <a:close/>
                  <a:moveTo>
                    <a:pt x="118" y="1786"/>
                  </a:moveTo>
                  <a:lnTo>
                    <a:pt x="118" y="1904"/>
                  </a:lnTo>
                  <a:lnTo>
                    <a:pt x="118" y="2021"/>
                  </a:lnTo>
                  <a:cubicBezTo>
                    <a:pt x="134" y="2069"/>
                    <a:pt x="134" y="2122"/>
                    <a:pt x="134" y="2190"/>
                  </a:cubicBezTo>
                  <a:lnTo>
                    <a:pt x="134" y="2308"/>
                  </a:lnTo>
                  <a:cubicBezTo>
                    <a:pt x="134" y="2324"/>
                    <a:pt x="150" y="2356"/>
                    <a:pt x="150" y="2372"/>
                  </a:cubicBezTo>
                  <a:lnTo>
                    <a:pt x="150" y="2308"/>
                  </a:lnTo>
                  <a:lnTo>
                    <a:pt x="150" y="2170"/>
                  </a:lnTo>
                  <a:cubicBezTo>
                    <a:pt x="134" y="2122"/>
                    <a:pt x="134" y="2069"/>
                    <a:pt x="134" y="2021"/>
                  </a:cubicBezTo>
                  <a:lnTo>
                    <a:pt x="134" y="1904"/>
                  </a:lnTo>
                  <a:cubicBezTo>
                    <a:pt x="134" y="1851"/>
                    <a:pt x="118" y="1819"/>
                    <a:pt x="118" y="1786"/>
                  </a:cubicBezTo>
                  <a:close/>
                  <a:moveTo>
                    <a:pt x="150" y="2372"/>
                  </a:moveTo>
                  <a:lnTo>
                    <a:pt x="150" y="2526"/>
                  </a:lnTo>
                  <a:cubicBezTo>
                    <a:pt x="170" y="2558"/>
                    <a:pt x="170" y="2594"/>
                    <a:pt x="170" y="2627"/>
                  </a:cubicBezTo>
                  <a:lnTo>
                    <a:pt x="170" y="2526"/>
                  </a:lnTo>
                  <a:cubicBezTo>
                    <a:pt x="170" y="2473"/>
                    <a:pt x="170" y="2425"/>
                    <a:pt x="150" y="2372"/>
                  </a:cubicBezTo>
                  <a:close/>
                  <a:moveTo>
                    <a:pt x="170" y="2627"/>
                  </a:moveTo>
                  <a:lnTo>
                    <a:pt x="170" y="2776"/>
                  </a:lnTo>
                  <a:lnTo>
                    <a:pt x="170" y="2897"/>
                  </a:lnTo>
                  <a:cubicBezTo>
                    <a:pt x="186" y="2946"/>
                    <a:pt x="186" y="2998"/>
                    <a:pt x="186" y="3047"/>
                  </a:cubicBezTo>
                  <a:lnTo>
                    <a:pt x="186" y="3132"/>
                  </a:lnTo>
                  <a:cubicBezTo>
                    <a:pt x="186" y="3148"/>
                    <a:pt x="186" y="3164"/>
                    <a:pt x="202" y="3180"/>
                  </a:cubicBezTo>
                  <a:lnTo>
                    <a:pt x="202" y="3132"/>
                  </a:lnTo>
                  <a:lnTo>
                    <a:pt x="202" y="3047"/>
                  </a:lnTo>
                  <a:cubicBezTo>
                    <a:pt x="186" y="2998"/>
                    <a:pt x="186" y="2946"/>
                    <a:pt x="186" y="2897"/>
                  </a:cubicBezTo>
                  <a:lnTo>
                    <a:pt x="186" y="2776"/>
                  </a:lnTo>
                  <a:cubicBezTo>
                    <a:pt x="186" y="2728"/>
                    <a:pt x="170" y="2675"/>
                    <a:pt x="170" y="2627"/>
                  </a:cubicBezTo>
                  <a:close/>
                  <a:moveTo>
                    <a:pt x="202" y="3180"/>
                  </a:moveTo>
                  <a:lnTo>
                    <a:pt x="202" y="3382"/>
                  </a:lnTo>
                  <a:cubicBezTo>
                    <a:pt x="202" y="3435"/>
                    <a:pt x="219" y="3483"/>
                    <a:pt x="219" y="3552"/>
                  </a:cubicBezTo>
                  <a:lnTo>
                    <a:pt x="219" y="3738"/>
                  </a:lnTo>
                  <a:lnTo>
                    <a:pt x="235" y="3786"/>
                  </a:lnTo>
                  <a:lnTo>
                    <a:pt x="235" y="3738"/>
                  </a:lnTo>
                  <a:lnTo>
                    <a:pt x="235" y="3552"/>
                  </a:lnTo>
                  <a:cubicBezTo>
                    <a:pt x="219" y="3483"/>
                    <a:pt x="219" y="3435"/>
                    <a:pt x="219" y="3382"/>
                  </a:cubicBezTo>
                  <a:cubicBezTo>
                    <a:pt x="219" y="3317"/>
                    <a:pt x="219" y="3249"/>
                    <a:pt x="202" y="3180"/>
                  </a:cubicBezTo>
                  <a:close/>
                  <a:moveTo>
                    <a:pt x="235" y="3806"/>
                  </a:moveTo>
                  <a:lnTo>
                    <a:pt x="235" y="3855"/>
                  </a:lnTo>
                  <a:lnTo>
                    <a:pt x="235" y="3907"/>
                  </a:lnTo>
                  <a:cubicBezTo>
                    <a:pt x="251" y="3887"/>
                    <a:pt x="251" y="3871"/>
                    <a:pt x="251" y="3855"/>
                  </a:cubicBezTo>
                  <a:cubicBezTo>
                    <a:pt x="235" y="3839"/>
                    <a:pt x="235" y="3822"/>
                    <a:pt x="235" y="3806"/>
                  </a:cubicBezTo>
                  <a:close/>
                  <a:moveTo>
                    <a:pt x="219" y="3907"/>
                  </a:moveTo>
                  <a:lnTo>
                    <a:pt x="235" y="3923"/>
                  </a:lnTo>
                  <a:lnTo>
                    <a:pt x="235" y="39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9"/>
            <p:cNvSpPr/>
            <p:nvPr/>
          </p:nvSpPr>
          <p:spPr>
            <a:xfrm>
              <a:off x="1679117" y="426100"/>
              <a:ext cx="56715" cy="44994"/>
            </a:xfrm>
            <a:custGeom>
              <a:avLst/>
              <a:gdLst/>
              <a:ahLst/>
              <a:cxnLst/>
              <a:rect l="l" t="t" r="r" b="b"/>
              <a:pathLst>
                <a:path w="571" h="453" extrusionOk="0">
                  <a:moveTo>
                    <a:pt x="554" y="1"/>
                  </a:moveTo>
                  <a:cubicBezTo>
                    <a:pt x="506" y="49"/>
                    <a:pt x="437" y="102"/>
                    <a:pt x="368" y="150"/>
                  </a:cubicBezTo>
                  <a:cubicBezTo>
                    <a:pt x="287" y="219"/>
                    <a:pt x="186" y="283"/>
                    <a:pt x="102" y="352"/>
                  </a:cubicBezTo>
                  <a:lnTo>
                    <a:pt x="86" y="368"/>
                  </a:lnTo>
                  <a:cubicBezTo>
                    <a:pt x="49" y="384"/>
                    <a:pt x="33" y="405"/>
                    <a:pt x="1" y="437"/>
                  </a:cubicBezTo>
                  <a:lnTo>
                    <a:pt x="1" y="453"/>
                  </a:lnTo>
                  <a:lnTo>
                    <a:pt x="17" y="453"/>
                  </a:lnTo>
                  <a:cubicBezTo>
                    <a:pt x="33" y="421"/>
                    <a:pt x="65" y="405"/>
                    <a:pt x="102" y="368"/>
                  </a:cubicBezTo>
                  <a:lnTo>
                    <a:pt x="118" y="368"/>
                  </a:lnTo>
                  <a:cubicBezTo>
                    <a:pt x="203" y="304"/>
                    <a:pt x="287" y="219"/>
                    <a:pt x="388" y="150"/>
                  </a:cubicBezTo>
                  <a:cubicBezTo>
                    <a:pt x="437" y="102"/>
                    <a:pt x="506" y="49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9"/>
            <p:cNvSpPr/>
            <p:nvPr/>
          </p:nvSpPr>
          <p:spPr>
            <a:xfrm>
              <a:off x="1669085" y="760329"/>
              <a:ext cx="65157" cy="40227"/>
            </a:xfrm>
            <a:custGeom>
              <a:avLst/>
              <a:gdLst/>
              <a:ahLst/>
              <a:cxnLst/>
              <a:rect l="l" t="t" r="r" b="b"/>
              <a:pathLst>
                <a:path w="656" h="405" extrusionOk="0">
                  <a:moveTo>
                    <a:pt x="639" y="1"/>
                  </a:moveTo>
                  <a:cubicBezTo>
                    <a:pt x="623" y="1"/>
                    <a:pt x="607" y="17"/>
                    <a:pt x="570" y="33"/>
                  </a:cubicBezTo>
                  <a:cubicBezTo>
                    <a:pt x="421" y="134"/>
                    <a:pt x="267" y="219"/>
                    <a:pt x="118" y="320"/>
                  </a:cubicBezTo>
                  <a:cubicBezTo>
                    <a:pt x="267" y="235"/>
                    <a:pt x="421" y="134"/>
                    <a:pt x="570" y="49"/>
                  </a:cubicBezTo>
                  <a:lnTo>
                    <a:pt x="590" y="33"/>
                  </a:lnTo>
                  <a:cubicBezTo>
                    <a:pt x="607" y="33"/>
                    <a:pt x="623" y="17"/>
                    <a:pt x="639" y="17"/>
                  </a:cubicBezTo>
                  <a:lnTo>
                    <a:pt x="655" y="17"/>
                  </a:lnTo>
                  <a:lnTo>
                    <a:pt x="639" y="1"/>
                  </a:lnTo>
                  <a:close/>
                  <a:moveTo>
                    <a:pt x="118" y="320"/>
                  </a:moveTo>
                  <a:lnTo>
                    <a:pt x="17" y="372"/>
                  </a:lnTo>
                  <a:lnTo>
                    <a:pt x="1" y="388"/>
                  </a:lnTo>
                  <a:lnTo>
                    <a:pt x="1" y="405"/>
                  </a:lnTo>
                  <a:lnTo>
                    <a:pt x="17" y="388"/>
                  </a:lnTo>
                  <a:lnTo>
                    <a:pt x="118" y="3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9"/>
            <p:cNvSpPr/>
            <p:nvPr/>
          </p:nvSpPr>
          <p:spPr>
            <a:xfrm>
              <a:off x="1755796" y="964144"/>
              <a:ext cx="26917" cy="11720"/>
            </a:xfrm>
            <a:custGeom>
              <a:avLst/>
              <a:gdLst/>
              <a:ahLst/>
              <a:cxnLst/>
              <a:rect l="l" t="t" r="r" b="b"/>
              <a:pathLst>
                <a:path w="271" h="118" extrusionOk="0">
                  <a:moveTo>
                    <a:pt x="271" y="1"/>
                  </a:moveTo>
                  <a:lnTo>
                    <a:pt x="20" y="102"/>
                  </a:lnTo>
                  <a:lnTo>
                    <a:pt x="0" y="118"/>
                  </a:lnTo>
                  <a:lnTo>
                    <a:pt x="20" y="118"/>
                  </a:lnTo>
                  <a:lnTo>
                    <a:pt x="271" y="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9"/>
            <p:cNvSpPr/>
            <p:nvPr/>
          </p:nvSpPr>
          <p:spPr>
            <a:xfrm>
              <a:off x="2516526" y="454209"/>
              <a:ext cx="25328" cy="12118"/>
            </a:xfrm>
            <a:custGeom>
              <a:avLst/>
              <a:gdLst/>
              <a:ahLst/>
              <a:cxnLst/>
              <a:rect l="l" t="t" r="r" b="b"/>
              <a:pathLst>
                <a:path w="255" h="122" extrusionOk="0">
                  <a:moveTo>
                    <a:pt x="17" y="0"/>
                  </a:moveTo>
                  <a:lnTo>
                    <a:pt x="0" y="21"/>
                  </a:lnTo>
                  <a:lnTo>
                    <a:pt x="17" y="21"/>
                  </a:lnTo>
                  <a:cubicBezTo>
                    <a:pt x="37" y="21"/>
                    <a:pt x="69" y="37"/>
                    <a:pt x="85" y="53"/>
                  </a:cubicBezTo>
                  <a:cubicBezTo>
                    <a:pt x="101" y="53"/>
                    <a:pt x="118" y="69"/>
                    <a:pt x="138" y="69"/>
                  </a:cubicBezTo>
                  <a:cubicBezTo>
                    <a:pt x="170" y="85"/>
                    <a:pt x="186" y="85"/>
                    <a:pt x="219" y="101"/>
                  </a:cubicBezTo>
                  <a:cubicBezTo>
                    <a:pt x="239" y="101"/>
                    <a:pt x="239" y="101"/>
                    <a:pt x="255" y="122"/>
                  </a:cubicBezTo>
                  <a:lnTo>
                    <a:pt x="255" y="101"/>
                  </a:lnTo>
                  <a:cubicBezTo>
                    <a:pt x="255" y="101"/>
                    <a:pt x="239" y="85"/>
                    <a:pt x="219" y="85"/>
                  </a:cubicBezTo>
                  <a:cubicBezTo>
                    <a:pt x="202" y="69"/>
                    <a:pt x="170" y="69"/>
                    <a:pt x="138" y="53"/>
                  </a:cubicBezTo>
                  <a:cubicBezTo>
                    <a:pt x="118" y="53"/>
                    <a:pt x="118" y="37"/>
                    <a:pt x="101" y="37"/>
                  </a:cubicBezTo>
                  <a:cubicBezTo>
                    <a:pt x="69" y="21"/>
                    <a:pt x="37" y="21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9"/>
            <p:cNvSpPr/>
            <p:nvPr/>
          </p:nvSpPr>
          <p:spPr>
            <a:xfrm>
              <a:off x="1667496" y="805323"/>
              <a:ext cx="65058" cy="38538"/>
            </a:xfrm>
            <a:custGeom>
              <a:avLst/>
              <a:gdLst/>
              <a:ahLst/>
              <a:cxnLst/>
              <a:rect l="l" t="t" r="r" b="b"/>
              <a:pathLst>
                <a:path w="655" h="388" extrusionOk="0">
                  <a:moveTo>
                    <a:pt x="655" y="0"/>
                  </a:moveTo>
                  <a:cubicBezTo>
                    <a:pt x="623" y="0"/>
                    <a:pt x="606" y="20"/>
                    <a:pt x="586" y="36"/>
                  </a:cubicBezTo>
                  <a:lnTo>
                    <a:pt x="570" y="36"/>
                  </a:lnTo>
                  <a:cubicBezTo>
                    <a:pt x="453" y="101"/>
                    <a:pt x="336" y="186"/>
                    <a:pt x="219" y="255"/>
                  </a:cubicBezTo>
                  <a:cubicBezTo>
                    <a:pt x="150" y="287"/>
                    <a:pt x="81" y="339"/>
                    <a:pt x="17" y="372"/>
                  </a:cubicBezTo>
                  <a:cubicBezTo>
                    <a:pt x="1" y="372"/>
                    <a:pt x="1" y="372"/>
                    <a:pt x="1" y="388"/>
                  </a:cubicBezTo>
                  <a:lnTo>
                    <a:pt x="17" y="388"/>
                  </a:lnTo>
                  <a:cubicBezTo>
                    <a:pt x="81" y="339"/>
                    <a:pt x="150" y="303"/>
                    <a:pt x="219" y="271"/>
                  </a:cubicBezTo>
                  <a:cubicBezTo>
                    <a:pt x="336" y="186"/>
                    <a:pt x="469" y="121"/>
                    <a:pt x="586" y="53"/>
                  </a:cubicBezTo>
                  <a:lnTo>
                    <a:pt x="606" y="36"/>
                  </a:lnTo>
                  <a:cubicBezTo>
                    <a:pt x="623" y="36"/>
                    <a:pt x="639" y="20"/>
                    <a:pt x="655" y="20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9"/>
            <p:cNvSpPr/>
            <p:nvPr/>
          </p:nvSpPr>
          <p:spPr>
            <a:xfrm>
              <a:off x="2473221" y="521154"/>
              <a:ext cx="26917" cy="10131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0" y="1"/>
                  </a:moveTo>
                  <a:lnTo>
                    <a:pt x="16" y="17"/>
                  </a:lnTo>
                  <a:lnTo>
                    <a:pt x="49" y="33"/>
                  </a:lnTo>
                  <a:cubicBezTo>
                    <a:pt x="69" y="33"/>
                    <a:pt x="101" y="53"/>
                    <a:pt x="133" y="53"/>
                  </a:cubicBezTo>
                  <a:cubicBezTo>
                    <a:pt x="101" y="33"/>
                    <a:pt x="85" y="33"/>
                    <a:pt x="49" y="17"/>
                  </a:cubicBezTo>
                  <a:lnTo>
                    <a:pt x="16" y="1"/>
                  </a:lnTo>
                  <a:close/>
                  <a:moveTo>
                    <a:pt x="133" y="53"/>
                  </a:moveTo>
                  <a:cubicBezTo>
                    <a:pt x="150" y="70"/>
                    <a:pt x="170" y="70"/>
                    <a:pt x="186" y="86"/>
                  </a:cubicBezTo>
                  <a:cubicBezTo>
                    <a:pt x="202" y="86"/>
                    <a:pt x="234" y="102"/>
                    <a:pt x="271" y="102"/>
                  </a:cubicBezTo>
                  <a:cubicBezTo>
                    <a:pt x="251" y="86"/>
                    <a:pt x="218" y="86"/>
                    <a:pt x="186" y="70"/>
                  </a:cubicBezTo>
                  <a:cubicBezTo>
                    <a:pt x="170" y="53"/>
                    <a:pt x="150" y="53"/>
                    <a:pt x="133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9"/>
            <p:cNvSpPr/>
            <p:nvPr/>
          </p:nvSpPr>
          <p:spPr>
            <a:xfrm>
              <a:off x="2501628" y="666864"/>
              <a:ext cx="23441" cy="6456"/>
            </a:xfrm>
            <a:custGeom>
              <a:avLst/>
              <a:gdLst/>
              <a:ahLst/>
              <a:cxnLst/>
              <a:rect l="l" t="t" r="r" b="b"/>
              <a:pathLst>
                <a:path w="236" h="65" extrusionOk="0">
                  <a:moveTo>
                    <a:pt x="1" y="0"/>
                  </a:moveTo>
                  <a:lnTo>
                    <a:pt x="17" y="16"/>
                  </a:lnTo>
                  <a:lnTo>
                    <a:pt x="49" y="16"/>
                  </a:lnTo>
                  <a:cubicBezTo>
                    <a:pt x="102" y="33"/>
                    <a:pt x="167" y="49"/>
                    <a:pt x="219" y="65"/>
                  </a:cubicBezTo>
                  <a:lnTo>
                    <a:pt x="235" y="65"/>
                  </a:lnTo>
                  <a:lnTo>
                    <a:pt x="235" y="49"/>
                  </a:lnTo>
                  <a:cubicBezTo>
                    <a:pt x="167" y="33"/>
                    <a:pt x="118" y="16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9"/>
            <p:cNvSpPr/>
            <p:nvPr/>
          </p:nvSpPr>
          <p:spPr>
            <a:xfrm>
              <a:off x="1944712" y="466228"/>
              <a:ext cx="197557" cy="65058"/>
            </a:xfrm>
            <a:custGeom>
              <a:avLst/>
              <a:gdLst/>
              <a:ahLst/>
              <a:cxnLst/>
              <a:rect l="l" t="t" r="r" b="b"/>
              <a:pathLst>
                <a:path w="1989" h="655" extrusionOk="0">
                  <a:moveTo>
                    <a:pt x="1" y="1"/>
                  </a:moveTo>
                  <a:lnTo>
                    <a:pt x="1" y="17"/>
                  </a:lnTo>
                  <a:lnTo>
                    <a:pt x="70" y="17"/>
                  </a:lnTo>
                  <a:cubicBezTo>
                    <a:pt x="53" y="1"/>
                    <a:pt x="17" y="1"/>
                    <a:pt x="1" y="1"/>
                  </a:cubicBezTo>
                  <a:close/>
                  <a:moveTo>
                    <a:pt x="70" y="17"/>
                  </a:moveTo>
                  <a:cubicBezTo>
                    <a:pt x="203" y="65"/>
                    <a:pt x="340" y="118"/>
                    <a:pt x="474" y="166"/>
                  </a:cubicBezTo>
                  <a:lnTo>
                    <a:pt x="744" y="251"/>
                  </a:lnTo>
                  <a:cubicBezTo>
                    <a:pt x="845" y="283"/>
                    <a:pt x="926" y="320"/>
                    <a:pt x="1027" y="352"/>
                  </a:cubicBezTo>
                  <a:cubicBezTo>
                    <a:pt x="1128" y="384"/>
                    <a:pt x="1229" y="421"/>
                    <a:pt x="1350" y="453"/>
                  </a:cubicBezTo>
                  <a:lnTo>
                    <a:pt x="1483" y="505"/>
                  </a:lnTo>
                  <a:cubicBezTo>
                    <a:pt x="1516" y="505"/>
                    <a:pt x="1552" y="522"/>
                    <a:pt x="1584" y="538"/>
                  </a:cubicBezTo>
                  <a:cubicBezTo>
                    <a:pt x="1669" y="554"/>
                    <a:pt x="1754" y="586"/>
                    <a:pt x="1835" y="623"/>
                  </a:cubicBezTo>
                  <a:lnTo>
                    <a:pt x="1887" y="623"/>
                  </a:lnTo>
                  <a:cubicBezTo>
                    <a:pt x="1871" y="606"/>
                    <a:pt x="1855" y="606"/>
                    <a:pt x="1835" y="606"/>
                  </a:cubicBezTo>
                  <a:cubicBezTo>
                    <a:pt x="1754" y="570"/>
                    <a:pt x="1669" y="538"/>
                    <a:pt x="1584" y="522"/>
                  </a:cubicBezTo>
                  <a:cubicBezTo>
                    <a:pt x="1552" y="505"/>
                    <a:pt x="1516" y="485"/>
                    <a:pt x="1483" y="485"/>
                  </a:cubicBezTo>
                  <a:lnTo>
                    <a:pt x="1350" y="437"/>
                  </a:lnTo>
                  <a:cubicBezTo>
                    <a:pt x="1249" y="404"/>
                    <a:pt x="1128" y="368"/>
                    <a:pt x="1027" y="336"/>
                  </a:cubicBezTo>
                  <a:cubicBezTo>
                    <a:pt x="946" y="303"/>
                    <a:pt x="845" y="267"/>
                    <a:pt x="760" y="235"/>
                  </a:cubicBezTo>
                  <a:lnTo>
                    <a:pt x="474" y="150"/>
                  </a:lnTo>
                  <a:cubicBezTo>
                    <a:pt x="340" y="102"/>
                    <a:pt x="203" y="65"/>
                    <a:pt x="70" y="17"/>
                  </a:cubicBezTo>
                  <a:close/>
                  <a:moveTo>
                    <a:pt x="1887" y="623"/>
                  </a:moveTo>
                  <a:cubicBezTo>
                    <a:pt x="1904" y="639"/>
                    <a:pt x="1936" y="655"/>
                    <a:pt x="1972" y="655"/>
                  </a:cubicBezTo>
                  <a:lnTo>
                    <a:pt x="1988" y="655"/>
                  </a:lnTo>
                  <a:lnTo>
                    <a:pt x="1988" y="639"/>
                  </a:lnTo>
                  <a:lnTo>
                    <a:pt x="1972" y="639"/>
                  </a:lnTo>
                  <a:cubicBezTo>
                    <a:pt x="1936" y="639"/>
                    <a:pt x="1920" y="623"/>
                    <a:pt x="188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9"/>
            <p:cNvSpPr/>
            <p:nvPr/>
          </p:nvSpPr>
          <p:spPr>
            <a:xfrm>
              <a:off x="2217161" y="905542"/>
              <a:ext cx="100418" cy="30195"/>
            </a:xfrm>
            <a:custGeom>
              <a:avLst/>
              <a:gdLst/>
              <a:ahLst/>
              <a:cxnLst/>
              <a:rect l="l" t="t" r="r" b="b"/>
              <a:pathLst>
                <a:path w="1011" h="304" extrusionOk="0">
                  <a:moveTo>
                    <a:pt x="1" y="1"/>
                  </a:moveTo>
                  <a:lnTo>
                    <a:pt x="1" y="21"/>
                  </a:lnTo>
                  <a:lnTo>
                    <a:pt x="21" y="21"/>
                  </a:lnTo>
                  <a:cubicBezTo>
                    <a:pt x="154" y="53"/>
                    <a:pt x="272" y="86"/>
                    <a:pt x="373" y="122"/>
                  </a:cubicBezTo>
                  <a:cubicBezTo>
                    <a:pt x="457" y="138"/>
                    <a:pt x="542" y="171"/>
                    <a:pt x="607" y="187"/>
                  </a:cubicBezTo>
                  <a:cubicBezTo>
                    <a:pt x="542" y="154"/>
                    <a:pt x="457" y="138"/>
                    <a:pt x="389" y="102"/>
                  </a:cubicBezTo>
                  <a:cubicBezTo>
                    <a:pt x="272" y="86"/>
                    <a:pt x="154" y="53"/>
                    <a:pt x="21" y="1"/>
                  </a:cubicBezTo>
                  <a:close/>
                  <a:moveTo>
                    <a:pt x="607" y="187"/>
                  </a:moveTo>
                  <a:lnTo>
                    <a:pt x="607" y="187"/>
                  </a:lnTo>
                  <a:cubicBezTo>
                    <a:pt x="692" y="223"/>
                    <a:pt x="776" y="239"/>
                    <a:pt x="877" y="272"/>
                  </a:cubicBezTo>
                  <a:cubicBezTo>
                    <a:pt x="877" y="272"/>
                    <a:pt x="894" y="272"/>
                    <a:pt x="910" y="288"/>
                  </a:cubicBezTo>
                  <a:cubicBezTo>
                    <a:pt x="930" y="288"/>
                    <a:pt x="962" y="304"/>
                    <a:pt x="978" y="304"/>
                  </a:cubicBezTo>
                  <a:lnTo>
                    <a:pt x="995" y="304"/>
                  </a:lnTo>
                  <a:lnTo>
                    <a:pt x="1011" y="288"/>
                  </a:lnTo>
                  <a:lnTo>
                    <a:pt x="995" y="288"/>
                  </a:lnTo>
                  <a:cubicBezTo>
                    <a:pt x="962" y="288"/>
                    <a:pt x="946" y="272"/>
                    <a:pt x="910" y="272"/>
                  </a:cubicBezTo>
                  <a:cubicBezTo>
                    <a:pt x="894" y="272"/>
                    <a:pt x="877" y="255"/>
                    <a:pt x="877" y="255"/>
                  </a:cubicBezTo>
                  <a:cubicBezTo>
                    <a:pt x="793" y="239"/>
                    <a:pt x="692" y="203"/>
                    <a:pt x="607" y="1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9"/>
            <p:cNvSpPr/>
            <p:nvPr/>
          </p:nvSpPr>
          <p:spPr>
            <a:xfrm>
              <a:off x="2486431" y="680074"/>
              <a:ext cx="25328" cy="8542"/>
            </a:xfrm>
            <a:custGeom>
              <a:avLst/>
              <a:gdLst/>
              <a:ahLst/>
              <a:cxnLst/>
              <a:rect l="l" t="t" r="r" b="b"/>
              <a:pathLst>
                <a:path w="255" h="86" extrusionOk="0">
                  <a:moveTo>
                    <a:pt x="0" y="1"/>
                  </a:moveTo>
                  <a:lnTo>
                    <a:pt x="0" y="17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  <a:moveTo>
                    <a:pt x="17" y="17"/>
                  </a:moveTo>
                  <a:cubicBezTo>
                    <a:pt x="37" y="33"/>
                    <a:pt x="53" y="33"/>
                    <a:pt x="69" y="33"/>
                  </a:cubicBezTo>
                  <a:cubicBezTo>
                    <a:pt x="85" y="33"/>
                    <a:pt x="118" y="49"/>
                    <a:pt x="138" y="49"/>
                  </a:cubicBezTo>
                  <a:cubicBezTo>
                    <a:pt x="170" y="69"/>
                    <a:pt x="202" y="85"/>
                    <a:pt x="255" y="85"/>
                  </a:cubicBezTo>
                  <a:lnTo>
                    <a:pt x="255" y="69"/>
                  </a:lnTo>
                  <a:cubicBezTo>
                    <a:pt x="219" y="69"/>
                    <a:pt x="170" y="49"/>
                    <a:pt x="138" y="33"/>
                  </a:cubicBezTo>
                  <a:cubicBezTo>
                    <a:pt x="118" y="33"/>
                    <a:pt x="101" y="33"/>
                    <a:pt x="6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9"/>
            <p:cNvSpPr/>
            <p:nvPr/>
          </p:nvSpPr>
          <p:spPr>
            <a:xfrm>
              <a:off x="2717163" y="673221"/>
              <a:ext cx="21752" cy="8542"/>
            </a:xfrm>
            <a:custGeom>
              <a:avLst/>
              <a:gdLst/>
              <a:ahLst/>
              <a:cxnLst/>
              <a:rect l="l" t="t" r="r" b="b"/>
              <a:pathLst>
                <a:path w="219" h="86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7"/>
                    <a:pt x="53" y="17"/>
                    <a:pt x="69" y="37"/>
                  </a:cubicBezTo>
                  <a:cubicBezTo>
                    <a:pt x="101" y="53"/>
                    <a:pt x="154" y="53"/>
                    <a:pt x="186" y="70"/>
                  </a:cubicBezTo>
                  <a:cubicBezTo>
                    <a:pt x="202" y="70"/>
                    <a:pt x="202" y="70"/>
                    <a:pt x="202" y="86"/>
                  </a:cubicBezTo>
                  <a:lnTo>
                    <a:pt x="218" y="86"/>
                  </a:lnTo>
                  <a:lnTo>
                    <a:pt x="218" y="70"/>
                  </a:lnTo>
                  <a:cubicBezTo>
                    <a:pt x="202" y="70"/>
                    <a:pt x="202" y="53"/>
                    <a:pt x="186" y="53"/>
                  </a:cubicBezTo>
                  <a:cubicBezTo>
                    <a:pt x="154" y="53"/>
                    <a:pt x="101" y="37"/>
                    <a:pt x="69" y="17"/>
                  </a:cubicBezTo>
                  <a:cubicBezTo>
                    <a:pt x="53" y="17"/>
                    <a:pt x="37" y="1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9"/>
            <p:cNvSpPr/>
            <p:nvPr/>
          </p:nvSpPr>
          <p:spPr>
            <a:xfrm>
              <a:off x="1752518" y="925010"/>
              <a:ext cx="55523" cy="26023"/>
            </a:xfrm>
            <a:custGeom>
              <a:avLst/>
              <a:gdLst/>
              <a:ahLst/>
              <a:cxnLst/>
              <a:rect l="l" t="t" r="r" b="b"/>
              <a:pathLst>
                <a:path w="559" h="262" extrusionOk="0">
                  <a:moveTo>
                    <a:pt x="531" y="0"/>
                  </a:moveTo>
                  <a:cubicBezTo>
                    <a:pt x="511" y="0"/>
                    <a:pt x="497" y="13"/>
                    <a:pt x="474" y="27"/>
                  </a:cubicBezTo>
                  <a:lnTo>
                    <a:pt x="457" y="43"/>
                  </a:lnTo>
                  <a:lnTo>
                    <a:pt x="490" y="43"/>
                  </a:lnTo>
                  <a:cubicBezTo>
                    <a:pt x="506" y="27"/>
                    <a:pt x="538" y="7"/>
                    <a:pt x="558" y="7"/>
                  </a:cubicBezTo>
                  <a:cubicBezTo>
                    <a:pt x="548" y="2"/>
                    <a:pt x="539" y="0"/>
                    <a:pt x="531" y="0"/>
                  </a:cubicBezTo>
                  <a:close/>
                  <a:moveTo>
                    <a:pt x="457" y="43"/>
                  </a:moveTo>
                  <a:cubicBezTo>
                    <a:pt x="373" y="76"/>
                    <a:pt x="304" y="108"/>
                    <a:pt x="235" y="144"/>
                  </a:cubicBezTo>
                  <a:cubicBezTo>
                    <a:pt x="187" y="160"/>
                    <a:pt x="134" y="193"/>
                    <a:pt x="86" y="209"/>
                  </a:cubicBezTo>
                  <a:cubicBezTo>
                    <a:pt x="70" y="209"/>
                    <a:pt x="70" y="209"/>
                    <a:pt x="53" y="229"/>
                  </a:cubicBezTo>
                  <a:cubicBezTo>
                    <a:pt x="33" y="229"/>
                    <a:pt x="17" y="245"/>
                    <a:pt x="1" y="245"/>
                  </a:cubicBezTo>
                  <a:lnTo>
                    <a:pt x="1" y="261"/>
                  </a:lnTo>
                  <a:cubicBezTo>
                    <a:pt x="17" y="261"/>
                    <a:pt x="53" y="245"/>
                    <a:pt x="70" y="229"/>
                  </a:cubicBezTo>
                  <a:lnTo>
                    <a:pt x="86" y="229"/>
                  </a:lnTo>
                  <a:cubicBezTo>
                    <a:pt x="134" y="193"/>
                    <a:pt x="187" y="177"/>
                    <a:pt x="235" y="160"/>
                  </a:cubicBezTo>
                  <a:cubicBezTo>
                    <a:pt x="304" y="128"/>
                    <a:pt x="389" y="76"/>
                    <a:pt x="457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9"/>
            <p:cNvSpPr/>
            <p:nvPr/>
          </p:nvSpPr>
          <p:spPr>
            <a:xfrm>
              <a:off x="1782614" y="954112"/>
              <a:ext cx="25427" cy="10131"/>
            </a:xfrm>
            <a:custGeom>
              <a:avLst/>
              <a:gdLst/>
              <a:ahLst/>
              <a:cxnLst/>
              <a:rect l="l" t="t" r="r" b="b"/>
              <a:pathLst>
                <a:path w="256" h="102" extrusionOk="0">
                  <a:moveTo>
                    <a:pt x="255" y="1"/>
                  </a:moveTo>
                  <a:cubicBezTo>
                    <a:pt x="219" y="1"/>
                    <a:pt x="203" y="1"/>
                    <a:pt x="187" y="17"/>
                  </a:cubicBezTo>
                  <a:cubicBezTo>
                    <a:pt x="187" y="17"/>
                    <a:pt x="171" y="17"/>
                    <a:pt x="171" y="37"/>
                  </a:cubicBezTo>
                  <a:lnTo>
                    <a:pt x="187" y="37"/>
                  </a:lnTo>
                  <a:cubicBezTo>
                    <a:pt x="210" y="23"/>
                    <a:pt x="225" y="10"/>
                    <a:pt x="239" y="10"/>
                  </a:cubicBezTo>
                  <a:cubicBezTo>
                    <a:pt x="244" y="10"/>
                    <a:pt x="250" y="12"/>
                    <a:pt x="255" y="17"/>
                  </a:cubicBezTo>
                  <a:lnTo>
                    <a:pt x="255" y="1"/>
                  </a:lnTo>
                  <a:close/>
                  <a:moveTo>
                    <a:pt x="171" y="37"/>
                  </a:moveTo>
                  <a:cubicBezTo>
                    <a:pt x="134" y="37"/>
                    <a:pt x="118" y="53"/>
                    <a:pt x="102" y="53"/>
                  </a:cubicBezTo>
                  <a:cubicBezTo>
                    <a:pt x="70" y="69"/>
                    <a:pt x="33" y="86"/>
                    <a:pt x="1" y="86"/>
                  </a:cubicBezTo>
                  <a:lnTo>
                    <a:pt x="1" y="102"/>
                  </a:lnTo>
                  <a:lnTo>
                    <a:pt x="17" y="102"/>
                  </a:lnTo>
                  <a:cubicBezTo>
                    <a:pt x="33" y="102"/>
                    <a:pt x="70" y="86"/>
                    <a:pt x="102" y="69"/>
                  </a:cubicBezTo>
                  <a:cubicBezTo>
                    <a:pt x="118" y="53"/>
                    <a:pt x="134" y="53"/>
                    <a:pt x="171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9"/>
            <p:cNvSpPr/>
            <p:nvPr/>
          </p:nvSpPr>
          <p:spPr>
            <a:xfrm>
              <a:off x="1752518" y="223477"/>
              <a:ext cx="187526" cy="145710"/>
            </a:xfrm>
            <a:custGeom>
              <a:avLst/>
              <a:gdLst/>
              <a:ahLst/>
              <a:cxnLst/>
              <a:rect l="l" t="t" r="r" b="b"/>
              <a:pathLst>
                <a:path w="1888" h="1467" extrusionOk="0">
                  <a:moveTo>
                    <a:pt x="1" y="1435"/>
                  </a:moveTo>
                  <a:lnTo>
                    <a:pt x="1" y="1451"/>
                  </a:lnTo>
                  <a:lnTo>
                    <a:pt x="70" y="1467"/>
                  </a:lnTo>
                  <a:lnTo>
                    <a:pt x="70" y="1467"/>
                  </a:lnTo>
                  <a:lnTo>
                    <a:pt x="1" y="1435"/>
                  </a:lnTo>
                  <a:close/>
                  <a:moveTo>
                    <a:pt x="1887" y="0"/>
                  </a:moveTo>
                  <a:cubicBezTo>
                    <a:pt x="1835" y="0"/>
                    <a:pt x="1819" y="37"/>
                    <a:pt x="1786" y="53"/>
                  </a:cubicBezTo>
                  <a:lnTo>
                    <a:pt x="1750" y="85"/>
                  </a:lnTo>
                  <a:cubicBezTo>
                    <a:pt x="1548" y="255"/>
                    <a:pt x="1330" y="441"/>
                    <a:pt x="1112" y="606"/>
                  </a:cubicBezTo>
                  <a:lnTo>
                    <a:pt x="1096" y="627"/>
                  </a:lnTo>
                  <a:cubicBezTo>
                    <a:pt x="1027" y="675"/>
                    <a:pt x="979" y="728"/>
                    <a:pt x="926" y="760"/>
                  </a:cubicBezTo>
                  <a:cubicBezTo>
                    <a:pt x="878" y="808"/>
                    <a:pt x="825" y="845"/>
                    <a:pt x="777" y="877"/>
                  </a:cubicBezTo>
                  <a:cubicBezTo>
                    <a:pt x="724" y="930"/>
                    <a:pt x="676" y="962"/>
                    <a:pt x="623" y="994"/>
                  </a:cubicBezTo>
                  <a:cubicBezTo>
                    <a:pt x="591" y="1047"/>
                    <a:pt x="538" y="1079"/>
                    <a:pt x="490" y="1111"/>
                  </a:cubicBezTo>
                  <a:cubicBezTo>
                    <a:pt x="389" y="1196"/>
                    <a:pt x="288" y="1281"/>
                    <a:pt x="187" y="1366"/>
                  </a:cubicBezTo>
                  <a:cubicBezTo>
                    <a:pt x="154" y="1398"/>
                    <a:pt x="118" y="1435"/>
                    <a:pt x="70" y="1467"/>
                  </a:cubicBezTo>
                  <a:lnTo>
                    <a:pt x="86" y="1467"/>
                  </a:lnTo>
                  <a:cubicBezTo>
                    <a:pt x="118" y="1435"/>
                    <a:pt x="154" y="1398"/>
                    <a:pt x="203" y="1366"/>
                  </a:cubicBezTo>
                  <a:cubicBezTo>
                    <a:pt x="304" y="1297"/>
                    <a:pt x="389" y="1212"/>
                    <a:pt x="490" y="1132"/>
                  </a:cubicBezTo>
                  <a:cubicBezTo>
                    <a:pt x="538" y="1095"/>
                    <a:pt x="591" y="1047"/>
                    <a:pt x="639" y="1010"/>
                  </a:cubicBezTo>
                  <a:cubicBezTo>
                    <a:pt x="692" y="978"/>
                    <a:pt x="740" y="930"/>
                    <a:pt x="793" y="893"/>
                  </a:cubicBezTo>
                  <a:cubicBezTo>
                    <a:pt x="825" y="861"/>
                    <a:pt x="878" y="808"/>
                    <a:pt x="926" y="776"/>
                  </a:cubicBezTo>
                  <a:cubicBezTo>
                    <a:pt x="979" y="728"/>
                    <a:pt x="1043" y="675"/>
                    <a:pt x="1096" y="643"/>
                  </a:cubicBezTo>
                  <a:lnTo>
                    <a:pt x="1128" y="606"/>
                  </a:lnTo>
                  <a:cubicBezTo>
                    <a:pt x="1330" y="441"/>
                    <a:pt x="1548" y="271"/>
                    <a:pt x="1770" y="101"/>
                  </a:cubicBezTo>
                  <a:cubicBezTo>
                    <a:pt x="1770" y="85"/>
                    <a:pt x="1786" y="69"/>
                    <a:pt x="1786" y="69"/>
                  </a:cubicBezTo>
                  <a:cubicBezTo>
                    <a:pt x="1819" y="37"/>
                    <a:pt x="1851" y="21"/>
                    <a:pt x="1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9"/>
            <p:cNvSpPr/>
            <p:nvPr/>
          </p:nvSpPr>
          <p:spPr>
            <a:xfrm>
              <a:off x="2506494" y="673221"/>
              <a:ext cx="21752" cy="6953"/>
            </a:xfrm>
            <a:custGeom>
              <a:avLst/>
              <a:gdLst/>
              <a:ahLst/>
              <a:cxnLst/>
              <a:rect l="l" t="t" r="r" b="b"/>
              <a:pathLst>
                <a:path w="219" h="70" extrusionOk="0">
                  <a:moveTo>
                    <a:pt x="0" y="1"/>
                  </a:moveTo>
                  <a:lnTo>
                    <a:pt x="0" y="17"/>
                  </a:lnTo>
                  <a:lnTo>
                    <a:pt x="53" y="17"/>
                  </a:lnTo>
                  <a:lnTo>
                    <a:pt x="37" y="1"/>
                  </a:lnTo>
                  <a:close/>
                  <a:moveTo>
                    <a:pt x="53" y="17"/>
                  </a:moveTo>
                  <a:cubicBezTo>
                    <a:pt x="69" y="37"/>
                    <a:pt x="101" y="37"/>
                    <a:pt x="118" y="53"/>
                  </a:cubicBezTo>
                  <a:cubicBezTo>
                    <a:pt x="154" y="53"/>
                    <a:pt x="186" y="70"/>
                    <a:pt x="202" y="70"/>
                  </a:cubicBezTo>
                  <a:lnTo>
                    <a:pt x="219" y="70"/>
                  </a:lnTo>
                  <a:lnTo>
                    <a:pt x="219" y="53"/>
                  </a:lnTo>
                  <a:cubicBezTo>
                    <a:pt x="186" y="53"/>
                    <a:pt x="154" y="53"/>
                    <a:pt x="118" y="37"/>
                  </a:cubicBezTo>
                  <a:cubicBezTo>
                    <a:pt x="101" y="17"/>
                    <a:pt x="85" y="17"/>
                    <a:pt x="53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1667496" y="818931"/>
              <a:ext cx="65058" cy="38637"/>
            </a:xfrm>
            <a:custGeom>
              <a:avLst/>
              <a:gdLst/>
              <a:ahLst/>
              <a:cxnLst/>
              <a:rect l="l" t="t" r="r" b="b"/>
              <a:pathLst>
                <a:path w="655" h="389" extrusionOk="0">
                  <a:moveTo>
                    <a:pt x="639" y="0"/>
                  </a:moveTo>
                  <a:cubicBezTo>
                    <a:pt x="606" y="17"/>
                    <a:pt x="570" y="33"/>
                    <a:pt x="554" y="49"/>
                  </a:cubicBezTo>
                  <a:cubicBezTo>
                    <a:pt x="538" y="65"/>
                    <a:pt x="522" y="65"/>
                    <a:pt x="505" y="65"/>
                  </a:cubicBezTo>
                  <a:cubicBezTo>
                    <a:pt x="404" y="134"/>
                    <a:pt x="283" y="202"/>
                    <a:pt x="182" y="267"/>
                  </a:cubicBezTo>
                  <a:cubicBezTo>
                    <a:pt x="303" y="219"/>
                    <a:pt x="404" y="150"/>
                    <a:pt x="522" y="85"/>
                  </a:cubicBezTo>
                  <a:cubicBezTo>
                    <a:pt x="538" y="85"/>
                    <a:pt x="538" y="65"/>
                    <a:pt x="554" y="65"/>
                  </a:cubicBezTo>
                  <a:cubicBezTo>
                    <a:pt x="586" y="49"/>
                    <a:pt x="606" y="33"/>
                    <a:pt x="655" y="17"/>
                  </a:cubicBezTo>
                  <a:lnTo>
                    <a:pt x="639" y="0"/>
                  </a:lnTo>
                  <a:close/>
                  <a:moveTo>
                    <a:pt x="182" y="267"/>
                  </a:moveTo>
                  <a:lnTo>
                    <a:pt x="118" y="303"/>
                  </a:lnTo>
                  <a:cubicBezTo>
                    <a:pt x="102" y="320"/>
                    <a:pt x="65" y="336"/>
                    <a:pt x="33" y="352"/>
                  </a:cubicBezTo>
                  <a:cubicBezTo>
                    <a:pt x="17" y="352"/>
                    <a:pt x="17" y="368"/>
                    <a:pt x="1" y="368"/>
                  </a:cubicBezTo>
                  <a:lnTo>
                    <a:pt x="1" y="388"/>
                  </a:lnTo>
                  <a:cubicBezTo>
                    <a:pt x="17" y="368"/>
                    <a:pt x="33" y="368"/>
                    <a:pt x="49" y="352"/>
                  </a:cubicBezTo>
                  <a:cubicBezTo>
                    <a:pt x="65" y="336"/>
                    <a:pt x="102" y="320"/>
                    <a:pt x="134" y="320"/>
                  </a:cubicBezTo>
                  <a:lnTo>
                    <a:pt x="182" y="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1752518" y="599820"/>
              <a:ext cx="6953" cy="232421"/>
            </a:xfrm>
            <a:custGeom>
              <a:avLst/>
              <a:gdLst/>
              <a:ahLst/>
              <a:cxnLst/>
              <a:rect l="l" t="t" r="r" b="b"/>
              <a:pathLst>
                <a:path w="70" h="2340" extrusionOk="0">
                  <a:moveTo>
                    <a:pt x="33" y="1"/>
                  </a:moveTo>
                  <a:lnTo>
                    <a:pt x="33" y="17"/>
                  </a:lnTo>
                  <a:cubicBezTo>
                    <a:pt x="53" y="17"/>
                    <a:pt x="53" y="33"/>
                    <a:pt x="53" y="49"/>
                  </a:cubicBezTo>
                  <a:cubicBezTo>
                    <a:pt x="70" y="17"/>
                    <a:pt x="53" y="1"/>
                    <a:pt x="33" y="1"/>
                  </a:cubicBezTo>
                  <a:close/>
                  <a:moveTo>
                    <a:pt x="53" y="49"/>
                  </a:moveTo>
                  <a:cubicBezTo>
                    <a:pt x="33" y="69"/>
                    <a:pt x="33" y="86"/>
                    <a:pt x="33" y="102"/>
                  </a:cubicBezTo>
                  <a:lnTo>
                    <a:pt x="33" y="170"/>
                  </a:lnTo>
                  <a:lnTo>
                    <a:pt x="33" y="389"/>
                  </a:lnTo>
                  <a:lnTo>
                    <a:pt x="33" y="776"/>
                  </a:lnTo>
                  <a:lnTo>
                    <a:pt x="33" y="910"/>
                  </a:lnTo>
                  <a:cubicBezTo>
                    <a:pt x="33" y="877"/>
                    <a:pt x="53" y="825"/>
                    <a:pt x="53" y="776"/>
                  </a:cubicBezTo>
                  <a:lnTo>
                    <a:pt x="53" y="389"/>
                  </a:lnTo>
                  <a:lnTo>
                    <a:pt x="53" y="170"/>
                  </a:lnTo>
                  <a:lnTo>
                    <a:pt x="53" y="102"/>
                  </a:lnTo>
                  <a:lnTo>
                    <a:pt x="53" y="49"/>
                  </a:lnTo>
                  <a:close/>
                  <a:moveTo>
                    <a:pt x="33" y="910"/>
                  </a:moveTo>
                  <a:cubicBezTo>
                    <a:pt x="17" y="958"/>
                    <a:pt x="17" y="1027"/>
                    <a:pt x="17" y="1079"/>
                  </a:cubicBezTo>
                  <a:lnTo>
                    <a:pt x="17" y="1112"/>
                  </a:lnTo>
                  <a:cubicBezTo>
                    <a:pt x="33" y="1196"/>
                    <a:pt x="33" y="1281"/>
                    <a:pt x="17" y="1362"/>
                  </a:cubicBezTo>
                  <a:lnTo>
                    <a:pt x="17" y="1548"/>
                  </a:lnTo>
                  <a:lnTo>
                    <a:pt x="17" y="1649"/>
                  </a:lnTo>
                  <a:lnTo>
                    <a:pt x="17" y="1750"/>
                  </a:lnTo>
                  <a:lnTo>
                    <a:pt x="17" y="2190"/>
                  </a:lnTo>
                  <a:cubicBezTo>
                    <a:pt x="17" y="2053"/>
                    <a:pt x="17" y="1903"/>
                    <a:pt x="33" y="1750"/>
                  </a:cubicBezTo>
                  <a:lnTo>
                    <a:pt x="33" y="1649"/>
                  </a:lnTo>
                  <a:lnTo>
                    <a:pt x="33" y="1548"/>
                  </a:lnTo>
                  <a:lnTo>
                    <a:pt x="33" y="1362"/>
                  </a:lnTo>
                  <a:lnTo>
                    <a:pt x="33" y="1112"/>
                  </a:lnTo>
                  <a:lnTo>
                    <a:pt x="33" y="1079"/>
                  </a:lnTo>
                  <a:lnTo>
                    <a:pt x="33" y="910"/>
                  </a:lnTo>
                  <a:close/>
                  <a:moveTo>
                    <a:pt x="17" y="2190"/>
                  </a:moveTo>
                  <a:cubicBezTo>
                    <a:pt x="17" y="2223"/>
                    <a:pt x="17" y="2255"/>
                    <a:pt x="1" y="2271"/>
                  </a:cubicBezTo>
                  <a:lnTo>
                    <a:pt x="1" y="2291"/>
                  </a:lnTo>
                  <a:cubicBezTo>
                    <a:pt x="1" y="2307"/>
                    <a:pt x="17" y="2324"/>
                    <a:pt x="17" y="2340"/>
                  </a:cubicBezTo>
                  <a:lnTo>
                    <a:pt x="33" y="2340"/>
                  </a:lnTo>
                  <a:lnTo>
                    <a:pt x="33" y="2324"/>
                  </a:lnTo>
                  <a:cubicBezTo>
                    <a:pt x="17" y="2324"/>
                    <a:pt x="17" y="2307"/>
                    <a:pt x="17" y="2291"/>
                  </a:cubicBezTo>
                  <a:lnTo>
                    <a:pt x="17" y="2271"/>
                  </a:lnTo>
                  <a:lnTo>
                    <a:pt x="17" y="21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1667496" y="800456"/>
              <a:ext cx="65058" cy="37048"/>
            </a:xfrm>
            <a:custGeom>
              <a:avLst/>
              <a:gdLst/>
              <a:ahLst/>
              <a:cxnLst/>
              <a:rect l="l" t="t" r="r" b="b"/>
              <a:pathLst>
                <a:path w="655" h="373" extrusionOk="0">
                  <a:moveTo>
                    <a:pt x="655" y="1"/>
                  </a:moveTo>
                  <a:cubicBezTo>
                    <a:pt x="639" y="1"/>
                    <a:pt x="623" y="1"/>
                    <a:pt x="606" y="17"/>
                  </a:cubicBezTo>
                  <a:cubicBezTo>
                    <a:pt x="485" y="85"/>
                    <a:pt x="384" y="134"/>
                    <a:pt x="283" y="203"/>
                  </a:cubicBezTo>
                  <a:cubicBezTo>
                    <a:pt x="219" y="235"/>
                    <a:pt x="150" y="271"/>
                    <a:pt x="81" y="320"/>
                  </a:cubicBezTo>
                  <a:cubicBezTo>
                    <a:pt x="65" y="320"/>
                    <a:pt x="49" y="336"/>
                    <a:pt x="33" y="352"/>
                  </a:cubicBezTo>
                  <a:cubicBezTo>
                    <a:pt x="49" y="352"/>
                    <a:pt x="81" y="336"/>
                    <a:pt x="102" y="320"/>
                  </a:cubicBezTo>
                  <a:cubicBezTo>
                    <a:pt x="150" y="287"/>
                    <a:pt x="219" y="251"/>
                    <a:pt x="283" y="219"/>
                  </a:cubicBezTo>
                  <a:cubicBezTo>
                    <a:pt x="384" y="150"/>
                    <a:pt x="505" y="85"/>
                    <a:pt x="606" y="33"/>
                  </a:cubicBezTo>
                  <a:cubicBezTo>
                    <a:pt x="623" y="17"/>
                    <a:pt x="639" y="17"/>
                    <a:pt x="655" y="17"/>
                  </a:cubicBezTo>
                  <a:lnTo>
                    <a:pt x="655" y="1"/>
                  </a:lnTo>
                  <a:close/>
                  <a:moveTo>
                    <a:pt x="33" y="352"/>
                  </a:moveTo>
                  <a:cubicBezTo>
                    <a:pt x="17" y="352"/>
                    <a:pt x="17" y="352"/>
                    <a:pt x="1" y="372"/>
                  </a:cubicBezTo>
                  <a:lnTo>
                    <a:pt x="17" y="372"/>
                  </a:lnTo>
                  <a:cubicBezTo>
                    <a:pt x="17" y="372"/>
                    <a:pt x="33" y="372"/>
                    <a:pt x="33" y="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1704048" y="737087"/>
              <a:ext cx="23739" cy="14899"/>
            </a:xfrm>
            <a:custGeom>
              <a:avLst/>
              <a:gdLst/>
              <a:ahLst/>
              <a:cxnLst/>
              <a:rect l="l" t="t" r="r" b="b"/>
              <a:pathLst>
                <a:path w="239" h="150" extrusionOk="0">
                  <a:moveTo>
                    <a:pt x="218" y="0"/>
                  </a:moveTo>
                  <a:lnTo>
                    <a:pt x="0" y="134"/>
                  </a:lnTo>
                  <a:lnTo>
                    <a:pt x="0" y="150"/>
                  </a:lnTo>
                  <a:lnTo>
                    <a:pt x="16" y="150"/>
                  </a:lnTo>
                  <a:lnTo>
                    <a:pt x="238" y="16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2213982" y="942491"/>
              <a:ext cx="98828" cy="28606"/>
            </a:xfrm>
            <a:custGeom>
              <a:avLst/>
              <a:gdLst/>
              <a:ahLst/>
              <a:cxnLst/>
              <a:rect l="l" t="t" r="r" b="b"/>
              <a:pathLst>
                <a:path w="995" h="288" extrusionOk="0">
                  <a:moveTo>
                    <a:pt x="1" y="1"/>
                  </a:moveTo>
                  <a:cubicBezTo>
                    <a:pt x="33" y="17"/>
                    <a:pt x="53" y="17"/>
                    <a:pt x="85" y="33"/>
                  </a:cubicBezTo>
                  <a:cubicBezTo>
                    <a:pt x="102" y="33"/>
                    <a:pt x="134" y="33"/>
                    <a:pt x="170" y="53"/>
                  </a:cubicBezTo>
                  <a:cubicBezTo>
                    <a:pt x="203" y="69"/>
                    <a:pt x="255" y="69"/>
                    <a:pt x="304" y="85"/>
                  </a:cubicBezTo>
                  <a:cubicBezTo>
                    <a:pt x="320" y="85"/>
                    <a:pt x="336" y="102"/>
                    <a:pt x="356" y="102"/>
                  </a:cubicBezTo>
                  <a:cubicBezTo>
                    <a:pt x="388" y="102"/>
                    <a:pt x="405" y="118"/>
                    <a:pt x="437" y="118"/>
                  </a:cubicBezTo>
                  <a:cubicBezTo>
                    <a:pt x="405" y="102"/>
                    <a:pt x="388" y="102"/>
                    <a:pt x="356" y="85"/>
                  </a:cubicBezTo>
                  <a:cubicBezTo>
                    <a:pt x="336" y="85"/>
                    <a:pt x="320" y="85"/>
                    <a:pt x="304" y="69"/>
                  </a:cubicBezTo>
                  <a:cubicBezTo>
                    <a:pt x="255" y="69"/>
                    <a:pt x="219" y="53"/>
                    <a:pt x="170" y="33"/>
                  </a:cubicBezTo>
                  <a:cubicBezTo>
                    <a:pt x="134" y="33"/>
                    <a:pt x="118" y="17"/>
                    <a:pt x="85" y="17"/>
                  </a:cubicBezTo>
                  <a:cubicBezTo>
                    <a:pt x="69" y="1"/>
                    <a:pt x="33" y="1"/>
                    <a:pt x="1" y="1"/>
                  </a:cubicBezTo>
                  <a:close/>
                  <a:moveTo>
                    <a:pt x="437" y="118"/>
                  </a:moveTo>
                  <a:cubicBezTo>
                    <a:pt x="489" y="134"/>
                    <a:pt x="558" y="154"/>
                    <a:pt x="607" y="170"/>
                  </a:cubicBezTo>
                  <a:cubicBezTo>
                    <a:pt x="639" y="186"/>
                    <a:pt x="691" y="203"/>
                    <a:pt x="724" y="203"/>
                  </a:cubicBezTo>
                  <a:cubicBezTo>
                    <a:pt x="691" y="186"/>
                    <a:pt x="639" y="170"/>
                    <a:pt x="607" y="154"/>
                  </a:cubicBezTo>
                  <a:cubicBezTo>
                    <a:pt x="558" y="134"/>
                    <a:pt x="489" y="118"/>
                    <a:pt x="437" y="118"/>
                  </a:cubicBezTo>
                  <a:close/>
                  <a:moveTo>
                    <a:pt x="724" y="203"/>
                  </a:moveTo>
                  <a:cubicBezTo>
                    <a:pt x="776" y="219"/>
                    <a:pt x="825" y="235"/>
                    <a:pt x="877" y="255"/>
                  </a:cubicBezTo>
                  <a:cubicBezTo>
                    <a:pt x="909" y="271"/>
                    <a:pt x="942" y="271"/>
                    <a:pt x="994" y="287"/>
                  </a:cubicBezTo>
                  <a:lnTo>
                    <a:pt x="994" y="271"/>
                  </a:lnTo>
                  <a:cubicBezTo>
                    <a:pt x="942" y="271"/>
                    <a:pt x="909" y="255"/>
                    <a:pt x="877" y="235"/>
                  </a:cubicBezTo>
                  <a:cubicBezTo>
                    <a:pt x="825" y="219"/>
                    <a:pt x="776" y="203"/>
                    <a:pt x="724" y="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2703853" y="574591"/>
              <a:ext cx="25030" cy="10131"/>
            </a:xfrm>
            <a:custGeom>
              <a:avLst/>
              <a:gdLst/>
              <a:ahLst/>
              <a:cxnLst/>
              <a:rect l="l" t="t" r="r" b="b"/>
              <a:pathLst>
                <a:path w="252" h="102" extrusionOk="0">
                  <a:moveTo>
                    <a:pt x="1" y="0"/>
                  </a:moveTo>
                  <a:lnTo>
                    <a:pt x="1" y="20"/>
                  </a:lnTo>
                  <a:lnTo>
                    <a:pt x="235" y="101"/>
                  </a:lnTo>
                  <a:lnTo>
                    <a:pt x="251" y="101"/>
                  </a:lnTo>
                  <a:lnTo>
                    <a:pt x="251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2595192" y="842173"/>
              <a:ext cx="128825" cy="38637"/>
            </a:xfrm>
            <a:custGeom>
              <a:avLst/>
              <a:gdLst/>
              <a:ahLst/>
              <a:cxnLst/>
              <a:rect l="l" t="t" r="r" b="b"/>
              <a:pathLst>
                <a:path w="1297" h="389" extrusionOk="0">
                  <a:moveTo>
                    <a:pt x="0" y="1"/>
                  </a:moveTo>
                  <a:lnTo>
                    <a:pt x="0" y="17"/>
                  </a:lnTo>
                  <a:lnTo>
                    <a:pt x="53" y="17"/>
                  </a:lnTo>
                  <a:cubicBezTo>
                    <a:pt x="134" y="53"/>
                    <a:pt x="235" y="86"/>
                    <a:pt x="319" y="102"/>
                  </a:cubicBezTo>
                  <a:cubicBezTo>
                    <a:pt x="404" y="134"/>
                    <a:pt x="473" y="154"/>
                    <a:pt x="538" y="170"/>
                  </a:cubicBezTo>
                  <a:cubicBezTo>
                    <a:pt x="558" y="170"/>
                    <a:pt x="574" y="187"/>
                    <a:pt x="590" y="187"/>
                  </a:cubicBezTo>
                  <a:cubicBezTo>
                    <a:pt x="606" y="187"/>
                    <a:pt x="639" y="203"/>
                    <a:pt x="675" y="203"/>
                  </a:cubicBezTo>
                  <a:cubicBezTo>
                    <a:pt x="639" y="187"/>
                    <a:pt x="622" y="187"/>
                    <a:pt x="590" y="170"/>
                  </a:cubicBezTo>
                  <a:cubicBezTo>
                    <a:pt x="574" y="170"/>
                    <a:pt x="558" y="170"/>
                    <a:pt x="538" y="154"/>
                  </a:cubicBezTo>
                  <a:cubicBezTo>
                    <a:pt x="473" y="134"/>
                    <a:pt x="404" y="118"/>
                    <a:pt x="336" y="102"/>
                  </a:cubicBezTo>
                  <a:cubicBezTo>
                    <a:pt x="235" y="69"/>
                    <a:pt x="154" y="33"/>
                    <a:pt x="53" y="1"/>
                  </a:cubicBezTo>
                  <a:close/>
                  <a:moveTo>
                    <a:pt x="675" y="203"/>
                  </a:moveTo>
                  <a:cubicBezTo>
                    <a:pt x="691" y="219"/>
                    <a:pt x="707" y="219"/>
                    <a:pt x="723" y="219"/>
                  </a:cubicBezTo>
                  <a:cubicBezTo>
                    <a:pt x="739" y="235"/>
                    <a:pt x="776" y="235"/>
                    <a:pt x="808" y="255"/>
                  </a:cubicBezTo>
                  <a:cubicBezTo>
                    <a:pt x="840" y="271"/>
                    <a:pt x="877" y="271"/>
                    <a:pt x="909" y="287"/>
                  </a:cubicBezTo>
                  <a:cubicBezTo>
                    <a:pt x="994" y="304"/>
                    <a:pt x="1079" y="336"/>
                    <a:pt x="1164" y="356"/>
                  </a:cubicBezTo>
                  <a:cubicBezTo>
                    <a:pt x="1180" y="372"/>
                    <a:pt x="1196" y="372"/>
                    <a:pt x="1196" y="372"/>
                  </a:cubicBezTo>
                  <a:cubicBezTo>
                    <a:pt x="1228" y="388"/>
                    <a:pt x="1244" y="388"/>
                    <a:pt x="1281" y="388"/>
                  </a:cubicBezTo>
                  <a:lnTo>
                    <a:pt x="1297" y="388"/>
                  </a:lnTo>
                  <a:lnTo>
                    <a:pt x="1297" y="372"/>
                  </a:lnTo>
                  <a:cubicBezTo>
                    <a:pt x="1288" y="377"/>
                    <a:pt x="1278" y="379"/>
                    <a:pt x="1268" y="379"/>
                  </a:cubicBezTo>
                  <a:cubicBezTo>
                    <a:pt x="1245" y="379"/>
                    <a:pt x="1224" y="368"/>
                    <a:pt x="1212" y="356"/>
                  </a:cubicBezTo>
                  <a:lnTo>
                    <a:pt x="1180" y="356"/>
                  </a:lnTo>
                  <a:cubicBezTo>
                    <a:pt x="1095" y="320"/>
                    <a:pt x="994" y="304"/>
                    <a:pt x="909" y="271"/>
                  </a:cubicBezTo>
                  <a:cubicBezTo>
                    <a:pt x="877" y="271"/>
                    <a:pt x="840" y="255"/>
                    <a:pt x="808" y="235"/>
                  </a:cubicBezTo>
                  <a:cubicBezTo>
                    <a:pt x="776" y="219"/>
                    <a:pt x="760" y="219"/>
                    <a:pt x="723" y="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1755796" y="558103"/>
              <a:ext cx="189015" cy="126937"/>
            </a:xfrm>
            <a:custGeom>
              <a:avLst/>
              <a:gdLst/>
              <a:ahLst/>
              <a:cxnLst/>
              <a:rect l="l" t="t" r="r" b="b"/>
              <a:pathLst>
                <a:path w="1903" h="1278" extrusionOk="0">
                  <a:moveTo>
                    <a:pt x="1903" y="1"/>
                  </a:moveTo>
                  <a:cubicBezTo>
                    <a:pt x="1871" y="1"/>
                    <a:pt x="1838" y="17"/>
                    <a:pt x="1818" y="33"/>
                  </a:cubicBezTo>
                  <a:cubicBezTo>
                    <a:pt x="1753" y="85"/>
                    <a:pt x="1669" y="134"/>
                    <a:pt x="1600" y="186"/>
                  </a:cubicBezTo>
                  <a:cubicBezTo>
                    <a:pt x="1483" y="267"/>
                    <a:pt x="1366" y="352"/>
                    <a:pt x="1232" y="437"/>
                  </a:cubicBezTo>
                  <a:cubicBezTo>
                    <a:pt x="1131" y="522"/>
                    <a:pt x="1010" y="590"/>
                    <a:pt x="893" y="671"/>
                  </a:cubicBezTo>
                  <a:cubicBezTo>
                    <a:pt x="828" y="724"/>
                    <a:pt x="744" y="772"/>
                    <a:pt x="675" y="825"/>
                  </a:cubicBezTo>
                  <a:cubicBezTo>
                    <a:pt x="525" y="926"/>
                    <a:pt x="356" y="1043"/>
                    <a:pt x="202" y="1144"/>
                  </a:cubicBezTo>
                  <a:lnTo>
                    <a:pt x="69" y="1229"/>
                  </a:lnTo>
                  <a:cubicBezTo>
                    <a:pt x="53" y="1245"/>
                    <a:pt x="37" y="1261"/>
                    <a:pt x="20" y="1261"/>
                  </a:cubicBezTo>
                  <a:lnTo>
                    <a:pt x="0" y="1277"/>
                  </a:lnTo>
                  <a:lnTo>
                    <a:pt x="20" y="1277"/>
                  </a:lnTo>
                  <a:cubicBezTo>
                    <a:pt x="37" y="1277"/>
                    <a:pt x="69" y="1261"/>
                    <a:pt x="85" y="1245"/>
                  </a:cubicBezTo>
                  <a:lnTo>
                    <a:pt x="222" y="1160"/>
                  </a:lnTo>
                  <a:cubicBezTo>
                    <a:pt x="372" y="1043"/>
                    <a:pt x="525" y="942"/>
                    <a:pt x="675" y="841"/>
                  </a:cubicBezTo>
                  <a:cubicBezTo>
                    <a:pt x="760" y="792"/>
                    <a:pt x="828" y="740"/>
                    <a:pt x="909" y="671"/>
                  </a:cubicBezTo>
                  <a:cubicBezTo>
                    <a:pt x="1010" y="607"/>
                    <a:pt x="1131" y="522"/>
                    <a:pt x="1249" y="453"/>
                  </a:cubicBezTo>
                  <a:cubicBezTo>
                    <a:pt x="1366" y="368"/>
                    <a:pt x="1483" y="287"/>
                    <a:pt x="1600" y="203"/>
                  </a:cubicBezTo>
                  <a:cubicBezTo>
                    <a:pt x="1685" y="150"/>
                    <a:pt x="1753" y="102"/>
                    <a:pt x="1818" y="49"/>
                  </a:cubicBezTo>
                  <a:lnTo>
                    <a:pt x="1838" y="49"/>
                  </a:lnTo>
                  <a:cubicBezTo>
                    <a:pt x="1854" y="33"/>
                    <a:pt x="1871" y="17"/>
                    <a:pt x="1903" y="17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2623698" y="552938"/>
              <a:ext cx="31784" cy="222389"/>
            </a:xfrm>
            <a:custGeom>
              <a:avLst/>
              <a:gdLst/>
              <a:ahLst/>
              <a:cxnLst/>
              <a:rect l="l" t="t" r="r" b="b"/>
              <a:pathLst>
                <a:path w="320" h="2239" extrusionOk="0">
                  <a:moveTo>
                    <a:pt x="0" y="0"/>
                  </a:moveTo>
                  <a:cubicBezTo>
                    <a:pt x="0" y="36"/>
                    <a:pt x="16" y="53"/>
                    <a:pt x="16" y="85"/>
                  </a:cubicBezTo>
                  <a:lnTo>
                    <a:pt x="16" y="0"/>
                  </a:lnTo>
                  <a:close/>
                  <a:moveTo>
                    <a:pt x="16" y="85"/>
                  </a:moveTo>
                  <a:lnTo>
                    <a:pt x="16" y="117"/>
                  </a:lnTo>
                  <a:cubicBezTo>
                    <a:pt x="32" y="170"/>
                    <a:pt x="32" y="238"/>
                    <a:pt x="49" y="303"/>
                  </a:cubicBezTo>
                  <a:cubicBezTo>
                    <a:pt x="49" y="238"/>
                    <a:pt x="32" y="170"/>
                    <a:pt x="32" y="117"/>
                  </a:cubicBezTo>
                  <a:cubicBezTo>
                    <a:pt x="32" y="101"/>
                    <a:pt x="32" y="85"/>
                    <a:pt x="16" y="85"/>
                  </a:cubicBezTo>
                  <a:close/>
                  <a:moveTo>
                    <a:pt x="49" y="303"/>
                  </a:moveTo>
                  <a:lnTo>
                    <a:pt x="49" y="372"/>
                  </a:lnTo>
                  <a:cubicBezTo>
                    <a:pt x="49" y="404"/>
                    <a:pt x="69" y="440"/>
                    <a:pt x="69" y="473"/>
                  </a:cubicBezTo>
                  <a:cubicBezTo>
                    <a:pt x="69" y="521"/>
                    <a:pt x="69" y="558"/>
                    <a:pt x="85" y="606"/>
                  </a:cubicBezTo>
                  <a:lnTo>
                    <a:pt x="85" y="675"/>
                  </a:lnTo>
                  <a:cubicBezTo>
                    <a:pt x="101" y="691"/>
                    <a:pt x="101" y="723"/>
                    <a:pt x="101" y="743"/>
                  </a:cubicBezTo>
                  <a:lnTo>
                    <a:pt x="101" y="808"/>
                  </a:lnTo>
                  <a:cubicBezTo>
                    <a:pt x="117" y="824"/>
                    <a:pt x="117" y="861"/>
                    <a:pt x="117" y="877"/>
                  </a:cubicBezTo>
                  <a:cubicBezTo>
                    <a:pt x="117" y="909"/>
                    <a:pt x="133" y="945"/>
                    <a:pt x="133" y="962"/>
                  </a:cubicBezTo>
                  <a:lnTo>
                    <a:pt x="133" y="1026"/>
                  </a:lnTo>
                  <a:cubicBezTo>
                    <a:pt x="133" y="1046"/>
                    <a:pt x="150" y="1079"/>
                    <a:pt x="150" y="1095"/>
                  </a:cubicBezTo>
                  <a:cubicBezTo>
                    <a:pt x="150" y="1127"/>
                    <a:pt x="150" y="1163"/>
                    <a:pt x="170" y="1196"/>
                  </a:cubicBezTo>
                  <a:lnTo>
                    <a:pt x="170" y="1095"/>
                  </a:lnTo>
                  <a:cubicBezTo>
                    <a:pt x="150" y="1079"/>
                    <a:pt x="150" y="1046"/>
                    <a:pt x="150" y="1026"/>
                  </a:cubicBezTo>
                  <a:lnTo>
                    <a:pt x="150" y="962"/>
                  </a:lnTo>
                  <a:cubicBezTo>
                    <a:pt x="133" y="925"/>
                    <a:pt x="133" y="909"/>
                    <a:pt x="133" y="877"/>
                  </a:cubicBezTo>
                  <a:cubicBezTo>
                    <a:pt x="133" y="844"/>
                    <a:pt x="117" y="824"/>
                    <a:pt x="117" y="808"/>
                  </a:cubicBezTo>
                  <a:lnTo>
                    <a:pt x="117" y="743"/>
                  </a:lnTo>
                  <a:cubicBezTo>
                    <a:pt x="117" y="707"/>
                    <a:pt x="101" y="691"/>
                    <a:pt x="101" y="675"/>
                  </a:cubicBezTo>
                  <a:lnTo>
                    <a:pt x="101" y="606"/>
                  </a:lnTo>
                  <a:cubicBezTo>
                    <a:pt x="85" y="558"/>
                    <a:pt x="85" y="521"/>
                    <a:pt x="85" y="473"/>
                  </a:cubicBezTo>
                  <a:cubicBezTo>
                    <a:pt x="69" y="440"/>
                    <a:pt x="69" y="404"/>
                    <a:pt x="69" y="372"/>
                  </a:cubicBezTo>
                  <a:cubicBezTo>
                    <a:pt x="69" y="356"/>
                    <a:pt x="49" y="319"/>
                    <a:pt x="49" y="303"/>
                  </a:cubicBezTo>
                  <a:close/>
                  <a:moveTo>
                    <a:pt x="170" y="1196"/>
                  </a:moveTo>
                  <a:lnTo>
                    <a:pt x="170" y="1264"/>
                  </a:lnTo>
                  <a:cubicBezTo>
                    <a:pt x="170" y="1297"/>
                    <a:pt x="186" y="1329"/>
                    <a:pt x="186" y="1365"/>
                  </a:cubicBezTo>
                  <a:cubicBezTo>
                    <a:pt x="186" y="1398"/>
                    <a:pt x="202" y="1450"/>
                    <a:pt x="202" y="1483"/>
                  </a:cubicBezTo>
                  <a:cubicBezTo>
                    <a:pt x="202" y="1531"/>
                    <a:pt x="218" y="1600"/>
                    <a:pt x="218" y="1652"/>
                  </a:cubicBezTo>
                  <a:cubicBezTo>
                    <a:pt x="234" y="1685"/>
                    <a:pt x="234" y="1733"/>
                    <a:pt x="234" y="1769"/>
                  </a:cubicBezTo>
                  <a:cubicBezTo>
                    <a:pt x="251" y="1834"/>
                    <a:pt x="251" y="1903"/>
                    <a:pt x="271" y="1971"/>
                  </a:cubicBezTo>
                  <a:cubicBezTo>
                    <a:pt x="271" y="2004"/>
                    <a:pt x="271" y="2056"/>
                    <a:pt x="287" y="2089"/>
                  </a:cubicBezTo>
                  <a:lnTo>
                    <a:pt x="287" y="1971"/>
                  </a:lnTo>
                  <a:cubicBezTo>
                    <a:pt x="271" y="1903"/>
                    <a:pt x="271" y="1834"/>
                    <a:pt x="251" y="1769"/>
                  </a:cubicBezTo>
                  <a:cubicBezTo>
                    <a:pt x="251" y="1733"/>
                    <a:pt x="234" y="1685"/>
                    <a:pt x="234" y="1652"/>
                  </a:cubicBezTo>
                  <a:cubicBezTo>
                    <a:pt x="234" y="1600"/>
                    <a:pt x="218" y="1531"/>
                    <a:pt x="218" y="1483"/>
                  </a:cubicBezTo>
                  <a:cubicBezTo>
                    <a:pt x="202" y="1430"/>
                    <a:pt x="202" y="1398"/>
                    <a:pt x="202" y="1365"/>
                  </a:cubicBezTo>
                  <a:cubicBezTo>
                    <a:pt x="202" y="1329"/>
                    <a:pt x="186" y="1297"/>
                    <a:pt x="186" y="1264"/>
                  </a:cubicBezTo>
                  <a:cubicBezTo>
                    <a:pt x="186" y="1248"/>
                    <a:pt x="186" y="1212"/>
                    <a:pt x="170" y="1196"/>
                  </a:cubicBezTo>
                  <a:close/>
                  <a:moveTo>
                    <a:pt x="287" y="2089"/>
                  </a:moveTo>
                  <a:cubicBezTo>
                    <a:pt x="287" y="2121"/>
                    <a:pt x="287" y="2157"/>
                    <a:pt x="303" y="2190"/>
                  </a:cubicBezTo>
                  <a:cubicBezTo>
                    <a:pt x="303" y="2157"/>
                    <a:pt x="303" y="2121"/>
                    <a:pt x="287" y="2089"/>
                  </a:cubicBezTo>
                  <a:close/>
                  <a:moveTo>
                    <a:pt x="303" y="2190"/>
                  </a:moveTo>
                  <a:lnTo>
                    <a:pt x="303" y="2222"/>
                  </a:lnTo>
                  <a:lnTo>
                    <a:pt x="303" y="2238"/>
                  </a:lnTo>
                  <a:lnTo>
                    <a:pt x="319" y="2238"/>
                  </a:lnTo>
                  <a:lnTo>
                    <a:pt x="319" y="2222"/>
                  </a:lnTo>
                  <a:cubicBezTo>
                    <a:pt x="319" y="2206"/>
                    <a:pt x="303" y="2206"/>
                    <a:pt x="303" y="21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1828005" y="797278"/>
              <a:ext cx="120481" cy="61879"/>
            </a:xfrm>
            <a:custGeom>
              <a:avLst/>
              <a:gdLst/>
              <a:ahLst/>
              <a:cxnLst/>
              <a:rect l="l" t="t" r="r" b="b"/>
              <a:pathLst>
                <a:path w="1213" h="623" extrusionOk="0">
                  <a:moveTo>
                    <a:pt x="1192" y="0"/>
                  </a:moveTo>
                  <a:cubicBezTo>
                    <a:pt x="1160" y="0"/>
                    <a:pt x="1127" y="16"/>
                    <a:pt x="1091" y="33"/>
                  </a:cubicBezTo>
                  <a:lnTo>
                    <a:pt x="1075" y="49"/>
                  </a:lnTo>
                  <a:cubicBezTo>
                    <a:pt x="974" y="101"/>
                    <a:pt x="857" y="166"/>
                    <a:pt x="772" y="218"/>
                  </a:cubicBezTo>
                  <a:lnTo>
                    <a:pt x="1075" y="65"/>
                  </a:lnTo>
                  <a:cubicBezTo>
                    <a:pt x="1091" y="49"/>
                    <a:pt x="1091" y="49"/>
                    <a:pt x="1111" y="49"/>
                  </a:cubicBezTo>
                  <a:cubicBezTo>
                    <a:pt x="1144" y="33"/>
                    <a:pt x="1160" y="16"/>
                    <a:pt x="1192" y="16"/>
                  </a:cubicBezTo>
                  <a:lnTo>
                    <a:pt x="1212" y="16"/>
                  </a:lnTo>
                  <a:lnTo>
                    <a:pt x="1192" y="0"/>
                  </a:lnTo>
                  <a:close/>
                  <a:moveTo>
                    <a:pt x="772" y="218"/>
                  </a:moveTo>
                  <a:lnTo>
                    <a:pt x="772" y="218"/>
                  </a:lnTo>
                  <a:cubicBezTo>
                    <a:pt x="687" y="251"/>
                    <a:pt x="623" y="283"/>
                    <a:pt x="554" y="319"/>
                  </a:cubicBezTo>
                  <a:cubicBezTo>
                    <a:pt x="469" y="368"/>
                    <a:pt x="384" y="420"/>
                    <a:pt x="283" y="469"/>
                  </a:cubicBezTo>
                  <a:cubicBezTo>
                    <a:pt x="384" y="437"/>
                    <a:pt x="469" y="384"/>
                    <a:pt x="570" y="336"/>
                  </a:cubicBezTo>
                  <a:cubicBezTo>
                    <a:pt x="639" y="303"/>
                    <a:pt x="707" y="267"/>
                    <a:pt x="772" y="218"/>
                  </a:cubicBezTo>
                  <a:close/>
                  <a:moveTo>
                    <a:pt x="283" y="469"/>
                  </a:moveTo>
                  <a:lnTo>
                    <a:pt x="283" y="469"/>
                  </a:lnTo>
                  <a:cubicBezTo>
                    <a:pt x="219" y="505"/>
                    <a:pt x="134" y="538"/>
                    <a:pt x="65" y="586"/>
                  </a:cubicBezTo>
                  <a:cubicBezTo>
                    <a:pt x="134" y="554"/>
                    <a:pt x="219" y="521"/>
                    <a:pt x="283" y="469"/>
                  </a:cubicBezTo>
                  <a:close/>
                  <a:moveTo>
                    <a:pt x="65" y="586"/>
                  </a:moveTo>
                  <a:cubicBezTo>
                    <a:pt x="49" y="586"/>
                    <a:pt x="33" y="606"/>
                    <a:pt x="17" y="606"/>
                  </a:cubicBezTo>
                  <a:lnTo>
                    <a:pt x="0" y="622"/>
                  </a:lnTo>
                  <a:lnTo>
                    <a:pt x="33" y="622"/>
                  </a:lnTo>
                  <a:lnTo>
                    <a:pt x="65" y="5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2372902" y="456196"/>
              <a:ext cx="73501" cy="28208"/>
            </a:xfrm>
            <a:custGeom>
              <a:avLst/>
              <a:gdLst/>
              <a:ahLst/>
              <a:cxnLst/>
              <a:rect l="l" t="t" r="r" b="b"/>
              <a:pathLst>
                <a:path w="740" h="284" extrusionOk="0">
                  <a:moveTo>
                    <a:pt x="0" y="1"/>
                  </a:moveTo>
                  <a:lnTo>
                    <a:pt x="0" y="17"/>
                  </a:lnTo>
                  <a:cubicBezTo>
                    <a:pt x="69" y="33"/>
                    <a:pt x="150" y="65"/>
                    <a:pt x="218" y="102"/>
                  </a:cubicBezTo>
                  <a:cubicBezTo>
                    <a:pt x="271" y="118"/>
                    <a:pt x="303" y="134"/>
                    <a:pt x="336" y="134"/>
                  </a:cubicBezTo>
                  <a:cubicBezTo>
                    <a:pt x="303" y="118"/>
                    <a:pt x="271" y="102"/>
                    <a:pt x="235" y="81"/>
                  </a:cubicBezTo>
                  <a:cubicBezTo>
                    <a:pt x="150" y="49"/>
                    <a:pt x="85" y="33"/>
                    <a:pt x="0" y="1"/>
                  </a:cubicBezTo>
                  <a:close/>
                  <a:moveTo>
                    <a:pt x="336" y="134"/>
                  </a:moveTo>
                  <a:cubicBezTo>
                    <a:pt x="388" y="150"/>
                    <a:pt x="437" y="166"/>
                    <a:pt x="489" y="202"/>
                  </a:cubicBezTo>
                  <a:cubicBezTo>
                    <a:pt x="554" y="219"/>
                    <a:pt x="622" y="251"/>
                    <a:pt x="707" y="267"/>
                  </a:cubicBezTo>
                  <a:cubicBezTo>
                    <a:pt x="639" y="235"/>
                    <a:pt x="554" y="219"/>
                    <a:pt x="489" y="182"/>
                  </a:cubicBezTo>
                  <a:cubicBezTo>
                    <a:pt x="437" y="166"/>
                    <a:pt x="388" y="150"/>
                    <a:pt x="336" y="134"/>
                  </a:cubicBezTo>
                  <a:close/>
                  <a:moveTo>
                    <a:pt x="707" y="267"/>
                  </a:moveTo>
                  <a:cubicBezTo>
                    <a:pt x="707" y="283"/>
                    <a:pt x="723" y="283"/>
                    <a:pt x="723" y="283"/>
                  </a:cubicBezTo>
                  <a:lnTo>
                    <a:pt x="740" y="283"/>
                  </a:lnTo>
                  <a:lnTo>
                    <a:pt x="740" y="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1936369" y="24827"/>
              <a:ext cx="6853" cy="197160"/>
            </a:xfrm>
            <a:custGeom>
              <a:avLst/>
              <a:gdLst/>
              <a:ahLst/>
              <a:cxnLst/>
              <a:rect l="l" t="t" r="r" b="b"/>
              <a:pathLst>
                <a:path w="69" h="1985" extrusionOk="0">
                  <a:moveTo>
                    <a:pt x="0" y="1"/>
                  </a:moveTo>
                  <a:lnTo>
                    <a:pt x="0" y="17"/>
                  </a:lnTo>
                  <a:cubicBezTo>
                    <a:pt x="20" y="33"/>
                    <a:pt x="20" y="65"/>
                    <a:pt x="20" y="102"/>
                  </a:cubicBezTo>
                  <a:lnTo>
                    <a:pt x="20" y="183"/>
                  </a:lnTo>
                  <a:lnTo>
                    <a:pt x="20" y="320"/>
                  </a:lnTo>
                  <a:lnTo>
                    <a:pt x="20" y="368"/>
                  </a:lnTo>
                  <a:lnTo>
                    <a:pt x="20" y="587"/>
                  </a:lnTo>
                  <a:cubicBezTo>
                    <a:pt x="20" y="688"/>
                    <a:pt x="20" y="825"/>
                    <a:pt x="36" y="942"/>
                  </a:cubicBezTo>
                  <a:lnTo>
                    <a:pt x="36" y="587"/>
                  </a:lnTo>
                  <a:lnTo>
                    <a:pt x="36" y="368"/>
                  </a:lnTo>
                  <a:lnTo>
                    <a:pt x="36" y="320"/>
                  </a:lnTo>
                  <a:lnTo>
                    <a:pt x="36" y="183"/>
                  </a:lnTo>
                  <a:lnTo>
                    <a:pt x="36" y="102"/>
                  </a:lnTo>
                  <a:cubicBezTo>
                    <a:pt x="36" y="65"/>
                    <a:pt x="36" y="33"/>
                    <a:pt x="20" y="17"/>
                  </a:cubicBezTo>
                  <a:lnTo>
                    <a:pt x="0" y="1"/>
                  </a:lnTo>
                  <a:close/>
                  <a:moveTo>
                    <a:pt x="36" y="942"/>
                  </a:moveTo>
                  <a:lnTo>
                    <a:pt x="36" y="1193"/>
                  </a:lnTo>
                  <a:lnTo>
                    <a:pt x="36" y="1431"/>
                  </a:lnTo>
                  <a:lnTo>
                    <a:pt x="36" y="1496"/>
                  </a:lnTo>
                  <a:cubicBezTo>
                    <a:pt x="36" y="1564"/>
                    <a:pt x="36" y="1617"/>
                    <a:pt x="53" y="1681"/>
                  </a:cubicBezTo>
                  <a:lnTo>
                    <a:pt x="53" y="1496"/>
                  </a:lnTo>
                  <a:lnTo>
                    <a:pt x="53" y="1431"/>
                  </a:lnTo>
                  <a:lnTo>
                    <a:pt x="53" y="1193"/>
                  </a:lnTo>
                  <a:cubicBezTo>
                    <a:pt x="53" y="1112"/>
                    <a:pt x="53" y="1027"/>
                    <a:pt x="36" y="942"/>
                  </a:cubicBezTo>
                  <a:close/>
                  <a:moveTo>
                    <a:pt x="53" y="1681"/>
                  </a:moveTo>
                  <a:lnTo>
                    <a:pt x="53" y="1681"/>
                  </a:lnTo>
                  <a:cubicBezTo>
                    <a:pt x="20" y="1718"/>
                    <a:pt x="36" y="1734"/>
                    <a:pt x="36" y="1766"/>
                  </a:cubicBezTo>
                  <a:cubicBezTo>
                    <a:pt x="53" y="1782"/>
                    <a:pt x="53" y="1782"/>
                    <a:pt x="53" y="1799"/>
                  </a:cubicBezTo>
                  <a:lnTo>
                    <a:pt x="53" y="1819"/>
                  </a:lnTo>
                  <a:lnTo>
                    <a:pt x="69" y="1799"/>
                  </a:lnTo>
                  <a:cubicBezTo>
                    <a:pt x="53" y="1782"/>
                    <a:pt x="53" y="1766"/>
                    <a:pt x="53" y="1766"/>
                  </a:cubicBezTo>
                  <a:cubicBezTo>
                    <a:pt x="53" y="1734"/>
                    <a:pt x="36" y="1718"/>
                    <a:pt x="53" y="1681"/>
                  </a:cubicBezTo>
                  <a:close/>
                  <a:moveTo>
                    <a:pt x="53" y="1819"/>
                  </a:moveTo>
                  <a:cubicBezTo>
                    <a:pt x="36" y="1851"/>
                    <a:pt x="36" y="1883"/>
                    <a:pt x="36" y="1920"/>
                  </a:cubicBezTo>
                  <a:cubicBezTo>
                    <a:pt x="36" y="1936"/>
                    <a:pt x="53" y="1952"/>
                    <a:pt x="53" y="1952"/>
                  </a:cubicBezTo>
                  <a:lnTo>
                    <a:pt x="53" y="1900"/>
                  </a:lnTo>
                  <a:cubicBezTo>
                    <a:pt x="53" y="1883"/>
                    <a:pt x="36" y="1851"/>
                    <a:pt x="53" y="1819"/>
                  </a:cubicBezTo>
                  <a:close/>
                  <a:moveTo>
                    <a:pt x="53" y="1968"/>
                  </a:moveTo>
                  <a:lnTo>
                    <a:pt x="53" y="1984"/>
                  </a:lnTo>
                  <a:lnTo>
                    <a:pt x="69" y="19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1663920" y="788835"/>
              <a:ext cx="282580" cy="153755"/>
            </a:xfrm>
            <a:custGeom>
              <a:avLst/>
              <a:gdLst/>
              <a:ahLst/>
              <a:cxnLst/>
              <a:rect l="l" t="t" r="r" b="b"/>
              <a:pathLst>
                <a:path w="2845" h="1548" extrusionOk="0">
                  <a:moveTo>
                    <a:pt x="2844" y="0"/>
                  </a:moveTo>
                  <a:cubicBezTo>
                    <a:pt x="2812" y="0"/>
                    <a:pt x="2779" y="17"/>
                    <a:pt x="2743" y="33"/>
                  </a:cubicBezTo>
                  <a:cubicBezTo>
                    <a:pt x="2727" y="49"/>
                    <a:pt x="2727" y="49"/>
                    <a:pt x="2711" y="49"/>
                  </a:cubicBezTo>
                  <a:cubicBezTo>
                    <a:pt x="2610" y="101"/>
                    <a:pt x="2525" y="150"/>
                    <a:pt x="2424" y="219"/>
                  </a:cubicBezTo>
                  <a:lnTo>
                    <a:pt x="2727" y="65"/>
                  </a:lnTo>
                  <a:cubicBezTo>
                    <a:pt x="2727" y="65"/>
                    <a:pt x="2743" y="49"/>
                    <a:pt x="2763" y="49"/>
                  </a:cubicBezTo>
                  <a:cubicBezTo>
                    <a:pt x="2779" y="33"/>
                    <a:pt x="2812" y="17"/>
                    <a:pt x="2844" y="17"/>
                  </a:cubicBezTo>
                  <a:lnTo>
                    <a:pt x="2844" y="0"/>
                  </a:lnTo>
                  <a:close/>
                  <a:moveTo>
                    <a:pt x="2424" y="219"/>
                  </a:moveTo>
                  <a:lnTo>
                    <a:pt x="2424" y="219"/>
                  </a:lnTo>
                  <a:cubicBezTo>
                    <a:pt x="2375" y="235"/>
                    <a:pt x="2323" y="267"/>
                    <a:pt x="2275" y="303"/>
                  </a:cubicBezTo>
                  <a:cubicBezTo>
                    <a:pt x="2323" y="287"/>
                    <a:pt x="2375" y="251"/>
                    <a:pt x="2424" y="219"/>
                  </a:cubicBezTo>
                  <a:close/>
                  <a:moveTo>
                    <a:pt x="2275" y="303"/>
                  </a:moveTo>
                  <a:cubicBezTo>
                    <a:pt x="2206" y="320"/>
                    <a:pt x="2157" y="352"/>
                    <a:pt x="2089" y="388"/>
                  </a:cubicBezTo>
                  <a:cubicBezTo>
                    <a:pt x="1955" y="453"/>
                    <a:pt x="1818" y="538"/>
                    <a:pt x="1685" y="606"/>
                  </a:cubicBezTo>
                  <a:lnTo>
                    <a:pt x="1669" y="623"/>
                  </a:lnTo>
                  <a:cubicBezTo>
                    <a:pt x="1652" y="623"/>
                    <a:pt x="1616" y="639"/>
                    <a:pt x="1600" y="671"/>
                  </a:cubicBezTo>
                  <a:lnTo>
                    <a:pt x="1568" y="671"/>
                  </a:lnTo>
                  <a:cubicBezTo>
                    <a:pt x="1531" y="691"/>
                    <a:pt x="1483" y="707"/>
                    <a:pt x="1450" y="740"/>
                  </a:cubicBezTo>
                  <a:cubicBezTo>
                    <a:pt x="1483" y="724"/>
                    <a:pt x="1531" y="707"/>
                    <a:pt x="1584" y="691"/>
                  </a:cubicBezTo>
                  <a:cubicBezTo>
                    <a:pt x="1600" y="691"/>
                    <a:pt x="1616" y="691"/>
                    <a:pt x="1616" y="671"/>
                  </a:cubicBezTo>
                  <a:cubicBezTo>
                    <a:pt x="1632" y="655"/>
                    <a:pt x="1652" y="639"/>
                    <a:pt x="1685" y="623"/>
                  </a:cubicBezTo>
                  <a:lnTo>
                    <a:pt x="1701" y="623"/>
                  </a:lnTo>
                  <a:cubicBezTo>
                    <a:pt x="1834" y="538"/>
                    <a:pt x="1972" y="469"/>
                    <a:pt x="2105" y="404"/>
                  </a:cubicBezTo>
                  <a:cubicBezTo>
                    <a:pt x="2157" y="368"/>
                    <a:pt x="2206" y="336"/>
                    <a:pt x="2275" y="303"/>
                  </a:cubicBezTo>
                  <a:close/>
                  <a:moveTo>
                    <a:pt x="1450" y="740"/>
                  </a:moveTo>
                  <a:cubicBezTo>
                    <a:pt x="1430" y="740"/>
                    <a:pt x="1414" y="756"/>
                    <a:pt x="1398" y="756"/>
                  </a:cubicBezTo>
                  <a:cubicBezTo>
                    <a:pt x="1164" y="893"/>
                    <a:pt x="909" y="1026"/>
                    <a:pt x="659" y="1160"/>
                  </a:cubicBezTo>
                  <a:cubicBezTo>
                    <a:pt x="622" y="1176"/>
                    <a:pt x="574" y="1212"/>
                    <a:pt x="521" y="1228"/>
                  </a:cubicBezTo>
                  <a:cubicBezTo>
                    <a:pt x="473" y="1245"/>
                    <a:pt x="440" y="1277"/>
                    <a:pt x="388" y="1297"/>
                  </a:cubicBezTo>
                  <a:cubicBezTo>
                    <a:pt x="372" y="1313"/>
                    <a:pt x="339" y="1329"/>
                    <a:pt x="319" y="1329"/>
                  </a:cubicBezTo>
                  <a:cubicBezTo>
                    <a:pt x="255" y="1378"/>
                    <a:pt x="186" y="1414"/>
                    <a:pt x="117" y="1447"/>
                  </a:cubicBezTo>
                  <a:cubicBezTo>
                    <a:pt x="101" y="1447"/>
                    <a:pt x="101" y="1447"/>
                    <a:pt x="85" y="1463"/>
                  </a:cubicBezTo>
                  <a:cubicBezTo>
                    <a:pt x="69" y="1463"/>
                    <a:pt x="37" y="1479"/>
                    <a:pt x="16" y="1515"/>
                  </a:cubicBezTo>
                  <a:cubicBezTo>
                    <a:pt x="37" y="1499"/>
                    <a:pt x="69" y="1479"/>
                    <a:pt x="101" y="1463"/>
                  </a:cubicBezTo>
                  <a:lnTo>
                    <a:pt x="117" y="1463"/>
                  </a:lnTo>
                  <a:cubicBezTo>
                    <a:pt x="186" y="1430"/>
                    <a:pt x="255" y="1378"/>
                    <a:pt x="319" y="1346"/>
                  </a:cubicBezTo>
                  <a:cubicBezTo>
                    <a:pt x="356" y="1329"/>
                    <a:pt x="372" y="1329"/>
                    <a:pt x="404" y="1313"/>
                  </a:cubicBezTo>
                  <a:cubicBezTo>
                    <a:pt x="440" y="1277"/>
                    <a:pt x="489" y="1261"/>
                    <a:pt x="521" y="1245"/>
                  </a:cubicBezTo>
                  <a:cubicBezTo>
                    <a:pt x="574" y="1212"/>
                    <a:pt x="622" y="1196"/>
                    <a:pt x="675" y="1160"/>
                  </a:cubicBezTo>
                  <a:cubicBezTo>
                    <a:pt x="925" y="1026"/>
                    <a:pt x="1164" y="893"/>
                    <a:pt x="1414" y="772"/>
                  </a:cubicBezTo>
                  <a:lnTo>
                    <a:pt x="1450" y="740"/>
                  </a:lnTo>
                  <a:close/>
                  <a:moveTo>
                    <a:pt x="16" y="1515"/>
                  </a:moveTo>
                  <a:cubicBezTo>
                    <a:pt x="0" y="1515"/>
                    <a:pt x="0" y="1515"/>
                    <a:pt x="0" y="1531"/>
                  </a:cubicBezTo>
                  <a:lnTo>
                    <a:pt x="0" y="1548"/>
                  </a:lnTo>
                  <a:lnTo>
                    <a:pt x="16" y="1531"/>
                  </a:lnTo>
                  <a:lnTo>
                    <a:pt x="16" y="15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2476399" y="502779"/>
              <a:ext cx="73898" cy="28506"/>
            </a:xfrm>
            <a:custGeom>
              <a:avLst/>
              <a:gdLst/>
              <a:ahLst/>
              <a:cxnLst/>
              <a:rect l="l" t="t" r="r" b="b"/>
              <a:pathLst>
                <a:path w="744" h="287" extrusionOk="0">
                  <a:moveTo>
                    <a:pt x="0" y="0"/>
                  </a:moveTo>
                  <a:lnTo>
                    <a:pt x="0" y="16"/>
                  </a:lnTo>
                  <a:lnTo>
                    <a:pt x="17" y="16"/>
                  </a:lnTo>
                  <a:lnTo>
                    <a:pt x="0" y="0"/>
                  </a:lnTo>
                  <a:close/>
                  <a:moveTo>
                    <a:pt x="17" y="16"/>
                  </a:moveTo>
                  <a:lnTo>
                    <a:pt x="37" y="36"/>
                  </a:lnTo>
                  <a:cubicBezTo>
                    <a:pt x="154" y="69"/>
                    <a:pt x="271" y="117"/>
                    <a:pt x="388" y="170"/>
                  </a:cubicBezTo>
                  <a:cubicBezTo>
                    <a:pt x="421" y="186"/>
                    <a:pt x="457" y="186"/>
                    <a:pt x="489" y="202"/>
                  </a:cubicBezTo>
                  <a:cubicBezTo>
                    <a:pt x="522" y="218"/>
                    <a:pt x="574" y="238"/>
                    <a:pt x="606" y="255"/>
                  </a:cubicBezTo>
                  <a:cubicBezTo>
                    <a:pt x="643" y="255"/>
                    <a:pt x="675" y="271"/>
                    <a:pt x="691" y="287"/>
                  </a:cubicBezTo>
                  <a:lnTo>
                    <a:pt x="744" y="287"/>
                  </a:lnTo>
                  <a:cubicBezTo>
                    <a:pt x="724" y="271"/>
                    <a:pt x="707" y="271"/>
                    <a:pt x="691" y="271"/>
                  </a:cubicBezTo>
                  <a:cubicBezTo>
                    <a:pt x="675" y="255"/>
                    <a:pt x="643" y="255"/>
                    <a:pt x="623" y="238"/>
                  </a:cubicBezTo>
                  <a:cubicBezTo>
                    <a:pt x="574" y="218"/>
                    <a:pt x="542" y="202"/>
                    <a:pt x="489" y="186"/>
                  </a:cubicBezTo>
                  <a:cubicBezTo>
                    <a:pt x="457" y="186"/>
                    <a:pt x="441" y="170"/>
                    <a:pt x="404" y="154"/>
                  </a:cubicBezTo>
                  <a:cubicBezTo>
                    <a:pt x="271" y="101"/>
                    <a:pt x="154" y="69"/>
                    <a:pt x="3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2299501" y="618294"/>
              <a:ext cx="75090" cy="24931"/>
            </a:xfrm>
            <a:custGeom>
              <a:avLst/>
              <a:gdLst/>
              <a:ahLst/>
              <a:cxnLst/>
              <a:rect l="l" t="t" r="r" b="b"/>
              <a:pathLst>
                <a:path w="756" h="251" extrusionOk="0">
                  <a:moveTo>
                    <a:pt x="0" y="1"/>
                  </a:moveTo>
                  <a:lnTo>
                    <a:pt x="0" y="17"/>
                  </a:lnTo>
                  <a:lnTo>
                    <a:pt x="101" y="49"/>
                  </a:lnTo>
                  <a:cubicBezTo>
                    <a:pt x="182" y="65"/>
                    <a:pt x="267" y="102"/>
                    <a:pt x="351" y="118"/>
                  </a:cubicBezTo>
                  <a:cubicBezTo>
                    <a:pt x="267" y="85"/>
                    <a:pt x="202" y="65"/>
                    <a:pt x="117" y="33"/>
                  </a:cubicBezTo>
                  <a:lnTo>
                    <a:pt x="16" y="1"/>
                  </a:lnTo>
                  <a:close/>
                  <a:moveTo>
                    <a:pt x="351" y="118"/>
                  </a:moveTo>
                  <a:cubicBezTo>
                    <a:pt x="452" y="150"/>
                    <a:pt x="553" y="203"/>
                    <a:pt x="654" y="235"/>
                  </a:cubicBezTo>
                  <a:lnTo>
                    <a:pt x="739" y="251"/>
                  </a:lnTo>
                  <a:lnTo>
                    <a:pt x="755" y="251"/>
                  </a:lnTo>
                  <a:lnTo>
                    <a:pt x="739" y="235"/>
                  </a:lnTo>
                  <a:lnTo>
                    <a:pt x="671" y="219"/>
                  </a:lnTo>
                  <a:cubicBezTo>
                    <a:pt x="570" y="186"/>
                    <a:pt x="469" y="150"/>
                    <a:pt x="351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1759372" y="469406"/>
              <a:ext cx="183851" cy="133791"/>
            </a:xfrm>
            <a:custGeom>
              <a:avLst/>
              <a:gdLst/>
              <a:ahLst/>
              <a:cxnLst/>
              <a:rect l="l" t="t" r="r" b="b"/>
              <a:pathLst>
                <a:path w="1851" h="1347" extrusionOk="0">
                  <a:moveTo>
                    <a:pt x="1851" y="1"/>
                  </a:moveTo>
                  <a:cubicBezTo>
                    <a:pt x="1835" y="1"/>
                    <a:pt x="1818" y="1"/>
                    <a:pt x="1782" y="17"/>
                  </a:cubicBezTo>
                  <a:cubicBezTo>
                    <a:pt x="1750" y="49"/>
                    <a:pt x="1701" y="102"/>
                    <a:pt x="1649" y="134"/>
                  </a:cubicBezTo>
                  <a:cubicBezTo>
                    <a:pt x="1701" y="102"/>
                    <a:pt x="1750" y="69"/>
                    <a:pt x="1802" y="33"/>
                  </a:cubicBezTo>
                  <a:cubicBezTo>
                    <a:pt x="1818" y="17"/>
                    <a:pt x="1835" y="17"/>
                    <a:pt x="1851" y="17"/>
                  </a:cubicBezTo>
                  <a:lnTo>
                    <a:pt x="1851" y="1"/>
                  </a:lnTo>
                  <a:close/>
                  <a:moveTo>
                    <a:pt x="1649" y="134"/>
                  </a:moveTo>
                  <a:cubicBezTo>
                    <a:pt x="1580" y="187"/>
                    <a:pt x="1515" y="219"/>
                    <a:pt x="1447" y="271"/>
                  </a:cubicBezTo>
                  <a:cubicBezTo>
                    <a:pt x="1398" y="320"/>
                    <a:pt x="1330" y="352"/>
                    <a:pt x="1277" y="405"/>
                  </a:cubicBezTo>
                  <a:cubicBezTo>
                    <a:pt x="1346" y="372"/>
                    <a:pt x="1398" y="320"/>
                    <a:pt x="1463" y="288"/>
                  </a:cubicBezTo>
                  <a:cubicBezTo>
                    <a:pt x="1532" y="235"/>
                    <a:pt x="1580" y="187"/>
                    <a:pt x="1649" y="134"/>
                  </a:cubicBezTo>
                  <a:close/>
                  <a:moveTo>
                    <a:pt x="1277" y="405"/>
                  </a:moveTo>
                  <a:lnTo>
                    <a:pt x="570" y="926"/>
                  </a:lnTo>
                  <a:cubicBezTo>
                    <a:pt x="437" y="1027"/>
                    <a:pt x="304" y="1112"/>
                    <a:pt x="166" y="1213"/>
                  </a:cubicBezTo>
                  <a:cubicBezTo>
                    <a:pt x="150" y="1229"/>
                    <a:pt x="134" y="1245"/>
                    <a:pt x="102" y="1261"/>
                  </a:cubicBezTo>
                  <a:lnTo>
                    <a:pt x="33" y="1330"/>
                  </a:lnTo>
                  <a:cubicBezTo>
                    <a:pt x="65" y="1314"/>
                    <a:pt x="85" y="1298"/>
                    <a:pt x="118" y="1281"/>
                  </a:cubicBezTo>
                  <a:cubicBezTo>
                    <a:pt x="134" y="1261"/>
                    <a:pt x="150" y="1245"/>
                    <a:pt x="186" y="1229"/>
                  </a:cubicBezTo>
                  <a:cubicBezTo>
                    <a:pt x="320" y="1128"/>
                    <a:pt x="453" y="1027"/>
                    <a:pt x="590" y="926"/>
                  </a:cubicBezTo>
                  <a:lnTo>
                    <a:pt x="1277" y="405"/>
                  </a:lnTo>
                  <a:close/>
                  <a:moveTo>
                    <a:pt x="33" y="1330"/>
                  </a:moveTo>
                  <a:cubicBezTo>
                    <a:pt x="17" y="1330"/>
                    <a:pt x="1" y="1346"/>
                    <a:pt x="1" y="1346"/>
                  </a:cubicBezTo>
                  <a:cubicBezTo>
                    <a:pt x="17" y="1346"/>
                    <a:pt x="17" y="1346"/>
                    <a:pt x="33" y="13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2483252" y="870679"/>
              <a:ext cx="255663" cy="71911"/>
            </a:xfrm>
            <a:custGeom>
              <a:avLst/>
              <a:gdLst/>
              <a:ahLst/>
              <a:cxnLst/>
              <a:rect l="l" t="t" r="r" b="b"/>
              <a:pathLst>
                <a:path w="2574" h="724" extrusionOk="0">
                  <a:moveTo>
                    <a:pt x="0" y="0"/>
                  </a:moveTo>
                  <a:cubicBezTo>
                    <a:pt x="16" y="17"/>
                    <a:pt x="49" y="33"/>
                    <a:pt x="69" y="33"/>
                  </a:cubicBezTo>
                  <a:cubicBezTo>
                    <a:pt x="101" y="33"/>
                    <a:pt x="117" y="49"/>
                    <a:pt x="133" y="49"/>
                  </a:cubicBezTo>
                  <a:cubicBezTo>
                    <a:pt x="150" y="69"/>
                    <a:pt x="170" y="69"/>
                    <a:pt x="202" y="69"/>
                  </a:cubicBezTo>
                  <a:cubicBezTo>
                    <a:pt x="287" y="101"/>
                    <a:pt x="388" y="118"/>
                    <a:pt x="489" y="150"/>
                  </a:cubicBezTo>
                  <a:cubicBezTo>
                    <a:pt x="537" y="170"/>
                    <a:pt x="590" y="186"/>
                    <a:pt x="638" y="186"/>
                  </a:cubicBezTo>
                  <a:cubicBezTo>
                    <a:pt x="590" y="170"/>
                    <a:pt x="537" y="150"/>
                    <a:pt x="489" y="134"/>
                  </a:cubicBezTo>
                  <a:cubicBezTo>
                    <a:pt x="404" y="118"/>
                    <a:pt x="303" y="85"/>
                    <a:pt x="202" y="49"/>
                  </a:cubicBezTo>
                  <a:cubicBezTo>
                    <a:pt x="186" y="49"/>
                    <a:pt x="170" y="49"/>
                    <a:pt x="150" y="33"/>
                  </a:cubicBezTo>
                  <a:cubicBezTo>
                    <a:pt x="117" y="33"/>
                    <a:pt x="101" y="33"/>
                    <a:pt x="69" y="17"/>
                  </a:cubicBezTo>
                  <a:cubicBezTo>
                    <a:pt x="49" y="17"/>
                    <a:pt x="32" y="17"/>
                    <a:pt x="16" y="0"/>
                  </a:cubicBezTo>
                  <a:close/>
                  <a:moveTo>
                    <a:pt x="638" y="186"/>
                  </a:moveTo>
                  <a:cubicBezTo>
                    <a:pt x="675" y="202"/>
                    <a:pt x="707" y="219"/>
                    <a:pt x="756" y="219"/>
                  </a:cubicBezTo>
                  <a:cubicBezTo>
                    <a:pt x="723" y="202"/>
                    <a:pt x="675" y="186"/>
                    <a:pt x="638" y="186"/>
                  </a:cubicBezTo>
                  <a:close/>
                  <a:moveTo>
                    <a:pt x="756" y="219"/>
                  </a:moveTo>
                  <a:cubicBezTo>
                    <a:pt x="792" y="235"/>
                    <a:pt x="808" y="235"/>
                    <a:pt x="840" y="251"/>
                  </a:cubicBezTo>
                  <a:cubicBezTo>
                    <a:pt x="925" y="271"/>
                    <a:pt x="1026" y="303"/>
                    <a:pt x="1111" y="320"/>
                  </a:cubicBezTo>
                  <a:cubicBezTo>
                    <a:pt x="1026" y="287"/>
                    <a:pt x="941" y="271"/>
                    <a:pt x="840" y="235"/>
                  </a:cubicBezTo>
                  <a:cubicBezTo>
                    <a:pt x="824" y="235"/>
                    <a:pt x="792" y="219"/>
                    <a:pt x="756" y="219"/>
                  </a:cubicBezTo>
                  <a:close/>
                  <a:moveTo>
                    <a:pt x="1111" y="320"/>
                  </a:moveTo>
                  <a:cubicBezTo>
                    <a:pt x="1180" y="336"/>
                    <a:pt x="1228" y="352"/>
                    <a:pt x="1297" y="372"/>
                  </a:cubicBezTo>
                  <a:cubicBezTo>
                    <a:pt x="1244" y="352"/>
                    <a:pt x="1180" y="320"/>
                    <a:pt x="1111" y="320"/>
                  </a:cubicBezTo>
                  <a:close/>
                  <a:moveTo>
                    <a:pt x="1297" y="372"/>
                  </a:moveTo>
                  <a:cubicBezTo>
                    <a:pt x="1329" y="388"/>
                    <a:pt x="1382" y="404"/>
                    <a:pt x="1414" y="404"/>
                  </a:cubicBezTo>
                  <a:cubicBezTo>
                    <a:pt x="1382" y="388"/>
                    <a:pt x="1345" y="372"/>
                    <a:pt x="1297" y="372"/>
                  </a:cubicBezTo>
                  <a:close/>
                  <a:moveTo>
                    <a:pt x="1414" y="404"/>
                  </a:moveTo>
                  <a:cubicBezTo>
                    <a:pt x="1463" y="421"/>
                    <a:pt x="1499" y="437"/>
                    <a:pt x="1531" y="437"/>
                  </a:cubicBezTo>
                  <a:cubicBezTo>
                    <a:pt x="1499" y="421"/>
                    <a:pt x="1463" y="404"/>
                    <a:pt x="1414" y="404"/>
                  </a:cubicBezTo>
                  <a:close/>
                  <a:moveTo>
                    <a:pt x="1531" y="437"/>
                  </a:moveTo>
                  <a:lnTo>
                    <a:pt x="1531" y="437"/>
                  </a:lnTo>
                  <a:cubicBezTo>
                    <a:pt x="1600" y="453"/>
                    <a:pt x="1648" y="473"/>
                    <a:pt x="1717" y="489"/>
                  </a:cubicBezTo>
                  <a:cubicBezTo>
                    <a:pt x="1818" y="522"/>
                    <a:pt x="1919" y="538"/>
                    <a:pt x="2020" y="574"/>
                  </a:cubicBezTo>
                  <a:cubicBezTo>
                    <a:pt x="2121" y="606"/>
                    <a:pt x="2222" y="639"/>
                    <a:pt x="2339" y="655"/>
                  </a:cubicBezTo>
                  <a:cubicBezTo>
                    <a:pt x="2355" y="655"/>
                    <a:pt x="2371" y="675"/>
                    <a:pt x="2392" y="675"/>
                  </a:cubicBezTo>
                  <a:cubicBezTo>
                    <a:pt x="2424" y="691"/>
                    <a:pt x="2472" y="691"/>
                    <a:pt x="2509" y="707"/>
                  </a:cubicBezTo>
                  <a:lnTo>
                    <a:pt x="2525" y="707"/>
                  </a:lnTo>
                  <a:cubicBezTo>
                    <a:pt x="2541" y="707"/>
                    <a:pt x="2557" y="724"/>
                    <a:pt x="2573" y="724"/>
                  </a:cubicBezTo>
                  <a:lnTo>
                    <a:pt x="2573" y="707"/>
                  </a:lnTo>
                  <a:cubicBezTo>
                    <a:pt x="2557" y="707"/>
                    <a:pt x="2541" y="707"/>
                    <a:pt x="2541" y="691"/>
                  </a:cubicBezTo>
                  <a:lnTo>
                    <a:pt x="2509" y="691"/>
                  </a:lnTo>
                  <a:cubicBezTo>
                    <a:pt x="2472" y="691"/>
                    <a:pt x="2440" y="675"/>
                    <a:pt x="2392" y="655"/>
                  </a:cubicBezTo>
                  <a:cubicBezTo>
                    <a:pt x="2371" y="655"/>
                    <a:pt x="2355" y="655"/>
                    <a:pt x="2339" y="639"/>
                  </a:cubicBezTo>
                  <a:cubicBezTo>
                    <a:pt x="2222" y="623"/>
                    <a:pt x="2121" y="590"/>
                    <a:pt x="2020" y="554"/>
                  </a:cubicBezTo>
                  <a:cubicBezTo>
                    <a:pt x="1919" y="538"/>
                    <a:pt x="1818" y="505"/>
                    <a:pt x="1717" y="473"/>
                  </a:cubicBezTo>
                  <a:cubicBezTo>
                    <a:pt x="1665" y="473"/>
                    <a:pt x="1600" y="453"/>
                    <a:pt x="1531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2239310" y="905542"/>
              <a:ext cx="73501" cy="22249"/>
            </a:xfrm>
            <a:custGeom>
              <a:avLst/>
              <a:gdLst/>
              <a:ahLst/>
              <a:cxnLst/>
              <a:rect l="l" t="t" r="r" b="b"/>
              <a:pathLst>
                <a:path w="740" h="224" extrusionOk="0">
                  <a:moveTo>
                    <a:pt x="0" y="1"/>
                  </a:moveTo>
                  <a:lnTo>
                    <a:pt x="16" y="21"/>
                  </a:lnTo>
                  <a:cubicBezTo>
                    <a:pt x="49" y="21"/>
                    <a:pt x="81" y="37"/>
                    <a:pt x="117" y="37"/>
                  </a:cubicBezTo>
                  <a:cubicBezTo>
                    <a:pt x="81" y="21"/>
                    <a:pt x="49" y="21"/>
                    <a:pt x="16" y="1"/>
                  </a:cubicBezTo>
                  <a:close/>
                  <a:moveTo>
                    <a:pt x="118" y="38"/>
                  </a:moveTo>
                  <a:cubicBezTo>
                    <a:pt x="166" y="54"/>
                    <a:pt x="218" y="70"/>
                    <a:pt x="267" y="86"/>
                  </a:cubicBezTo>
                  <a:cubicBezTo>
                    <a:pt x="384" y="122"/>
                    <a:pt x="485" y="154"/>
                    <a:pt x="606" y="187"/>
                  </a:cubicBezTo>
                  <a:lnTo>
                    <a:pt x="723" y="223"/>
                  </a:lnTo>
                  <a:lnTo>
                    <a:pt x="739" y="203"/>
                  </a:lnTo>
                  <a:lnTo>
                    <a:pt x="723" y="203"/>
                  </a:lnTo>
                  <a:lnTo>
                    <a:pt x="606" y="171"/>
                  </a:lnTo>
                  <a:cubicBezTo>
                    <a:pt x="485" y="138"/>
                    <a:pt x="384" y="102"/>
                    <a:pt x="283" y="70"/>
                  </a:cubicBezTo>
                  <a:cubicBezTo>
                    <a:pt x="218" y="70"/>
                    <a:pt x="166" y="54"/>
                    <a:pt x="118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2207129" y="877532"/>
              <a:ext cx="112436" cy="103596"/>
            </a:xfrm>
            <a:custGeom>
              <a:avLst/>
              <a:gdLst/>
              <a:ahLst/>
              <a:cxnLst/>
              <a:rect l="l" t="t" r="r" b="b"/>
              <a:pathLst>
                <a:path w="1132" h="1043" extrusionOk="0">
                  <a:moveTo>
                    <a:pt x="21" y="0"/>
                  </a:moveTo>
                  <a:cubicBezTo>
                    <a:pt x="1" y="16"/>
                    <a:pt x="1" y="32"/>
                    <a:pt x="1" y="49"/>
                  </a:cubicBezTo>
                  <a:lnTo>
                    <a:pt x="1" y="117"/>
                  </a:lnTo>
                  <a:lnTo>
                    <a:pt x="1" y="150"/>
                  </a:lnTo>
                  <a:lnTo>
                    <a:pt x="1" y="283"/>
                  </a:lnTo>
                  <a:lnTo>
                    <a:pt x="1" y="368"/>
                  </a:lnTo>
                  <a:lnTo>
                    <a:pt x="1" y="453"/>
                  </a:lnTo>
                  <a:lnTo>
                    <a:pt x="1" y="554"/>
                  </a:lnTo>
                  <a:lnTo>
                    <a:pt x="1" y="638"/>
                  </a:lnTo>
                  <a:cubicBezTo>
                    <a:pt x="21" y="671"/>
                    <a:pt x="21" y="707"/>
                    <a:pt x="1" y="739"/>
                  </a:cubicBezTo>
                  <a:lnTo>
                    <a:pt x="1" y="808"/>
                  </a:lnTo>
                  <a:lnTo>
                    <a:pt x="1" y="857"/>
                  </a:lnTo>
                  <a:lnTo>
                    <a:pt x="1" y="909"/>
                  </a:lnTo>
                  <a:lnTo>
                    <a:pt x="1" y="974"/>
                  </a:lnTo>
                  <a:lnTo>
                    <a:pt x="1" y="1010"/>
                  </a:lnTo>
                  <a:lnTo>
                    <a:pt x="1" y="1026"/>
                  </a:lnTo>
                  <a:lnTo>
                    <a:pt x="21" y="1042"/>
                  </a:lnTo>
                  <a:lnTo>
                    <a:pt x="21" y="1026"/>
                  </a:lnTo>
                  <a:lnTo>
                    <a:pt x="21" y="1010"/>
                  </a:lnTo>
                  <a:lnTo>
                    <a:pt x="21" y="974"/>
                  </a:lnTo>
                  <a:lnTo>
                    <a:pt x="21" y="909"/>
                  </a:lnTo>
                  <a:lnTo>
                    <a:pt x="21" y="857"/>
                  </a:lnTo>
                  <a:lnTo>
                    <a:pt x="21" y="808"/>
                  </a:lnTo>
                  <a:lnTo>
                    <a:pt x="21" y="739"/>
                  </a:lnTo>
                  <a:lnTo>
                    <a:pt x="21" y="638"/>
                  </a:lnTo>
                  <a:lnTo>
                    <a:pt x="21" y="554"/>
                  </a:lnTo>
                  <a:lnTo>
                    <a:pt x="21" y="453"/>
                  </a:lnTo>
                  <a:lnTo>
                    <a:pt x="21" y="368"/>
                  </a:lnTo>
                  <a:lnTo>
                    <a:pt x="21" y="283"/>
                  </a:lnTo>
                  <a:lnTo>
                    <a:pt x="21" y="150"/>
                  </a:lnTo>
                  <a:lnTo>
                    <a:pt x="21" y="117"/>
                  </a:lnTo>
                  <a:lnTo>
                    <a:pt x="21" y="49"/>
                  </a:lnTo>
                  <a:cubicBezTo>
                    <a:pt x="21" y="32"/>
                    <a:pt x="21" y="16"/>
                    <a:pt x="37" y="16"/>
                  </a:cubicBezTo>
                  <a:lnTo>
                    <a:pt x="53" y="16"/>
                  </a:lnTo>
                  <a:cubicBezTo>
                    <a:pt x="70" y="16"/>
                    <a:pt x="102" y="16"/>
                    <a:pt x="122" y="32"/>
                  </a:cubicBezTo>
                  <a:lnTo>
                    <a:pt x="138" y="32"/>
                  </a:lnTo>
                  <a:lnTo>
                    <a:pt x="272" y="65"/>
                  </a:lnTo>
                  <a:cubicBezTo>
                    <a:pt x="373" y="101"/>
                    <a:pt x="457" y="117"/>
                    <a:pt x="558" y="150"/>
                  </a:cubicBezTo>
                  <a:cubicBezTo>
                    <a:pt x="627" y="166"/>
                    <a:pt x="708" y="182"/>
                    <a:pt x="776" y="202"/>
                  </a:cubicBezTo>
                  <a:cubicBezTo>
                    <a:pt x="877" y="234"/>
                    <a:pt x="962" y="251"/>
                    <a:pt x="1063" y="283"/>
                  </a:cubicBezTo>
                  <a:cubicBezTo>
                    <a:pt x="1079" y="283"/>
                    <a:pt x="1096" y="283"/>
                    <a:pt x="1096" y="319"/>
                  </a:cubicBezTo>
                  <a:lnTo>
                    <a:pt x="1096" y="352"/>
                  </a:lnTo>
                  <a:lnTo>
                    <a:pt x="1096" y="404"/>
                  </a:lnTo>
                  <a:lnTo>
                    <a:pt x="1096" y="505"/>
                  </a:lnTo>
                  <a:cubicBezTo>
                    <a:pt x="1096" y="537"/>
                    <a:pt x="1096" y="570"/>
                    <a:pt x="1112" y="606"/>
                  </a:cubicBezTo>
                  <a:lnTo>
                    <a:pt x="1112" y="505"/>
                  </a:lnTo>
                  <a:lnTo>
                    <a:pt x="1112" y="404"/>
                  </a:lnTo>
                  <a:lnTo>
                    <a:pt x="1112" y="352"/>
                  </a:lnTo>
                  <a:lnTo>
                    <a:pt x="1112" y="319"/>
                  </a:lnTo>
                  <a:cubicBezTo>
                    <a:pt x="1112" y="283"/>
                    <a:pt x="1079" y="267"/>
                    <a:pt x="1063" y="267"/>
                  </a:cubicBezTo>
                  <a:cubicBezTo>
                    <a:pt x="962" y="234"/>
                    <a:pt x="877" y="218"/>
                    <a:pt x="776" y="182"/>
                  </a:cubicBezTo>
                  <a:cubicBezTo>
                    <a:pt x="708" y="166"/>
                    <a:pt x="643" y="150"/>
                    <a:pt x="558" y="133"/>
                  </a:cubicBezTo>
                  <a:cubicBezTo>
                    <a:pt x="474" y="117"/>
                    <a:pt x="373" y="81"/>
                    <a:pt x="272" y="49"/>
                  </a:cubicBezTo>
                  <a:lnTo>
                    <a:pt x="138" y="16"/>
                  </a:lnTo>
                  <a:lnTo>
                    <a:pt x="122" y="16"/>
                  </a:lnTo>
                  <a:cubicBezTo>
                    <a:pt x="102" y="16"/>
                    <a:pt x="86" y="0"/>
                    <a:pt x="70" y="0"/>
                  </a:cubicBezTo>
                  <a:close/>
                  <a:moveTo>
                    <a:pt x="1112" y="756"/>
                  </a:moveTo>
                  <a:lnTo>
                    <a:pt x="1112" y="925"/>
                  </a:lnTo>
                  <a:lnTo>
                    <a:pt x="1112" y="990"/>
                  </a:lnTo>
                  <a:lnTo>
                    <a:pt x="1112" y="1026"/>
                  </a:lnTo>
                  <a:lnTo>
                    <a:pt x="1132" y="1042"/>
                  </a:lnTo>
                  <a:lnTo>
                    <a:pt x="1132" y="1026"/>
                  </a:lnTo>
                  <a:lnTo>
                    <a:pt x="1132" y="990"/>
                  </a:lnTo>
                  <a:lnTo>
                    <a:pt x="1132" y="925"/>
                  </a:lnTo>
                  <a:cubicBezTo>
                    <a:pt x="1112" y="873"/>
                    <a:pt x="1112" y="808"/>
                    <a:pt x="1112" y="7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1299596" y="656832"/>
              <a:ext cx="195472" cy="250895"/>
            </a:xfrm>
            <a:custGeom>
              <a:avLst/>
              <a:gdLst/>
              <a:ahLst/>
              <a:cxnLst/>
              <a:rect l="l" t="t" r="r" b="b"/>
              <a:pathLst>
                <a:path w="1968" h="2526" extrusionOk="0">
                  <a:moveTo>
                    <a:pt x="1967" y="0"/>
                  </a:moveTo>
                  <a:cubicBezTo>
                    <a:pt x="1935" y="0"/>
                    <a:pt x="1919" y="17"/>
                    <a:pt x="1903" y="17"/>
                  </a:cubicBezTo>
                  <a:lnTo>
                    <a:pt x="1244" y="521"/>
                  </a:lnTo>
                  <a:cubicBezTo>
                    <a:pt x="1127" y="622"/>
                    <a:pt x="994" y="707"/>
                    <a:pt x="877" y="788"/>
                  </a:cubicBezTo>
                  <a:lnTo>
                    <a:pt x="776" y="873"/>
                  </a:lnTo>
                  <a:cubicBezTo>
                    <a:pt x="574" y="1026"/>
                    <a:pt x="372" y="1176"/>
                    <a:pt x="186" y="1329"/>
                  </a:cubicBezTo>
                  <a:cubicBezTo>
                    <a:pt x="388" y="1176"/>
                    <a:pt x="590" y="1043"/>
                    <a:pt x="776" y="889"/>
                  </a:cubicBezTo>
                  <a:lnTo>
                    <a:pt x="893" y="808"/>
                  </a:lnTo>
                  <a:cubicBezTo>
                    <a:pt x="1010" y="723"/>
                    <a:pt x="1127" y="622"/>
                    <a:pt x="1244" y="538"/>
                  </a:cubicBezTo>
                  <a:lnTo>
                    <a:pt x="1733" y="166"/>
                  </a:lnTo>
                  <a:lnTo>
                    <a:pt x="1919" y="33"/>
                  </a:lnTo>
                  <a:cubicBezTo>
                    <a:pt x="1935" y="17"/>
                    <a:pt x="1951" y="17"/>
                    <a:pt x="1967" y="17"/>
                  </a:cubicBezTo>
                  <a:lnTo>
                    <a:pt x="1967" y="0"/>
                  </a:lnTo>
                  <a:close/>
                  <a:moveTo>
                    <a:pt x="186" y="1329"/>
                  </a:moveTo>
                  <a:cubicBezTo>
                    <a:pt x="170" y="1329"/>
                    <a:pt x="150" y="1346"/>
                    <a:pt x="133" y="1362"/>
                  </a:cubicBezTo>
                  <a:cubicBezTo>
                    <a:pt x="117" y="1378"/>
                    <a:pt x="117" y="1378"/>
                    <a:pt x="101" y="1394"/>
                  </a:cubicBezTo>
                  <a:cubicBezTo>
                    <a:pt x="85" y="1394"/>
                    <a:pt x="85" y="1414"/>
                    <a:pt x="85" y="1430"/>
                  </a:cubicBezTo>
                  <a:cubicBezTo>
                    <a:pt x="85" y="1463"/>
                    <a:pt x="85" y="1495"/>
                    <a:pt x="69" y="1531"/>
                  </a:cubicBezTo>
                  <a:lnTo>
                    <a:pt x="69" y="1596"/>
                  </a:lnTo>
                  <a:lnTo>
                    <a:pt x="69" y="1717"/>
                  </a:lnTo>
                  <a:cubicBezTo>
                    <a:pt x="85" y="1681"/>
                    <a:pt x="85" y="1632"/>
                    <a:pt x="85" y="1596"/>
                  </a:cubicBezTo>
                  <a:lnTo>
                    <a:pt x="85" y="1531"/>
                  </a:lnTo>
                  <a:cubicBezTo>
                    <a:pt x="85" y="1495"/>
                    <a:pt x="101" y="1463"/>
                    <a:pt x="101" y="1430"/>
                  </a:cubicBezTo>
                  <a:lnTo>
                    <a:pt x="101" y="1414"/>
                  </a:lnTo>
                  <a:cubicBezTo>
                    <a:pt x="117" y="1394"/>
                    <a:pt x="133" y="1378"/>
                    <a:pt x="150" y="1362"/>
                  </a:cubicBezTo>
                  <a:cubicBezTo>
                    <a:pt x="150" y="1362"/>
                    <a:pt x="170" y="1346"/>
                    <a:pt x="186" y="1329"/>
                  </a:cubicBezTo>
                  <a:close/>
                  <a:moveTo>
                    <a:pt x="69" y="1717"/>
                  </a:moveTo>
                  <a:cubicBezTo>
                    <a:pt x="49" y="1750"/>
                    <a:pt x="49" y="1782"/>
                    <a:pt x="49" y="1818"/>
                  </a:cubicBezTo>
                  <a:lnTo>
                    <a:pt x="49" y="1899"/>
                  </a:lnTo>
                  <a:cubicBezTo>
                    <a:pt x="49" y="1952"/>
                    <a:pt x="32" y="1984"/>
                    <a:pt x="32" y="2036"/>
                  </a:cubicBezTo>
                  <a:lnTo>
                    <a:pt x="32" y="2153"/>
                  </a:lnTo>
                  <a:cubicBezTo>
                    <a:pt x="49" y="2101"/>
                    <a:pt x="49" y="2069"/>
                    <a:pt x="49" y="2036"/>
                  </a:cubicBezTo>
                  <a:cubicBezTo>
                    <a:pt x="49" y="1984"/>
                    <a:pt x="49" y="1952"/>
                    <a:pt x="69" y="1899"/>
                  </a:cubicBezTo>
                  <a:lnTo>
                    <a:pt x="69" y="1818"/>
                  </a:lnTo>
                  <a:lnTo>
                    <a:pt x="69" y="1717"/>
                  </a:lnTo>
                  <a:close/>
                  <a:moveTo>
                    <a:pt x="32" y="2153"/>
                  </a:moveTo>
                  <a:cubicBezTo>
                    <a:pt x="32" y="2186"/>
                    <a:pt x="16" y="2222"/>
                    <a:pt x="16" y="2254"/>
                  </a:cubicBezTo>
                  <a:lnTo>
                    <a:pt x="16" y="2323"/>
                  </a:lnTo>
                  <a:lnTo>
                    <a:pt x="16" y="2388"/>
                  </a:lnTo>
                  <a:cubicBezTo>
                    <a:pt x="32" y="2355"/>
                    <a:pt x="32" y="2339"/>
                    <a:pt x="32" y="2323"/>
                  </a:cubicBezTo>
                  <a:lnTo>
                    <a:pt x="32" y="2254"/>
                  </a:lnTo>
                  <a:lnTo>
                    <a:pt x="32" y="2153"/>
                  </a:lnTo>
                  <a:close/>
                  <a:moveTo>
                    <a:pt x="16" y="2424"/>
                  </a:moveTo>
                  <a:cubicBezTo>
                    <a:pt x="16" y="2440"/>
                    <a:pt x="0" y="2456"/>
                    <a:pt x="0" y="2489"/>
                  </a:cubicBezTo>
                  <a:lnTo>
                    <a:pt x="0" y="2505"/>
                  </a:lnTo>
                  <a:lnTo>
                    <a:pt x="16" y="2525"/>
                  </a:lnTo>
                  <a:lnTo>
                    <a:pt x="16" y="2505"/>
                  </a:lnTo>
                  <a:lnTo>
                    <a:pt x="16" y="2489"/>
                  </a:lnTo>
                  <a:lnTo>
                    <a:pt x="16" y="24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2488020" y="564559"/>
              <a:ext cx="72309" cy="25328"/>
            </a:xfrm>
            <a:custGeom>
              <a:avLst/>
              <a:gdLst/>
              <a:ahLst/>
              <a:cxnLst/>
              <a:rect l="l" t="t" r="r" b="b"/>
              <a:pathLst>
                <a:path w="728" h="255" extrusionOk="0">
                  <a:moveTo>
                    <a:pt x="1" y="0"/>
                  </a:moveTo>
                  <a:lnTo>
                    <a:pt x="1" y="20"/>
                  </a:lnTo>
                  <a:lnTo>
                    <a:pt x="37" y="20"/>
                  </a:lnTo>
                  <a:cubicBezTo>
                    <a:pt x="85" y="37"/>
                    <a:pt x="154" y="69"/>
                    <a:pt x="203" y="85"/>
                  </a:cubicBezTo>
                  <a:cubicBezTo>
                    <a:pt x="239" y="85"/>
                    <a:pt x="271" y="101"/>
                    <a:pt x="304" y="121"/>
                  </a:cubicBezTo>
                  <a:cubicBezTo>
                    <a:pt x="356" y="138"/>
                    <a:pt x="405" y="154"/>
                    <a:pt x="457" y="170"/>
                  </a:cubicBezTo>
                  <a:cubicBezTo>
                    <a:pt x="506" y="186"/>
                    <a:pt x="558" y="202"/>
                    <a:pt x="607" y="222"/>
                  </a:cubicBezTo>
                  <a:cubicBezTo>
                    <a:pt x="627" y="222"/>
                    <a:pt x="627" y="239"/>
                    <a:pt x="643" y="239"/>
                  </a:cubicBezTo>
                  <a:cubicBezTo>
                    <a:pt x="659" y="239"/>
                    <a:pt x="675" y="255"/>
                    <a:pt x="708" y="255"/>
                  </a:cubicBezTo>
                  <a:lnTo>
                    <a:pt x="728" y="255"/>
                  </a:lnTo>
                  <a:lnTo>
                    <a:pt x="708" y="239"/>
                  </a:lnTo>
                  <a:cubicBezTo>
                    <a:pt x="691" y="239"/>
                    <a:pt x="659" y="239"/>
                    <a:pt x="643" y="222"/>
                  </a:cubicBezTo>
                  <a:lnTo>
                    <a:pt x="627" y="222"/>
                  </a:lnTo>
                  <a:cubicBezTo>
                    <a:pt x="558" y="186"/>
                    <a:pt x="506" y="170"/>
                    <a:pt x="457" y="154"/>
                  </a:cubicBezTo>
                  <a:cubicBezTo>
                    <a:pt x="405" y="138"/>
                    <a:pt x="356" y="121"/>
                    <a:pt x="304" y="101"/>
                  </a:cubicBezTo>
                  <a:cubicBezTo>
                    <a:pt x="271" y="85"/>
                    <a:pt x="239" y="85"/>
                    <a:pt x="203" y="69"/>
                  </a:cubicBezTo>
                  <a:cubicBezTo>
                    <a:pt x="154" y="53"/>
                    <a:pt x="102" y="3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2379656" y="532875"/>
              <a:ext cx="73600" cy="25328"/>
            </a:xfrm>
            <a:custGeom>
              <a:avLst/>
              <a:gdLst/>
              <a:ahLst/>
              <a:cxnLst/>
              <a:rect l="l" t="t" r="r" b="b"/>
              <a:pathLst>
                <a:path w="741" h="255" extrusionOk="0">
                  <a:moveTo>
                    <a:pt x="1" y="0"/>
                  </a:moveTo>
                  <a:cubicBezTo>
                    <a:pt x="33" y="16"/>
                    <a:pt x="82" y="36"/>
                    <a:pt x="118" y="53"/>
                  </a:cubicBezTo>
                  <a:cubicBezTo>
                    <a:pt x="134" y="53"/>
                    <a:pt x="150" y="53"/>
                    <a:pt x="167" y="69"/>
                  </a:cubicBezTo>
                  <a:cubicBezTo>
                    <a:pt x="268" y="101"/>
                    <a:pt x="369" y="137"/>
                    <a:pt x="470" y="170"/>
                  </a:cubicBezTo>
                  <a:cubicBezTo>
                    <a:pt x="538" y="186"/>
                    <a:pt x="587" y="218"/>
                    <a:pt x="655" y="238"/>
                  </a:cubicBezTo>
                  <a:lnTo>
                    <a:pt x="672" y="238"/>
                  </a:lnTo>
                  <a:cubicBezTo>
                    <a:pt x="672" y="238"/>
                    <a:pt x="672" y="218"/>
                    <a:pt x="655" y="218"/>
                  </a:cubicBezTo>
                  <a:cubicBezTo>
                    <a:pt x="607" y="202"/>
                    <a:pt x="538" y="186"/>
                    <a:pt x="470" y="154"/>
                  </a:cubicBezTo>
                  <a:cubicBezTo>
                    <a:pt x="369" y="117"/>
                    <a:pt x="268" y="85"/>
                    <a:pt x="167" y="53"/>
                  </a:cubicBezTo>
                  <a:cubicBezTo>
                    <a:pt x="150" y="53"/>
                    <a:pt x="134" y="36"/>
                    <a:pt x="118" y="36"/>
                  </a:cubicBezTo>
                  <a:cubicBezTo>
                    <a:pt x="82" y="16"/>
                    <a:pt x="33" y="0"/>
                    <a:pt x="1" y="0"/>
                  </a:cubicBezTo>
                  <a:close/>
                  <a:moveTo>
                    <a:pt x="672" y="238"/>
                  </a:moveTo>
                  <a:cubicBezTo>
                    <a:pt x="688" y="255"/>
                    <a:pt x="724" y="255"/>
                    <a:pt x="740" y="255"/>
                  </a:cubicBezTo>
                  <a:cubicBezTo>
                    <a:pt x="724" y="255"/>
                    <a:pt x="708" y="238"/>
                    <a:pt x="672" y="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1941534" y="203414"/>
              <a:ext cx="799368" cy="324693"/>
            </a:xfrm>
            <a:custGeom>
              <a:avLst/>
              <a:gdLst/>
              <a:ahLst/>
              <a:cxnLst/>
              <a:rect l="l" t="t" r="r" b="b"/>
              <a:pathLst>
                <a:path w="8048" h="3269" extrusionOk="0">
                  <a:moveTo>
                    <a:pt x="1" y="1"/>
                  </a:moveTo>
                  <a:cubicBezTo>
                    <a:pt x="17" y="1"/>
                    <a:pt x="49" y="21"/>
                    <a:pt x="69" y="21"/>
                  </a:cubicBezTo>
                  <a:cubicBezTo>
                    <a:pt x="85" y="37"/>
                    <a:pt x="102" y="37"/>
                    <a:pt x="118" y="53"/>
                  </a:cubicBezTo>
                  <a:cubicBezTo>
                    <a:pt x="150" y="53"/>
                    <a:pt x="170" y="69"/>
                    <a:pt x="203" y="69"/>
                  </a:cubicBezTo>
                  <a:cubicBezTo>
                    <a:pt x="186" y="53"/>
                    <a:pt x="150" y="53"/>
                    <a:pt x="134" y="37"/>
                  </a:cubicBezTo>
                  <a:cubicBezTo>
                    <a:pt x="102" y="21"/>
                    <a:pt x="85" y="21"/>
                    <a:pt x="69" y="1"/>
                  </a:cubicBezTo>
                  <a:close/>
                  <a:moveTo>
                    <a:pt x="203" y="69"/>
                  </a:moveTo>
                  <a:cubicBezTo>
                    <a:pt x="271" y="102"/>
                    <a:pt x="320" y="138"/>
                    <a:pt x="388" y="154"/>
                  </a:cubicBezTo>
                  <a:cubicBezTo>
                    <a:pt x="421" y="170"/>
                    <a:pt x="437" y="170"/>
                    <a:pt x="473" y="186"/>
                  </a:cubicBezTo>
                  <a:cubicBezTo>
                    <a:pt x="623" y="255"/>
                    <a:pt x="792" y="324"/>
                    <a:pt x="958" y="372"/>
                  </a:cubicBezTo>
                  <a:cubicBezTo>
                    <a:pt x="792" y="303"/>
                    <a:pt x="639" y="239"/>
                    <a:pt x="473" y="170"/>
                  </a:cubicBezTo>
                  <a:cubicBezTo>
                    <a:pt x="437" y="170"/>
                    <a:pt x="421" y="154"/>
                    <a:pt x="405" y="138"/>
                  </a:cubicBezTo>
                  <a:cubicBezTo>
                    <a:pt x="336" y="122"/>
                    <a:pt x="271" y="85"/>
                    <a:pt x="203" y="69"/>
                  </a:cubicBezTo>
                  <a:close/>
                  <a:moveTo>
                    <a:pt x="958" y="372"/>
                  </a:moveTo>
                  <a:lnTo>
                    <a:pt x="958" y="372"/>
                  </a:lnTo>
                  <a:cubicBezTo>
                    <a:pt x="1011" y="404"/>
                    <a:pt x="1059" y="425"/>
                    <a:pt x="1112" y="441"/>
                  </a:cubicBezTo>
                  <a:cubicBezTo>
                    <a:pt x="1059" y="404"/>
                    <a:pt x="1011" y="388"/>
                    <a:pt x="958" y="372"/>
                  </a:cubicBezTo>
                  <a:close/>
                  <a:moveTo>
                    <a:pt x="1112" y="441"/>
                  </a:moveTo>
                  <a:cubicBezTo>
                    <a:pt x="1196" y="473"/>
                    <a:pt x="1281" y="505"/>
                    <a:pt x="1362" y="542"/>
                  </a:cubicBezTo>
                  <a:cubicBezTo>
                    <a:pt x="1415" y="558"/>
                    <a:pt x="1463" y="590"/>
                    <a:pt x="1515" y="606"/>
                  </a:cubicBezTo>
                  <a:cubicBezTo>
                    <a:pt x="1584" y="627"/>
                    <a:pt x="1649" y="659"/>
                    <a:pt x="1717" y="691"/>
                  </a:cubicBezTo>
                  <a:cubicBezTo>
                    <a:pt x="1818" y="728"/>
                    <a:pt x="1919" y="776"/>
                    <a:pt x="2020" y="808"/>
                  </a:cubicBezTo>
                  <a:cubicBezTo>
                    <a:pt x="2138" y="861"/>
                    <a:pt x="2255" y="909"/>
                    <a:pt x="2372" y="946"/>
                  </a:cubicBezTo>
                  <a:cubicBezTo>
                    <a:pt x="2271" y="893"/>
                    <a:pt x="2138" y="845"/>
                    <a:pt x="2037" y="792"/>
                  </a:cubicBezTo>
                  <a:cubicBezTo>
                    <a:pt x="1936" y="760"/>
                    <a:pt x="1835" y="728"/>
                    <a:pt x="1734" y="675"/>
                  </a:cubicBezTo>
                  <a:cubicBezTo>
                    <a:pt x="1649" y="659"/>
                    <a:pt x="1584" y="627"/>
                    <a:pt x="1515" y="590"/>
                  </a:cubicBezTo>
                  <a:cubicBezTo>
                    <a:pt x="1463" y="574"/>
                    <a:pt x="1415" y="558"/>
                    <a:pt x="1362" y="526"/>
                  </a:cubicBezTo>
                  <a:cubicBezTo>
                    <a:pt x="1281" y="489"/>
                    <a:pt x="1196" y="457"/>
                    <a:pt x="1112" y="441"/>
                  </a:cubicBezTo>
                  <a:close/>
                  <a:moveTo>
                    <a:pt x="2372" y="946"/>
                  </a:moveTo>
                  <a:cubicBezTo>
                    <a:pt x="2525" y="1010"/>
                    <a:pt x="2695" y="1079"/>
                    <a:pt x="2861" y="1148"/>
                  </a:cubicBezTo>
                  <a:cubicBezTo>
                    <a:pt x="2877" y="1164"/>
                    <a:pt x="2913" y="1164"/>
                    <a:pt x="2929" y="1180"/>
                  </a:cubicBezTo>
                  <a:cubicBezTo>
                    <a:pt x="2998" y="1196"/>
                    <a:pt x="3047" y="1212"/>
                    <a:pt x="3099" y="1249"/>
                  </a:cubicBezTo>
                  <a:cubicBezTo>
                    <a:pt x="3047" y="1212"/>
                    <a:pt x="2998" y="1180"/>
                    <a:pt x="2946" y="1164"/>
                  </a:cubicBezTo>
                  <a:cubicBezTo>
                    <a:pt x="2913" y="1164"/>
                    <a:pt x="2897" y="1148"/>
                    <a:pt x="2861" y="1132"/>
                  </a:cubicBezTo>
                  <a:cubicBezTo>
                    <a:pt x="2695" y="1063"/>
                    <a:pt x="2525" y="994"/>
                    <a:pt x="2372" y="946"/>
                  </a:cubicBezTo>
                  <a:close/>
                  <a:moveTo>
                    <a:pt x="3099" y="1249"/>
                  </a:moveTo>
                  <a:cubicBezTo>
                    <a:pt x="3148" y="1265"/>
                    <a:pt x="3180" y="1281"/>
                    <a:pt x="3216" y="1297"/>
                  </a:cubicBezTo>
                  <a:cubicBezTo>
                    <a:pt x="3232" y="1297"/>
                    <a:pt x="3249" y="1297"/>
                    <a:pt x="3265" y="1313"/>
                  </a:cubicBezTo>
                  <a:cubicBezTo>
                    <a:pt x="3366" y="1350"/>
                    <a:pt x="3483" y="1398"/>
                    <a:pt x="3604" y="1451"/>
                  </a:cubicBezTo>
                  <a:cubicBezTo>
                    <a:pt x="3652" y="1467"/>
                    <a:pt x="3705" y="1483"/>
                    <a:pt x="3737" y="1499"/>
                  </a:cubicBezTo>
                  <a:cubicBezTo>
                    <a:pt x="3770" y="1515"/>
                    <a:pt x="3786" y="1536"/>
                    <a:pt x="3822" y="1536"/>
                  </a:cubicBezTo>
                  <a:cubicBezTo>
                    <a:pt x="3887" y="1568"/>
                    <a:pt x="3955" y="1584"/>
                    <a:pt x="4024" y="1616"/>
                  </a:cubicBezTo>
                  <a:cubicBezTo>
                    <a:pt x="4073" y="1637"/>
                    <a:pt x="4109" y="1653"/>
                    <a:pt x="4141" y="1669"/>
                  </a:cubicBezTo>
                  <a:cubicBezTo>
                    <a:pt x="4210" y="1685"/>
                    <a:pt x="4258" y="1717"/>
                    <a:pt x="4311" y="1738"/>
                  </a:cubicBezTo>
                  <a:cubicBezTo>
                    <a:pt x="4376" y="1754"/>
                    <a:pt x="4460" y="1786"/>
                    <a:pt x="4529" y="1818"/>
                  </a:cubicBezTo>
                  <a:cubicBezTo>
                    <a:pt x="4561" y="1839"/>
                    <a:pt x="4614" y="1855"/>
                    <a:pt x="4646" y="1871"/>
                  </a:cubicBezTo>
                  <a:cubicBezTo>
                    <a:pt x="4715" y="1903"/>
                    <a:pt x="4796" y="1940"/>
                    <a:pt x="4881" y="1956"/>
                  </a:cubicBezTo>
                  <a:cubicBezTo>
                    <a:pt x="4796" y="1919"/>
                    <a:pt x="4731" y="1887"/>
                    <a:pt x="4646" y="1855"/>
                  </a:cubicBezTo>
                  <a:cubicBezTo>
                    <a:pt x="4614" y="1839"/>
                    <a:pt x="4578" y="1818"/>
                    <a:pt x="4529" y="1802"/>
                  </a:cubicBezTo>
                  <a:cubicBezTo>
                    <a:pt x="4460" y="1786"/>
                    <a:pt x="4392" y="1754"/>
                    <a:pt x="4311" y="1717"/>
                  </a:cubicBezTo>
                  <a:cubicBezTo>
                    <a:pt x="4258" y="1701"/>
                    <a:pt x="4210" y="1685"/>
                    <a:pt x="4157" y="1653"/>
                  </a:cubicBezTo>
                  <a:cubicBezTo>
                    <a:pt x="4109" y="1637"/>
                    <a:pt x="4073" y="1616"/>
                    <a:pt x="4024" y="1600"/>
                  </a:cubicBezTo>
                  <a:cubicBezTo>
                    <a:pt x="3955" y="1584"/>
                    <a:pt x="3887" y="1552"/>
                    <a:pt x="3822" y="1515"/>
                  </a:cubicBezTo>
                  <a:cubicBezTo>
                    <a:pt x="3806" y="1515"/>
                    <a:pt x="3770" y="1499"/>
                    <a:pt x="3753" y="1499"/>
                  </a:cubicBezTo>
                  <a:cubicBezTo>
                    <a:pt x="3705" y="1483"/>
                    <a:pt x="3652" y="1451"/>
                    <a:pt x="3604" y="1435"/>
                  </a:cubicBezTo>
                  <a:cubicBezTo>
                    <a:pt x="3503" y="1382"/>
                    <a:pt x="3382" y="1350"/>
                    <a:pt x="3265" y="1297"/>
                  </a:cubicBezTo>
                  <a:cubicBezTo>
                    <a:pt x="3249" y="1297"/>
                    <a:pt x="3232" y="1281"/>
                    <a:pt x="3216" y="1281"/>
                  </a:cubicBezTo>
                  <a:cubicBezTo>
                    <a:pt x="3180" y="1265"/>
                    <a:pt x="3148" y="1249"/>
                    <a:pt x="3099" y="1249"/>
                  </a:cubicBezTo>
                  <a:close/>
                  <a:moveTo>
                    <a:pt x="4882" y="1956"/>
                  </a:moveTo>
                  <a:lnTo>
                    <a:pt x="4882" y="1956"/>
                  </a:lnTo>
                  <a:cubicBezTo>
                    <a:pt x="4966" y="1988"/>
                    <a:pt x="5051" y="2021"/>
                    <a:pt x="5135" y="2073"/>
                  </a:cubicBezTo>
                  <a:cubicBezTo>
                    <a:pt x="5167" y="2073"/>
                    <a:pt x="5200" y="2089"/>
                    <a:pt x="5220" y="2105"/>
                  </a:cubicBezTo>
                  <a:cubicBezTo>
                    <a:pt x="5252" y="2121"/>
                    <a:pt x="5285" y="2121"/>
                    <a:pt x="5301" y="2142"/>
                  </a:cubicBezTo>
                  <a:cubicBezTo>
                    <a:pt x="5353" y="2158"/>
                    <a:pt x="5385" y="2174"/>
                    <a:pt x="5438" y="2190"/>
                  </a:cubicBezTo>
                  <a:cubicBezTo>
                    <a:pt x="5539" y="2243"/>
                    <a:pt x="5656" y="2275"/>
                    <a:pt x="5773" y="2323"/>
                  </a:cubicBezTo>
                  <a:cubicBezTo>
                    <a:pt x="5890" y="2376"/>
                    <a:pt x="6008" y="2408"/>
                    <a:pt x="6109" y="2461"/>
                  </a:cubicBezTo>
                  <a:cubicBezTo>
                    <a:pt x="6177" y="2493"/>
                    <a:pt x="6246" y="2509"/>
                    <a:pt x="6294" y="2546"/>
                  </a:cubicBezTo>
                  <a:cubicBezTo>
                    <a:pt x="6379" y="2562"/>
                    <a:pt x="6448" y="2594"/>
                    <a:pt x="6513" y="2626"/>
                  </a:cubicBezTo>
                  <a:lnTo>
                    <a:pt x="6715" y="2711"/>
                  </a:lnTo>
                  <a:cubicBezTo>
                    <a:pt x="6852" y="2764"/>
                    <a:pt x="6985" y="2812"/>
                    <a:pt x="7102" y="2865"/>
                  </a:cubicBezTo>
                  <a:cubicBezTo>
                    <a:pt x="7119" y="2865"/>
                    <a:pt x="7139" y="2881"/>
                    <a:pt x="7155" y="2881"/>
                  </a:cubicBezTo>
                  <a:cubicBezTo>
                    <a:pt x="7203" y="2897"/>
                    <a:pt x="7240" y="2913"/>
                    <a:pt x="7288" y="2929"/>
                  </a:cubicBezTo>
                  <a:cubicBezTo>
                    <a:pt x="7320" y="2949"/>
                    <a:pt x="7357" y="2966"/>
                    <a:pt x="7389" y="2966"/>
                  </a:cubicBezTo>
                  <a:cubicBezTo>
                    <a:pt x="7357" y="2949"/>
                    <a:pt x="7320" y="2929"/>
                    <a:pt x="7288" y="2913"/>
                  </a:cubicBezTo>
                  <a:cubicBezTo>
                    <a:pt x="7256" y="2913"/>
                    <a:pt x="7203" y="2897"/>
                    <a:pt x="7171" y="2881"/>
                  </a:cubicBezTo>
                  <a:cubicBezTo>
                    <a:pt x="7155" y="2865"/>
                    <a:pt x="7139" y="2865"/>
                    <a:pt x="7119" y="2848"/>
                  </a:cubicBezTo>
                  <a:cubicBezTo>
                    <a:pt x="6985" y="2796"/>
                    <a:pt x="6852" y="2747"/>
                    <a:pt x="6715" y="2695"/>
                  </a:cubicBezTo>
                  <a:lnTo>
                    <a:pt x="6533" y="2610"/>
                  </a:lnTo>
                  <a:cubicBezTo>
                    <a:pt x="6448" y="2578"/>
                    <a:pt x="6379" y="2562"/>
                    <a:pt x="6311" y="2525"/>
                  </a:cubicBezTo>
                  <a:cubicBezTo>
                    <a:pt x="6246" y="2493"/>
                    <a:pt x="6177" y="2477"/>
                    <a:pt x="6109" y="2445"/>
                  </a:cubicBezTo>
                  <a:cubicBezTo>
                    <a:pt x="6008" y="2408"/>
                    <a:pt x="5890" y="2360"/>
                    <a:pt x="5773" y="2307"/>
                  </a:cubicBezTo>
                  <a:cubicBezTo>
                    <a:pt x="5656" y="2275"/>
                    <a:pt x="5555" y="2222"/>
                    <a:pt x="5438" y="2174"/>
                  </a:cubicBezTo>
                  <a:cubicBezTo>
                    <a:pt x="5402" y="2158"/>
                    <a:pt x="5353" y="2142"/>
                    <a:pt x="5321" y="2121"/>
                  </a:cubicBezTo>
                  <a:cubicBezTo>
                    <a:pt x="5285" y="2121"/>
                    <a:pt x="5252" y="2105"/>
                    <a:pt x="5236" y="2089"/>
                  </a:cubicBezTo>
                  <a:cubicBezTo>
                    <a:pt x="5200" y="2073"/>
                    <a:pt x="5167" y="2073"/>
                    <a:pt x="5135" y="2057"/>
                  </a:cubicBezTo>
                  <a:cubicBezTo>
                    <a:pt x="5051" y="2021"/>
                    <a:pt x="4966" y="1988"/>
                    <a:pt x="4882" y="1956"/>
                  </a:cubicBezTo>
                  <a:close/>
                  <a:moveTo>
                    <a:pt x="7389" y="2966"/>
                  </a:moveTo>
                  <a:cubicBezTo>
                    <a:pt x="7405" y="2982"/>
                    <a:pt x="7442" y="2998"/>
                    <a:pt x="7474" y="3014"/>
                  </a:cubicBezTo>
                  <a:cubicBezTo>
                    <a:pt x="7559" y="3030"/>
                    <a:pt x="7644" y="3067"/>
                    <a:pt x="7708" y="3099"/>
                  </a:cubicBezTo>
                  <a:cubicBezTo>
                    <a:pt x="7761" y="3115"/>
                    <a:pt x="7793" y="3131"/>
                    <a:pt x="7825" y="3151"/>
                  </a:cubicBezTo>
                  <a:cubicBezTo>
                    <a:pt x="7878" y="3184"/>
                    <a:pt x="7926" y="3200"/>
                    <a:pt x="7979" y="3216"/>
                  </a:cubicBezTo>
                  <a:cubicBezTo>
                    <a:pt x="7995" y="3216"/>
                    <a:pt x="8011" y="3232"/>
                    <a:pt x="8027" y="3232"/>
                  </a:cubicBezTo>
                  <a:lnTo>
                    <a:pt x="8027" y="3252"/>
                  </a:lnTo>
                  <a:lnTo>
                    <a:pt x="8027" y="3269"/>
                  </a:lnTo>
                  <a:lnTo>
                    <a:pt x="8048" y="3252"/>
                  </a:lnTo>
                  <a:lnTo>
                    <a:pt x="8048" y="3232"/>
                  </a:lnTo>
                  <a:lnTo>
                    <a:pt x="8027" y="3216"/>
                  </a:lnTo>
                  <a:cubicBezTo>
                    <a:pt x="8011" y="3216"/>
                    <a:pt x="7995" y="3200"/>
                    <a:pt x="7979" y="3200"/>
                  </a:cubicBezTo>
                  <a:cubicBezTo>
                    <a:pt x="7926" y="3184"/>
                    <a:pt x="7878" y="3168"/>
                    <a:pt x="7846" y="3151"/>
                  </a:cubicBezTo>
                  <a:cubicBezTo>
                    <a:pt x="7793" y="3131"/>
                    <a:pt x="7761" y="3115"/>
                    <a:pt x="7724" y="3099"/>
                  </a:cubicBezTo>
                  <a:cubicBezTo>
                    <a:pt x="7644" y="3067"/>
                    <a:pt x="7559" y="3030"/>
                    <a:pt x="7474" y="2998"/>
                  </a:cubicBezTo>
                  <a:cubicBezTo>
                    <a:pt x="7442" y="2982"/>
                    <a:pt x="7421" y="2966"/>
                    <a:pt x="7389" y="29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2222425" y="922427"/>
              <a:ext cx="95153" cy="28606"/>
            </a:xfrm>
            <a:custGeom>
              <a:avLst/>
              <a:gdLst/>
              <a:ahLst/>
              <a:cxnLst/>
              <a:rect l="l" t="t" r="r" b="b"/>
              <a:pathLst>
                <a:path w="958" h="288" extrusionOk="0">
                  <a:moveTo>
                    <a:pt x="0" y="1"/>
                  </a:moveTo>
                  <a:lnTo>
                    <a:pt x="17" y="17"/>
                  </a:lnTo>
                  <a:cubicBezTo>
                    <a:pt x="49" y="17"/>
                    <a:pt x="69" y="33"/>
                    <a:pt x="85" y="33"/>
                  </a:cubicBezTo>
                  <a:cubicBezTo>
                    <a:pt x="118" y="53"/>
                    <a:pt x="170" y="53"/>
                    <a:pt x="202" y="69"/>
                  </a:cubicBezTo>
                  <a:cubicBezTo>
                    <a:pt x="287" y="85"/>
                    <a:pt x="372" y="118"/>
                    <a:pt x="453" y="134"/>
                  </a:cubicBezTo>
                  <a:cubicBezTo>
                    <a:pt x="372" y="102"/>
                    <a:pt x="287" y="85"/>
                    <a:pt x="219" y="53"/>
                  </a:cubicBezTo>
                  <a:cubicBezTo>
                    <a:pt x="170" y="53"/>
                    <a:pt x="134" y="33"/>
                    <a:pt x="85" y="17"/>
                  </a:cubicBezTo>
                  <a:cubicBezTo>
                    <a:pt x="69" y="17"/>
                    <a:pt x="49" y="17"/>
                    <a:pt x="33" y="1"/>
                  </a:cubicBezTo>
                  <a:close/>
                  <a:moveTo>
                    <a:pt x="453" y="134"/>
                  </a:moveTo>
                  <a:cubicBezTo>
                    <a:pt x="489" y="154"/>
                    <a:pt x="538" y="170"/>
                    <a:pt x="574" y="170"/>
                  </a:cubicBezTo>
                  <a:cubicBezTo>
                    <a:pt x="639" y="203"/>
                    <a:pt x="707" y="219"/>
                    <a:pt x="776" y="235"/>
                  </a:cubicBezTo>
                  <a:lnTo>
                    <a:pt x="792" y="235"/>
                  </a:lnTo>
                  <a:cubicBezTo>
                    <a:pt x="808" y="235"/>
                    <a:pt x="824" y="235"/>
                    <a:pt x="857" y="255"/>
                  </a:cubicBezTo>
                  <a:cubicBezTo>
                    <a:pt x="893" y="271"/>
                    <a:pt x="925" y="271"/>
                    <a:pt x="958" y="287"/>
                  </a:cubicBezTo>
                  <a:lnTo>
                    <a:pt x="958" y="271"/>
                  </a:lnTo>
                  <a:cubicBezTo>
                    <a:pt x="925" y="271"/>
                    <a:pt x="893" y="255"/>
                    <a:pt x="857" y="235"/>
                  </a:cubicBezTo>
                  <a:cubicBezTo>
                    <a:pt x="841" y="235"/>
                    <a:pt x="808" y="219"/>
                    <a:pt x="792" y="219"/>
                  </a:cubicBezTo>
                  <a:lnTo>
                    <a:pt x="776" y="219"/>
                  </a:lnTo>
                  <a:cubicBezTo>
                    <a:pt x="707" y="203"/>
                    <a:pt x="639" y="186"/>
                    <a:pt x="590" y="170"/>
                  </a:cubicBezTo>
                  <a:cubicBezTo>
                    <a:pt x="538" y="154"/>
                    <a:pt x="505" y="134"/>
                    <a:pt x="453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1650611" y="775228"/>
              <a:ext cx="295889" cy="209079"/>
            </a:xfrm>
            <a:custGeom>
              <a:avLst/>
              <a:gdLst/>
              <a:ahLst/>
              <a:cxnLst/>
              <a:rect l="l" t="t" r="r" b="b"/>
              <a:pathLst>
                <a:path w="2979" h="2105" extrusionOk="0">
                  <a:moveTo>
                    <a:pt x="2978" y="0"/>
                  </a:moveTo>
                  <a:cubicBezTo>
                    <a:pt x="2930" y="0"/>
                    <a:pt x="2897" y="36"/>
                    <a:pt x="2845" y="53"/>
                  </a:cubicBezTo>
                  <a:cubicBezTo>
                    <a:pt x="2845" y="53"/>
                    <a:pt x="2829" y="69"/>
                    <a:pt x="2812" y="69"/>
                  </a:cubicBezTo>
                  <a:cubicBezTo>
                    <a:pt x="2728" y="121"/>
                    <a:pt x="2643" y="170"/>
                    <a:pt x="2574" y="202"/>
                  </a:cubicBezTo>
                  <a:cubicBezTo>
                    <a:pt x="2526" y="238"/>
                    <a:pt x="2493" y="255"/>
                    <a:pt x="2441" y="271"/>
                  </a:cubicBezTo>
                  <a:cubicBezTo>
                    <a:pt x="2324" y="339"/>
                    <a:pt x="2223" y="404"/>
                    <a:pt x="2106" y="457"/>
                  </a:cubicBezTo>
                  <a:lnTo>
                    <a:pt x="2037" y="505"/>
                  </a:lnTo>
                  <a:lnTo>
                    <a:pt x="2122" y="473"/>
                  </a:lnTo>
                  <a:cubicBezTo>
                    <a:pt x="2223" y="404"/>
                    <a:pt x="2340" y="356"/>
                    <a:pt x="2441" y="287"/>
                  </a:cubicBezTo>
                  <a:cubicBezTo>
                    <a:pt x="2493" y="271"/>
                    <a:pt x="2542" y="238"/>
                    <a:pt x="2574" y="222"/>
                  </a:cubicBezTo>
                  <a:cubicBezTo>
                    <a:pt x="2659" y="170"/>
                    <a:pt x="2728" y="137"/>
                    <a:pt x="2812" y="85"/>
                  </a:cubicBezTo>
                  <a:cubicBezTo>
                    <a:pt x="2829" y="85"/>
                    <a:pt x="2845" y="69"/>
                    <a:pt x="2861" y="69"/>
                  </a:cubicBezTo>
                  <a:cubicBezTo>
                    <a:pt x="2897" y="36"/>
                    <a:pt x="2930" y="20"/>
                    <a:pt x="2978" y="20"/>
                  </a:cubicBezTo>
                  <a:lnTo>
                    <a:pt x="2978" y="0"/>
                  </a:lnTo>
                  <a:close/>
                  <a:moveTo>
                    <a:pt x="2037" y="505"/>
                  </a:moveTo>
                  <a:cubicBezTo>
                    <a:pt x="1988" y="525"/>
                    <a:pt x="1936" y="558"/>
                    <a:pt x="1887" y="574"/>
                  </a:cubicBezTo>
                  <a:cubicBezTo>
                    <a:pt x="1819" y="606"/>
                    <a:pt x="1766" y="642"/>
                    <a:pt x="1718" y="675"/>
                  </a:cubicBezTo>
                  <a:cubicBezTo>
                    <a:pt x="1786" y="659"/>
                    <a:pt x="1835" y="626"/>
                    <a:pt x="1887" y="590"/>
                  </a:cubicBezTo>
                  <a:cubicBezTo>
                    <a:pt x="1936" y="574"/>
                    <a:pt x="1988" y="541"/>
                    <a:pt x="2037" y="505"/>
                  </a:cubicBezTo>
                  <a:close/>
                  <a:moveTo>
                    <a:pt x="1718" y="675"/>
                  </a:moveTo>
                  <a:lnTo>
                    <a:pt x="1718" y="675"/>
                  </a:lnTo>
                  <a:cubicBezTo>
                    <a:pt x="1665" y="707"/>
                    <a:pt x="1601" y="727"/>
                    <a:pt x="1548" y="760"/>
                  </a:cubicBezTo>
                  <a:cubicBezTo>
                    <a:pt x="1463" y="808"/>
                    <a:pt x="1399" y="844"/>
                    <a:pt x="1314" y="893"/>
                  </a:cubicBezTo>
                  <a:cubicBezTo>
                    <a:pt x="1245" y="929"/>
                    <a:pt x="1197" y="961"/>
                    <a:pt x="1128" y="994"/>
                  </a:cubicBezTo>
                  <a:cubicBezTo>
                    <a:pt x="1197" y="961"/>
                    <a:pt x="1261" y="945"/>
                    <a:pt x="1314" y="909"/>
                  </a:cubicBezTo>
                  <a:cubicBezTo>
                    <a:pt x="1399" y="861"/>
                    <a:pt x="1483" y="808"/>
                    <a:pt x="1548" y="776"/>
                  </a:cubicBezTo>
                  <a:cubicBezTo>
                    <a:pt x="1617" y="743"/>
                    <a:pt x="1665" y="707"/>
                    <a:pt x="1718" y="675"/>
                  </a:cubicBezTo>
                  <a:close/>
                  <a:moveTo>
                    <a:pt x="1128" y="994"/>
                  </a:moveTo>
                  <a:cubicBezTo>
                    <a:pt x="1043" y="1046"/>
                    <a:pt x="942" y="1095"/>
                    <a:pt x="857" y="1131"/>
                  </a:cubicBezTo>
                  <a:cubicBezTo>
                    <a:pt x="776" y="1180"/>
                    <a:pt x="692" y="1232"/>
                    <a:pt x="623" y="1264"/>
                  </a:cubicBezTo>
                  <a:cubicBezTo>
                    <a:pt x="538" y="1313"/>
                    <a:pt x="453" y="1349"/>
                    <a:pt x="389" y="1398"/>
                  </a:cubicBezTo>
                  <a:cubicBezTo>
                    <a:pt x="320" y="1434"/>
                    <a:pt x="272" y="1466"/>
                    <a:pt x="203" y="1483"/>
                  </a:cubicBezTo>
                  <a:cubicBezTo>
                    <a:pt x="171" y="1515"/>
                    <a:pt x="118" y="1551"/>
                    <a:pt x="70" y="1567"/>
                  </a:cubicBezTo>
                  <a:cubicBezTo>
                    <a:pt x="17" y="1600"/>
                    <a:pt x="1" y="1616"/>
                    <a:pt x="17" y="1668"/>
                  </a:cubicBezTo>
                  <a:cubicBezTo>
                    <a:pt x="33" y="1685"/>
                    <a:pt x="17" y="1685"/>
                    <a:pt x="17" y="1701"/>
                  </a:cubicBezTo>
                  <a:lnTo>
                    <a:pt x="17" y="1717"/>
                  </a:lnTo>
                  <a:cubicBezTo>
                    <a:pt x="1" y="1737"/>
                    <a:pt x="1" y="1769"/>
                    <a:pt x="1" y="1786"/>
                  </a:cubicBezTo>
                  <a:lnTo>
                    <a:pt x="1" y="1838"/>
                  </a:lnTo>
                  <a:lnTo>
                    <a:pt x="1" y="2020"/>
                  </a:lnTo>
                  <a:lnTo>
                    <a:pt x="1" y="2105"/>
                  </a:lnTo>
                  <a:cubicBezTo>
                    <a:pt x="1" y="2072"/>
                    <a:pt x="1" y="2056"/>
                    <a:pt x="17" y="2020"/>
                  </a:cubicBezTo>
                  <a:lnTo>
                    <a:pt x="17" y="1838"/>
                  </a:lnTo>
                  <a:lnTo>
                    <a:pt x="17" y="1786"/>
                  </a:lnTo>
                  <a:cubicBezTo>
                    <a:pt x="17" y="1769"/>
                    <a:pt x="17" y="1737"/>
                    <a:pt x="33" y="1717"/>
                  </a:cubicBezTo>
                  <a:lnTo>
                    <a:pt x="33" y="1701"/>
                  </a:lnTo>
                  <a:lnTo>
                    <a:pt x="33" y="1668"/>
                  </a:lnTo>
                  <a:cubicBezTo>
                    <a:pt x="17" y="1616"/>
                    <a:pt x="33" y="1600"/>
                    <a:pt x="70" y="1584"/>
                  </a:cubicBezTo>
                  <a:cubicBezTo>
                    <a:pt x="118" y="1551"/>
                    <a:pt x="171" y="1535"/>
                    <a:pt x="219" y="1499"/>
                  </a:cubicBezTo>
                  <a:cubicBezTo>
                    <a:pt x="272" y="1466"/>
                    <a:pt x="336" y="1434"/>
                    <a:pt x="389" y="1414"/>
                  </a:cubicBezTo>
                  <a:cubicBezTo>
                    <a:pt x="473" y="1365"/>
                    <a:pt x="538" y="1333"/>
                    <a:pt x="623" y="1281"/>
                  </a:cubicBezTo>
                  <a:cubicBezTo>
                    <a:pt x="708" y="1232"/>
                    <a:pt x="793" y="1196"/>
                    <a:pt x="857" y="1147"/>
                  </a:cubicBezTo>
                  <a:cubicBezTo>
                    <a:pt x="958" y="1095"/>
                    <a:pt x="1043" y="1046"/>
                    <a:pt x="1128" y="9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1815987" y="857469"/>
              <a:ext cx="5264" cy="130513"/>
            </a:xfrm>
            <a:custGeom>
              <a:avLst/>
              <a:gdLst/>
              <a:ahLst/>
              <a:cxnLst/>
              <a:rect l="l" t="t" r="r" b="b"/>
              <a:pathLst>
                <a:path w="53" h="1314" extrusionOk="0">
                  <a:moveTo>
                    <a:pt x="37" y="0"/>
                  </a:moveTo>
                  <a:lnTo>
                    <a:pt x="37" y="81"/>
                  </a:lnTo>
                  <a:lnTo>
                    <a:pt x="37" y="283"/>
                  </a:lnTo>
                  <a:lnTo>
                    <a:pt x="37" y="505"/>
                  </a:lnTo>
                  <a:cubicBezTo>
                    <a:pt x="37" y="420"/>
                    <a:pt x="37" y="352"/>
                    <a:pt x="53" y="283"/>
                  </a:cubicBezTo>
                  <a:lnTo>
                    <a:pt x="53" y="81"/>
                  </a:lnTo>
                  <a:lnTo>
                    <a:pt x="53" y="0"/>
                  </a:lnTo>
                  <a:close/>
                  <a:moveTo>
                    <a:pt x="37" y="505"/>
                  </a:moveTo>
                  <a:cubicBezTo>
                    <a:pt x="37" y="570"/>
                    <a:pt x="20" y="638"/>
                    <a:pt x="20" y="707"/>
                  </a:cubicBezTo>
                  <a:lnTo>
                    <a:pt x="20" y="1075"/>
                  </a:lnTo>
                  <a:lnTo>
                    <a:pt x="20" y="1228"/>
                  </a:lnTo>
                  <a:cubicBezTo>
                    <a:pt x="20" y="1176"/>
                    <a:pt x="37" y="1127"/>
                    <a:pt x="37" y="1075"/>
                  </a:cubicBezTo>
                  <a:lnTo>
                    <a:pt x="37" y="707"/>
                  </a:lnTo>
                  <a:lnTo>
                    <a:pt x="37" y="505"/>
                  </a:lnTo>
                  <a:close/>
                  <a:moveTo>
                    <a:pt x="20" y="1228"/>
                  </a:moveTo>
                  <a:cubicBezTo>
                    <a:pt x="0" y="1261"/>
                    <a:pt x="0" y="1277"/>
                    <a:pt x="0" y="1313"/>
                  </a:cubicBezTo>
                  <a:lnTo>
                    <a:pt x="20" y="1313"/>
                  </a:lnTo>
                  <a:lnTo>
                    <a:pt x="20" y="12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2199183" y="862236"/>
              <a:ext cx="1689" cy="118892"/>
            </a:xfrm>
            <a:custGeom>
              <a:avLst/>
              <a:gdLst/>
              <a:ahLst/>
              <a:cxnLst/>
              <a:rect l="l" t="t" r="r" b="b"/>
              <a:pathLst>
                <a:path w="17" h="1197" extrusionOk="0">
                  <a:moveTo>
                    <a:pt x="0" y="1"/>
                  </a:moveTo>
                  <a:lnTo>
                    <a:pt x="0" y="85"/>
                  </a:lnTo>
                  <a:cubicBezTo>
                    <a:pt x="0" y="69"/>
                    <a:pt x="0" y="33"/>
                    <a:pt x="16" y="17"/>
                  </a:cubicBezTo>
                  <a:lnTo>
                    <a:pt x="16" y="1"/>
                  </a:lnTo>
                  <a:close/>
                  <a:moveTo>
                    <a:pt x="0" y="85"/>
                  </a:moveTo>
                  <a:lnTo>
                    <a:pt x="0" y="558"/>
                  </a:lnTo>
                  <a:lnTo>
                    <a:pt x="0" y="760"/>
                  </a:lnTo>
                  <a:lnTo>
                    <a:pt x="0" y="1095"/>
                  </a:lnTo>
                  <a:lnTo>
                    <a:pt x="0" y="1164"/>
                  </a:lnTo>
                  <a:lnTo>
                    <a:pt x="0" y="1196"/>
                  </a:lnTo>
                  <a:lnTo>
                    <a:pt x="16" y="1196"/>
                  </a:lnTo>
                  <a:lnTo>
                    <a:pt x="16" y="1164"/>
                  </a:lnTo>
                  <a:lnTo>
                    <a:pt x="16" y="1095"/>
                  </a:lnTo>
                  <a:lnTo>
                    <a:pt x="16" y="760"/>
                  </a:lnTo>
                  <a:lnTo>
                    <a:pt x="16" y="558"/>
                  </a:lnTo>
                  <a:cubicBezTo>
                    <a:pt x="0" y="405"/>
                    <a:pt x="0" y="235"/>
                    <a:pt x="0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1826019" y="883293"/>
              <a:ext cx="122468" cy="104689"/>
            </a:xfrm>
            <a:custGeom>
              <a:avLst/>
              <a:gdLst/>
              <a:ahLst/>
              <a:cxnLst/>
              <a:rect l="l" t="t" r="r" b="b"/>
              <a:pathLst>
                <a:path w="1233" h="1054" extrusionOk="0">
                  <a:moveTo>
                    <a:pt x="1202" y="0"/>
                  </a:moveTo>
                  <a:cubicBezTo>
                    <a:pt x="1178" y="0"/>
                    <a:pt x="1159" y="12"/>
                    <a:pt x="1147" y="23"/>
                  </a:cubicBezTo>
                  <a:cubicBezTo>
                    <a:pt x="1131" y="23"/>
                    <a:pt x="1131" y="43"/>
                    <a:pt x="1111" y="43"/>
                  </a:cubicBezTo>
                  <a:cubicBezTo>
                    <a:pt x="1030" y="75"/>
                    <a:pt x="945" y="124"/>
                    <a:pt x="861" y="160"/>
                  </a:cubicBezTo>
                  <a:lnTo>
                    <a:pt x="808" y="193"/>
                  </a:lnTo>
                  <a:cubicBezTo>
                    <a:pt x="743" y="225"/>
                    <a:pt x="691" y="245"/>
                    <a:pt x="643" y="277"/>
                  </a:cubicBezTo>
                  <a:cubicBezTo>
                    <a:pt x="542" y="326"/>
                    <a:pt x="424" y="378"/>
                    <a:pt x="323" y="447"/>
                  </a:cubicBezTo>
                  <a:cubicBezTo>
                    <a:pt x="441" y="395"/>
                    <a:pt x="542" y="346"/>
                    <a:pt x="643" y="294"/>
                  </a:cubicBezTo>
                  <a:cubicBezTo>
                    <a:pt x="691" y="261"/>
                    <a:pt x="760" y="245"/>
                    <a:pt x="808" y="209"/>
                  </a:cubicBezTo>
                  <a:lnTo>
                    <a:pt x="861" y="176"/>
                  </a:lnTo>
                  <a:cubicBezTo>
                    <a:pt x="945" y="144"/>
                    <a:pt x="1030" y="92"/>
                    <a:pt x="1131" y="59"/>
                  </a:cubicBezTo>
                  <a:cubicBezTo>
                    <a:pt x="1131" y="43"/>
                    <a:pt x="1147" y="43"/>
                    <a:pt x="1147" y="43"/>
                  </a:cubicBezTo>
                  <a:cubicBezTo>
                    <a:pt x="1180" y="23"/>
                    <a:pt x="1196" y="7"/>
                    <a:pt x="1232" y="7"/>
                  </a:cubicBezTo>
                  <a:cubicBezTo>
                    <a:pt x="1222" y="2"/>
                    <a:pt x="1211" y="0"/>
                    <a:pt x="1202" y="0"/>
                  </a:cubicBezTo>
                  <a:close/>
                  <a:moveTo>
                    <a:pt x="323" y="447"/>
                  </a:moveTo>
                  <a:cubicBezTo>
                    <a:pt x="287" y="447"/>
                    <a:pt x="271" y="463"/>
                    <a:pt x="239" y="479"/>
                  </a:cubicBezTo>
                  <a:cubicBezTo>
                    <a:pt x="186" y="512"/>
                    <a:pt x="138" y="528"/>
                    <a:pt x="69" y="564"/>
                  </a:cubicBezTo>
                  <a:cubicBezTo>
                    <a:pt x="20" y="580"/>
                    <a:pt x="0" y="613"/>
                    <a:pt x="0" y="665"/>
                  </a:cubicBezTo>
                  <a:lnTo>
                    <a:pt x="0" y="932"/>
                  </a:lnTo>
                  <a:lnTo>
                    <a:pt x="0" y="1053"/>
                  </a:lnTo>
                  <a:cubicBezTo>
                    <a:pt x="0" y="1001"/>
                    <a:pt x="0" y="968"/>
                    <a:pt x="20" y="932"/>
                  </a:cubicBezTo>
                  <a:lnTo>
                    <a:pt x="20" y="665"/>
                  </a:lnTo>
                  <a:cubicBezTo>
                    <a:pt x="20" y="613"/>
                    <a:pt x="37" y="597"/>
                    <a:pt x="69" y="580"/>
                  </a:cubicBezTo>
                  <a:cubicBezTo>
                    <a:pt x="138" y="548"/>
                    <a:pt x="186" y="512"/>
                    <a:pt x="239" y="496"/>
                  </a:cubicBezTo>
                  <a:cubicBezTo>
                    <a:pt x="271" y="479"/>
                    <a:pt x="303" y="463"/>
                    <a:pt x="323" y="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1759372" y="382397"/>
              <a:ext cx="183851" cy="138856"/>
            </a:xfrm>
            <a:custGeom>
              <a:avLst/>
              <a:gdLst/>
              <a:ahLst/>
              <a:cxnLst/>
              <a:rect l="l" t="t" r="r" b="b"/>
              <a:pathLst>
                <a:path w="1851" h="1398" extrusionOk="0">
                  <a:moveTo>
                    <a:pt x="1851" y="0"/>
                  </a:moveTo>
                  <a:cubicBezTo>
                    <a:pt x="1818" y="0"/>
                    <a:pt x="1802" y="0"/>
                    <a:pt x="1782" y="16"/>
                  </a:cubicBezTo>
                  <a:cubicBezTo>
                    <a:pt x="1717" y="69"/>
                    <a:pt x="1665" y="117"/>
                    <a:pt x="1600" y="154"/>
                  </a:cubicBezTo>
                  <a:cubicBezTo>
                    <a:pt x="1515" y="218"/>
                    <a:pt x="1447" y="287"/>
                    <a:pt x="1362" y="340"/>
                  </a:cubicBezTo>
                  <a:cubicBezTo>
                    <a:pt x="1261" y="420"/>
                    <a:pt x="1160" y="505"/>
                    <a:pt x="1059" y="574"/>
                  </a:cubicBezTo>
                  <a:cubicBezTo>
                    <a:pt x="974" y="643"/>
                    <a:pt x="893" y="707"/>
                    <a:pt x="809" y="776"/>
                  </a:cubicBezTo>
                  <a:cubicBezTo>
                    <a:pt x="655" y="893"/>
                    <a:pt x="522" y="1010"/>
                    <a:pt x="368" y="1111"/>
                  </a:cubicBezTo>
                  <a:cubicBezTo>
                    <a:pt x="267" y="1196"/>
                    <a:pt x="186" y="1265"/>
                    <a:pt x="102" y="1329"/>
                  </a:cubicBezTo>
                  <a:cubicBezTo>
                    <a:pt x="85" y="1329"/>
                    <a:pt x="85" y="1349"/>
                    <a:pt x="65" y="1349"/>
                  </a:cubicBezTo>
                  <a:cubicBezTo>
                    <a:pt x="49" y="1366"/>
                    <a:pt x="49" y="1366"/>
                    <a:pt x="33" y="1382"/>
                  </a:cubicBezTo>
                  <a:cubicBezTo>
                    <a:pt x="17" y="1382"/>
                    <a:pt x="17" y="1398"/>
                    <a:pt x="1" y="1398"/>
                  </a:cubicBezTo>
                  <a:lnTo>
                    <a:pt x="33" y="1398"/>
                  </a:lnTo>
                  <a:lnTo>
                    <a:pt x="65" y="1366"/>
                  </a:lnTo>
                  <a:cubicBezTo>
                    <a:pt x="85" y="1349"/>
                    <a:pt x="102" y="1349"/>
                    <a:pt x="102" y="1349"/>
                  </a:cubicBezTo>
                  <a:cubicBezTo>
                    <a:pt x="186" y="1265"/>
                    <a:pt x="287" y="1196"/>
                    <a:pt x="368" y="1127"/>
                  </a:cubicBezTo>
                  <a:cubicBezTo>
                    <a:pt x="522" y="1010"/>
                    <a:pt x="671" y="893"/>
                    <a:pt x="825" y="776"/>
                  </a:cubicBezTo>
                  <a:cubicBezTo>
                    <a:pt x="910" y="723"/>
                    <a:pt x="994" y="659"/>
                    <a:pt x="1059" y="590"/>
                  </a:cubicBezTo>
                  <a:cubicBezTo>
                    <a:pt x="1176" y="505"/>
                    <a:pt x="1277" y="441"/>
                    <a:pt x="1378" y="356"/>
                  </a:cubicBezTo>
                  <a:cubicBezTo>
                    <a:pt x="1447" y="287"/>
                    <a:pt x="1532" y="239"/>
                    <a:pt x="1616" y="170"/>
                  </a:cubicBezTo>
                  <a:cubicBezTo>
                    <a:pt x="1665" y="117"/>
                    <a:pt x="1734" y="69"/>
                    <a:pt x="1782" y="37"/>
                  </a:cubicBezTo>
                  <a:cubicBezTo>
                    <a:pt x="1797" y="22"/>
                    <a:pt x="1809" y="10"/>
                    <a:pt x="1821" y="10"/>
                  </a:cubicBezTo>
                  <a:cubicBezTo>
                    <a:pt x="1825" y="10"/>
                    <a:pt x="1830" y="12"/>
                    <a:pt x="1835" y="16"/>
                  </a:cubicBezTo>
                  <a:lnTo>
                    <a:pt x="18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1759372" y="298865"/>
              <a:ext cx="182261" cy="143823"/>
            </a:xfrm>
            <a:custGeom>
              <a:avLst/>
              <a:gdLst/>
              <a:ahLst/>
              <a:cxnLst/>
              <a:rect l="l" t="t" r="r" b="b"/>
              <a:pathLst>
                <a:path w="1835" h="1448" extrusionOk="0">
                  <a:moveTo>
                    <a:pt x="1835" y="1"/>
                  </a:moveTo>
                  <a:cubicBezTo>
                    <a:pt x="1782" y="1"/>
                    <a:pt x="1766" y="33"/>
                    <a:pt x="1734" y="49"/>
                  </a:cubicBezTo>
                  <a:cubicBezTo>
                    <a:pt x="1734" y="70"/>
                    <a:pt x="1717" y="70"/>
                    <a:pt x="1717" y="86"/>
                  </a:cubicBezTo>
                  <a:cubicBezTo>
                    <a:pt x="1734" y="86"/>
                    <a:pt x="1734" y="70"/>
                    <a:pt x="1750" y="70"/>
                  </a:cubicBezTo>
                  <a:cubicBezTo>
                    <a:pt x="1766" y="33"/>
                    <a:pt x="1802" y="17"/>
                    <a:pt x="1835" y="17"/>
                  </a:cubicBezTo>
                  <a:lnTo>
                    <a:pt x="1835" y="1"/>
                  </a:lnTo>
                  <a:close/>
                  <a:moveTo>
                    <a:pt x="1717" y="86"/>
                  </a:moveTo>
                  <a:lnTo>
                    <a:pt x="1717" y="86"/>
                  </a:lnTo>
                  <a:cubicBezTo>
                    <a:pt x="1633" y="134"/>
                    <a:pt x="1548" y="203"/>
                    <a:pt x="1479" y="272"/>
                  </a:cubicBezTo>
                  <a:cubicBezTo>
                    <a:pt x="1564" y="219"/>
                    <a:pt x="1633" y="150"/>
                    <a:pt x="1717" y="86"/>
                  </a:cubicBezTo>
                  <a:close/>
                  <a:moveTo>
                    <a:pt x="1463" y="288"/>
                  </a:moveTo>
                  <a:cubicBezTo>
                    <a:pt x="1398" y="320"/>
                    <a:pt x="1346" y="373"/>
                    <a:pt x="1277" y="421"/>
                  </a:cubicBezTo>
                  <a:lnTo>
                    <a:pt x="1176" y="506"/>
                  </a:lnTo>
                  <a:cubicBezTo>
                    <a:pt x="1075" y="591"/>
                    <a:pt x="974" y="676"/>
                    <a:pt x="873" y="740"/>
                  </a:cubicBezTo>
                  <a:cubicBezTo>
                    <a:pt x="809" y="793"/>
                    <a:pt x="756" y="841"/>
                    <a:pt x="691" y="910"/>
                  </a:cubicBezTo>
                  <a:cubicBezTo>
                    <a:pt x="756" y="857"/>
                    <a:pt x="825" y="809"/>
                    <a:pt x="893" y="756"/>
                  </a:cubicBezTo>
                  <a:cubicBezTo>
                    <a:pt x="994" y="676"/>
                    <a:pt x="1075" y="607"/>
                    <a:pt x="1176" y="522"/>
                  </a:cubicBezTo>
                  <a:lnTo>
                    <a:pt x="1297" y="437"/>
                  </a:lnTo>
                  <a:cubicBezTo>
                    <a:pt x="1346" y="389"/>
                    <a:pt x="1414" y="336"/>
                    <a:pt x="1463" y="288"/>
                  </a:cubicBezTo>
                  <a:close/>
                  <a:moveTo>
                    <a:pt x="691" y="910"/>
                  </a:moveTo>
                  <a:cubicBezTo>
                    <a:pt x="590" y="979"/>
                    <a:pt x="506" y="1043"/>
                    <a:pt x="405" y="1128"/>
                  </a:cubicBezTo>
                  <a:lnTo>
                    <a:pt x="235" y="1261"/>
                  </a:lnTo>
                  <a:cubicBezTo>
                    <a:pt x="186" y="1314"/>
                    <a:pt x="118" y="1362"/>
                    <a:pt x="65" y="1399"/>
                  </a:cubicBezTo>
                  <a:lnTo>
                    <a:pt x="65" y="1415"/>
                  </a:lnTo>
                  <a:cubicBezTo>
                    <a:pt x="134" y="1362"/>
                    <a:pt x="186" y="1314"/>
                    <a:pt x="251" y="1261"/>
                  </a:cubicBezTo>
                  <a:lnTo>
                    <a:pt x="421" y="1144"/>
                  </a:lnTo>
                  <a:cubicBezTo>
                    <a:pt x="506" y="1059"/>
                    <a:pt x="607" y="995"/>
                    <a:pt x="691" y="910"/>
                  </a:cubicBezTo>
                  <a:close/>
                  <a:moveTo>
                    <a:pt x="65" y="1415"/>
                  </a:moveTo>
                  <a:cubicBezTo>
                    <a:pt x="49" y="1415"/>
                    <a:pt x="33" y="1431"/>
                    <a:pt x="17" y="1431"/>
                  </a:cubicBezTo>
                  <a:lnTo>
                    <a:pt x="1" y="1431"/>
                  </a:lnTo>
                  <a:lnTo>
                    <a:pt x="17" y="1447"/>
                  </a:lnTo>
                  <a:cubicBezTo>
                    <a:pt x="33" y="1447"/>
                    <a:pt x="49" y="1431"/>
                    <a:pt x="65" y="14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2190740" y="860647"/>
              <a:ext cx="287347" cy="120481"/>
            </a:xfrm>
            <a:custGeom>
              <a:avLst/>
              <a:gdLst/>
              <a:ahLst/>
              <a:cxnLst/>
              <a:rect l="l" t="t" r="r" b="b"/>
              <a:pathLst>
                <a:path w="2893" h="1213" extrusionOk="0">
                  <a:moveTo>
                    <a:pt x="2489" y="655"/>
                  </a:moveTo>
                  <a:lnTo>
                    <a:pt x="2489" y="655"/>
                  </a:lnTo>
                  <a:cubicBezTo>
                    <a:pt x="2574" y="691"/>
                    <a:pt x="2675" y="724"/>
                    <a:pt x="2776" y="740"/>
                  </a:cubicBezTo>
                  <a:lnTo>
                    <a:pt x="2792" y="740"/>
                  </a:lnTo>
                  <a:lnTo>
                    <a:pt x="2776" y="724"/>
                  </a:lnTo>
                  <a:cubicBezTo>
                    <a:pt x="2675" y="707"/>
                    <a:pt x="2590" y="675"/>
                    <a:pt x="2489" y="655"/>
                  </a:cubicBezTo>
                  <a:close/>
                  <a:moveTo>
                    <a:pt x="16" y="1"/>
                  </a:moveTo>
                  <a:cubicBezTo>
                    <a:pt x="16" y="17"/>
                    <a:pt x="0" y="33"/>
                    <a:pt x="0" y="49"/>
                  </a:cubicBezTo>
                  <a:lnTo>
                    <a:pt x="0" y="219"/>
                  </a:lnTo>
                  <a:lnTo>
                    <a:pt x="0" y="388"/>
                  </a:lnTo>
                  <a:lnTo>
                    <a:pt x="0" y="404"/>
                  </a:lnTo>
                  <a:cubicBezTo>
                    <a:pt x="0" y="522"/>
                    <a:pt x="0" y="639"/>
                    <a:pt x="16" y="756"/>
                  </a:cubicBezTo>
                  <a:lnTo>
                    <a:pt x="16" y="404"/>
                  </a:lnTo>
                  <a:lnTo>
                    <a:pt x="16" y="388"/>
                  </a:lnTo>
                  <a:lnTo>
                    <a:pt x="16" y="219"/>
                  </a:lnTo>
                  <a:lnTo>
                    <a:pt x="16" y="49"/>
                  </a:lnTo>
                  <a:cubicBezTo>
                    <a:pt x="16" y="33"/>
                    <a:pt x="16" y="17"/>
                    <a:pt x="33" y="17"/>
                  </a:cubicBezTo>
                  <a:lnTo>
                    <a:pt x="65" y="17"/>
                  </a:lnTo>
                  <a:cubicBezTo>
                    <a:pt x="117" y="33"/>
                    <a:pt x="150" y="33"/>
                    <a:pt x="186" y="49"/>
                  </a:cubicBezTo>
                  <a:cubicBezTo>
                    <a:pt x="202" y="49"/>
                    <a:pt x="218" y="49"/>
                    <a:pt x="235" y="69"/>
                  </a:cubicBezTo>
                  <a:cubicBezTo>
                    <a:pt x="287" y="69"/>
                    <a:pt x="336" y="85"/>
                    <a:pt x="388" y="101"/>
                  </a:cubicBezTo>
                  <a:cubicBezTo>
                    <a:pt x="489" y="134"/>
                    <a:pt x="570" y="150"/>
                    <a:pt x="671" y="186"/>
                  </a:cubicBezTo>
                  <a:cubicBezTo>
                    <a:pt x="808" y="219"/>
                    <a:pt x="958" y="251"/>
                    <a:pt x="1095" y="287"/>
                  </a:cubicBezTo>
                  <a:cubicBezTo>
                    <a:pt x="1111" y="303"/>
                    <a:pt x="1127" y="303"/>
                    <a:pt x="1143" y="303"/>
                  </a:cubicBezTo>
                  <a:cubicBezTo>
                    <a:pt x="1212" y="320"/>
                    <a:pt x="1277" y="336"/>
                    <a:pt x="1329" y="352"/>
                  </a:cubicBezTo>
                  <a:cubicBezTo>
                    <a:pt x="1414" y="372"/>
                    <a:pt x="1479" y="404"/>
                    <a:pt x="1547" y="421"/>
                  </a:cubicBezTo>
                  <a:cubicBezTo>
                    <a:pt x="1600" y="421"/>
                    <a:pt x="1632" y="437"/>
                    <a:pt x="1681" y="453"/>
                  </a:cubicBezTo>
                  <a:cubicBezTo>
                    <a:pt x="1782" y="473"/>
                    <a:pt x="1883" y="505"/>
                    <a:pt x="2004" y="538"/>
                  </a:cubicBezTo>
                  <a:cubicBezTo>
                    <a:pt x="2052" y="554"/>
                    <a:pt x="2121" y="574"/>
                    <a:pt x="2186" y="590"/>
                  </a:cubicBezTo>
                  <a:cubicBezTo>
                    <a:pt x="2287" y="606"/>
                    <a:pt x="2388" y="639"/>
                    <a:pt x="2489" y="655"/>
                  </a:cubicBezTo>
                  <a:cubicBezTo>
                    <a:pt x="2388" y="623"/>
                    <a:pt x="2287" y="606"/>
                    <a:pt x="2186" y="574"/>
                  </a:cubicBezTo>
                  <a:cubicBezTo>
                    <a:pt x="2137" y="554"/>
                    <a:pt x="2069" y="538"/>
                    <a:pt x="2004" y="522"/>
                  </a:cubicBezTo>
                  <a:cubicBezTo>
                    <a:pt x="1903" y="489"/>
                    <a:pt x="1782" y="473"/>
                    <a:pt x="1681" y="437"/>
                  </a:cubicBezTo>
                  <a:cubicBezTo>
                    <a:pt x="1648" y="421"/>
                    <a:pt x="1600" y="421"/>
                    <a:pt x="1547" y="404"/>
                  </a:cubicBezTo>
                  <a:cubicBezTo>
                    <a:pt x="1479" y="388"/>
                    <a:pt x="1414" y="372"/>
                    <a:pt x="1345" y="352"/>
                  </a:cubicBezTo>
                  <a:cubicBezTo>
                    <a:pt x="1277" y="320"/>
                    <a:pt x="1212" y="303"/>
                    <a:pt x="1143" y="287"/>
                  </a:cubicBezTo>
                  <a:cubicBezTo>
                    <a:pt x="1127" y="287"/>
                    <a:pt x="1111" y="287"/>
                    <a:pt x="1095" y="271"/>
                  </a:cubicBezTo>
                  <a:cubicBezTo>
                    <a:pt x="958" y="235"/>
                    <a:pt x="824" y="202"/>
                    <a:pt x="671" y="170"/>
                  </a:cubicBezTo>
                  <a:cubicBezTo>
                    <a:pt x="590" y="134"/>
                    <a:pt x="489" y="118"/>
                    <a:pt x="388" y="85"/>
                  </a:cubicBezTo>
                  <a:cubicBezTo>
                    <a:pt x="336" y="85"/>
                    <a:pt x="287" y="69"/>
                    <a:pt x="235" y="49"/>
                  </a:cubicBezTo>
                  <a:cubicBezTo>
                    <a:pt x="218" y="49"/>
                    <a:pt x="202" y="49"/>
                    <a:pt x="186" y="33"/>
                  </a:cubicBezTo>
                  <a:cubicBezTo>
                    <a:pt x="150" y="33"/>
                    <a:pt x="117" y="17"/>
                    <a:pt x="85" y="1"/>
                  </a:cubicBezTo>
                  <a:close/>
                  <a:moveTo>
                    <a:pt x="2792" y="740"/>
                  </a:moveTo>
                  <a:cubicBezTo>
                    <a:pt x="2812" y="756"/>
                    <a:pt x="2844" y="756"/>
                    <a:pt x="2860" y="776"/>
                  </a:cubicBezTo>
                  <a:cubicBezTo>
                    <a:pt x="2876" y="776"/>
                    <a:pt x="2876" y="776"/>
                    <a:pt x="2876" y="792"/>
                  </a:cubicBezTo>
                  <a:lnTo>
                    <a:pt x="2876" y="792"/>
                  </a:lnTo>
                  <a:cubicBezTo>
                    <a:pt x="2876" y="776"/>
                    <a:pt x="2876" y="756"/>
                    <a:pt x="2860" y="756"/>
                  </a:cubicBezTo>
                  <a:cubicBezTo>
                    <a:pt x="2844" y="740"/>
                    <a:pt x="2812" y="740"/>
                    <a:pt x="2792" y="740"/>
                  </a:cubicBezTo>
                  <a:close/>
                  <a:moveTo>
                    <a:pt x="0" y="776"/>
                  </a:moveTo>
                  <a:lnTo>
                    <a:pt x="0" y="792"/>
                  </a:lnTo>
                  <a:lnTo>
                    <a:pt x="16" y="792"/>
                  </a:lnTo>
                  <a:lnTo>
                    <a:pt x="16" y="776"/>
                  </a:lnTo>
                  <a:close/>
                  <a:moveTo>
                    <a:pt x="2876" y="792"/>
                  </a:moveTo>
                  <a:lnTo>
                    <a:pt x="2876" y="942"/>
                  </a:lnTo>
                  <a:lnTo>
                    <a:pt x="2876" y="958"/>
                  </a:lnTo>
                  <a:lnTo>
                    <a:pt x="2876" y="1160"/>
                  </a:lnTo>
                  <a:cubicBezTo>
                    <a:pt x="2876" y="1180"/>
                    <a:pt x="2876" y="1196"/>
                    <a:pt x="2893" y="1212"/>
                  </a:cubicBezTo>
                  <a:lnTo>
                    <a:pt x="2893" y="1196"/>
                  </a:lnTo>
                  <a:lnTo>
                    <a:pt x="2893" y="1160"/>
                  </a:lnTo>
                  <a:lnTo>
                    <a:pt x="2893" y="958"/>
                  </a:lnTo>
                  <a:lnTo>
                    <a:pt x="2893" y="942"/>
                  </a:lnTo>
                  <a:cubicBezTo>
                    <a:pt x="2893" y="893"/>
                    <a:pt x="2876" y="841"/>
                    <a:pt x="2876" y="7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1249437" y="4764"/>
              <a:ext cx="689018" cy="638461"/>
            </a:xfrm>
            <a:custGeom>
              <a:avLst/>
              <a:gdLst/>
              <a:ahLst/>
              <a:cxnLst/>
              <a:rect l="l" t="t" r="r" b="b"/>
              <a:pathLst>
                <a:path w="6937" h="6428" extrusionOk="0">
                  <a:moveTo>
                    <a:pt x="6916" y="1"/>
                  </a:moveTo>
                  <a:cubicBezTo>
                    <a:pt x="6900" y="1"/>
                    <a:pt x="6884" y="17"/>
                    <a:pt x="6868" y="33"/>
                  </a:cubicBezTo>
                  <a:cubicBezTo>
                    <a:pt x="6714" y="167"/>
                    <a:pt x="6565" y="304"/>
                    <a:pt x="6448" y="405"/>
                  </a:cubicBezTo>
                  <a:cubicBezTo>
                    <a:pt x="6411" y="437"/>
                    <a:pt x="6379" y="469"/>
                    <a:pt x="6347" y="506"/>
                  </a:cubicBezTo>
                  <a:cubicBezTo>
                    <a:pt x="6330" y="522"/>
                    <a:pt x="6310" y="538"/>
                    <a:pt x="6278" y="570"/>
                  </a:cubicBezTo>
                  <a:cubicBezTo>
                    <a:pt x="6209" y="623"/>
                    <a:pt x="6161" y="688"/>
                    <a:pt x="6092" y="740"/>
                  </a:cubicBezTo>
                  <a:cubicBezTo>
                    <a:pt x="6007" y="825"/>
                    <a:pt x="5926" y="890"/>
                    <a:pt x="5842" y="974"/>
                  </a:cubicBezTo>
                  <a:cubicBezTo>
                    <a:pt x="5773" y="1043"/>
                    <a:pt x="5704" y="1092"/>
                    <a:pt x="5640" y="1160"/>
                  </a:cubicBezTo>
                  <a:cubicBezTo>
                    <a:pt x="5555" y="1229"/>
                    <a:pt x="5486" y="1294"/>
                    <a:pt x="5421" y="1362"/>
                  </a:cubicBezTo>
                  <a:cubicBezTo>
                    <a:pt x="5369" y="1415"/>
                    <a:pt x="5300" y="1463"/>
                    <a:pt x="5252" y="1516"/>
                  </a:cubicBezTo>
                  <a:cubicBezTo>
                    <a:pt x="5183" y="1564"/>
                    <a:pt x="5118" y="1633"/>
                    <a:pt x="5066" y="1681"/>
                  </a:cubicBezTo>
                  <a:cubicBezTo>
                    <a:pt x="4981" y="1766"/>
                    <a:pt x="4896" y="1835"/>
                    <a:pt x="4815" y="1900"/>
                  </a:cubicBezTo>
                  <a:cubicBezTo>
                    <a:pt x="4763" y="1968"/>
                    <a:pt x="4694" y="2037"/>
                    <a:pt x="4630" y="2085"/>
                  </a:cubicBezTo>
                  <a:cubicBezTo>
                    <a:pt x="4529" y="2186"/>
                    <a:pt x="4428" y="2271"/>
                    <a:pt x="4327" y="2372"/>
                  </a:cubicBezTo>
                  <a:cubicBezTo>
                    <a:pt x="4428" y="2287"/>
                    <a:pt x="4529" y="2186"/>
                    <a:pt x="4630" y="2102"/>
                  </a:cubicBezTo>
                  <a:cubicBezTo>
                    <a:pt x="4694" y="2037"/>
                    <a:pt x="4763" y="1984"/>
                    <a:pt x="4832" y="1920"/>
                  </a:cubicBezTo>
                  <a:cubicBezTo>
                    <a:pt x="4916" y="1851"/>
                    <a:pt x="4981" y="1766"/>
                    <a:pt x="5066" y="1698"/>
                  </a:cubicBezTo>
                  <a:cubicBezTo>
                    <a:pt x="5135" y="1633"/>
                    <a:pt x="5199" y="1580"/>
                    <a:pt x="5268" y="1516"/>
                  </a:cubicBezTo>
                  <a:cubicBezTo>
                    <a:pt x="5320" y="1463"/>
                    <a:pt x="5369" y="1415"/>
                    <a:pt x="5438" y="1362"/>
                  </a:cubicBezTo>
                  <a:cubicBezTo>
                    <a:pt x="5502" y="1294"/>
                    <a:pt x="5571" y="1245"/>
                    <a:pt x="5640" y="1176"/>
                  </a:cubicBezTo>
                  <a:cubicBezTo>
                    <a:pt x="5704" y="1112"/>
                    <a:pt x="5773" y="1043"/>
                    <a:pt x="5842" y="991"/>
                  </a:cubicBezTo>
                  <a:cubicBezTo>
                    <a:pt x="5926" y="910"/>
                    <a:pt x="6007" y="825"/>
                    <a:pt x="6092" y="756"/>
                  </a:cubicBezTo>
                  <a:cubicBezTo>
                    <a:pt x="6161" y="688"/>
                    <a:pt x="6229" y="639"/>
                    <a:pt x="6294" y="570"/>
                  </a:cubicBezTo>
                  <a:cubicBezTo>
                    <a:pt x="6310" y="554"/>
                    <a:pt x="6347" y="538"/>
                    <a:pt x="6363" y="506"/>
                  </a:cubicBezTo>
                  <a:cubicBezTo>
                    <a:pt x="6395" y="486"/>
                    <a:pt x="6431" y="453"/>
                    <a:pt x="6464" y="421"/>
                  </a:cubicBezTo>
                  <a:cubicBezTo>
                    <a:pt x="6581" y="320"/>
                    <a:pt x="6734" y="183"/>
                    <a:pt x="6868" y="49"/>
                  </a:cubicBezTo>
                  <a:cubicBezTo>
                    <a:pt x="6884" y="33"/>
                    <a:pt x="6900" y="17"/>
                    <a:pt x="6916" y="17"/>
                  </a:cubicBezTo>
                  <a:lnTo>
                    <a:pt x="6936" y="1"/>
                  </a:lnTo>
                  <a:close/>
                  <a:moveTo>
                    <a:pt x="4327" y="2372"/>
                  </a:moveTo>
                  <a:lnTo>
                    <a:pt x="4242" y="2441"/>
                  </a:lnTo>
                  <a:cubicBezTo>
                    <a:pt x="4210" y="2473"/>
                    <a:pt x="4173" y="2505"/>
                    <a:pt x="4141" y="2526"/>
                  </a:cubicBezTo>
                  <a:cubicBezTo>
                    <a:pt x="4109" y="2558"/>
                    <a:pt x="4088" y="2590"/>
                    <a:pt x="4056" y="2606"/>
                  </a:cubicBezTo>
                  <a:cubicBezTo>
                    <a:pt x="3987" y="2675"/>
                    <a:pt x="3939" y="2728"/>
                    <a:pt x="3870" y="2776"/>
                  </a:cubicBezTo>
                  <a:lnTo>
                    <a:pt x="3705" y="2946"/>
                  </a:lnTo>
                  <a:lnTo>
                    <a:pt x="3870" y="2792"/>
                  </a:lnTo>
                  <a:cubicBezTo>
                    <a:pt x="3939" y="2728"/>
                    <a:pt x="4008" y="2675"/>
                    <a:pt x="4056" y="2627"/>
                  </a:cubicBezTo>
                  <a:cubicBezTo>
                    <a:pt x="4088" y="2590"/>
                    <a:pt x="4125" y="2558"/>
                    <a:pt x="4157" y="2542"/>
                  </a:cubicBezTo>
                  <a:cubicBezTo>
                    <a:pt x="4189" y="2505"/>
                    <a:pt x="4210" y="2473"/>
                    <a:pt x="4242" y="2457"/>
                  </a:cubicBezTo>
                  <a:lnTo>
                    <a:pt x="4327" y="2372"/>
                  </a:lnTo>
                  <a:close/>
                  <a:moveTo>
                    <a:pt x="3705" y="2946"/>
                  </a:moveTo>
                  <a:lnTo>
                    <a:pt x="3705" y="2946"/>
                  </a:lnTo>
                  <a:cubicBezTo>
                    <a:pt x="3636" y="2994"/>
                    <a:pt x="3567" y="3063"/>
                    <a:pt x="3503" y="3111"/>
                  </a:cubicBezTo>
                  <a:cubicBezTo>
                    <a:pt x="3450" y="3164"/>
                    <a:pt x="3402" y="3212"/>
                    <a:pt x="3349" y="3249"/>
                  </a:cubicBezTo>
                  <a:cubicBezTo>
                    <a:pt x="3280" y="3313"/>
                    <a:pt x="3216" y="3382"/>
                    <a:pt x="3147" y="3435"/>
                  </a:cubicBezTo>
                  <a:cubicBezTo>
                    <a:pt x="3131" y="3451"/>
                    <a:pt x="3115" y="3467"/>
                    <a:pt x="3115" y="3483"/>
                  </a:cubicBezTo>
                  <a:cubicBezTo>
                    <a:pt x="3131" y="3467"/>
                    <a:pt x="3147" y="3467"/>
                    <a:pt x="3163" y="3451"/>
                  </a:cubicBezTo>
                  <a:cubicBezTo>
                    <a:pt x="3232" y="3382"/>
                    <a:pt x="3301" y="3313"/>
                    <a:pt x="3365" y="3265"/>
                  </a:cubicBezTo>
                  <a:cubicBezTo>
                    <a:pt x="3418" y="3212"/>
                    <a:pt x="3466" y="3164"/>
                    <a:pt x="3519" y="3132"/>
                  </a:cubicBezTo>
                  <a:cubicBezTo>
                    <a:pt x="3583" y="3063"/>
                    <a:pt x="3636" y="3010"/>
                    <a:pt x="3705" y="2946"/>
                  </a:cubicBezTo>
                  <a:close/>
                  <a:moveTo>
                    <a:pt x="3115" y="3483"/>
                  </a:moveTo>
                  <a:cubicBezTo>
                    <a:pt x="3099" y="3499"/>
                    <a:pt x="3078" y="3499"/>
                    <a:pt x="3062" y="3515"/>
                  </a:cubicBezTo>
                  <a:cubicBezTo>
                    <a:pt x="2998" y="3584"/>
                    <a:pt x="2945" y="3637"/>
                    <a:pt x="2876" y="3685"/>
                  </a:cubicBezTo>
                  <a:cubicBezTo>
                    <a:pt x="2812" y="3754"/>
                    <a:pt x="2759" y="3802"/>
                    <a:pt x="2695" y="3871"/>
                  </a:cubicBezTo>
                  <a:cubicBezTo>
                    <a:pt x="2759" y="3818"/>
                    <a:pt x="2828" y="3754"/>
                    <a:pt x="2897" y="3701"/>
                  </a:cubicBezTo>
                  <a:cubicBezTo>
                    <a:pt x="2945" y="3637"/>
                    <a:pt x="3014" y="3584"/>
                    <a:pt x="3062" y="3536"/>
                  </a:cubicBezTo>
                  <a:cubicBezTo>
                    <a:pt x="3078" y="3515"/>
                    <a:pt x="3099" y="3499"/>
                    <a:pt x="3115" y="3483"/>
                  </a:cubicBezTo>
                  <a:close/>
                  <a:moveTo>
                    <a:pt x="2695" y="3871"/>
                  </a:moveTo>
                  <a:cubicBezTo>
                    <a:pt x="2674" y="3887"/>
                    <a:pt x="2642" y="3903"/>
                    <a:pt x="2626" y="3919"/>
                  </a:cubicBezTo>
                  <a:lnTo>
                    <a:pt x="2472" y="4073"/>
                  </a:lnTo>
                  <a:cubicBezTo>
                    <a:pt x="2525" y="4020"/>
                    <a:pt x="2573" y="3988"/>
                    <a:pt x="2626" y="3940"/>
                  </a:cubicBezTo>
                  <a:cubicBezTo>
                    <a:pt x="2658" y="3919"/>
                    <a:pt x="2674" y="3887"/>
                    <a:pt x="2695" y="3871"/>
                  </a:cubicBezTo>
                  <a:close/>
                  <a:moveTo>
                    <a:pt x="2472" y="4073"/>
                  </a:moveTo>
                  <a:lnTo>
                    <a:pt x="2472" y="4073"/>
                  </a:lnTo>
                  <a:cubicBezTo>
                    <a:pt x="2392" y="4142"/>
                    <a:pt x="2307" y="4222"/>
                    <a:pt x="2222" y="4291"/>
                  </a:cubicBezTo>
                  <a:cubicBezTo>
                    <a:pt x="2206" y="4307"/>
                    <a:pt x="2169" y="4344"/>
                    <a:pt x="2153" y="4360"/>
                  </a:cubicBezTo>
                  <a:cubicBezTo>
                    <a:pt x="2105" y="4408"/>
                    <a:pt x="2052" y="4461"/>
                    <a:pt x="2004" y="4493"/>
                  </a:cubicBezTo>
                  <a:cubicBezTo>
                    <a:pt x="1951" y="4546"/>
                    <a:pt x="1903" y="4594"/>
                    <a:pt x="1850" y="4626"/>
                  </a:cubicBezTo>
                  <a:cubicBezTo>
                    <a:pt x="1802" y="4679"/>
                    <a:pt x="1733" y="4727"/>
                    <a:pt x="1685" y="4796"/>
                  </a:cubicBezTo>
                  <a:cubicBezTo>
                    <a:pt x="1632" y="4828"/>
                    <a:pt x="1584" y="4881"/>
                    <a:pt x="1531" y="4929"/>
                  </a:cubicBezTo>
                  <a:cubicBezTo>
                    <a:pt x="1600" y="4897"/>
                    <a:pt x="1648" y="4848"/>
                    <a:pt x="1701" y="4796"/>
                  </a:cubicBezTo>
                  <a:lnTo>
                    <a:pt x="1850" y="4647"/>
                  </a:lnTo>
                  <a:cubicBezTo>
                    <a:pt x="1903" y="4594"/>
                    <a:pt x="1951" y="4562"/>
                    <a:pt x="2004" y="4509"/>
                  </a:cubicBezTo>
                  <a:cubicBezTo>
                    <a:pt x="2052" y="4461"/>
                    <a:pt x="2105" y="4424"/>
                    <a:pt x="2153" y="4376"/>
                  </a:cubicBezTo>
                  <a:lnTo>
                    <a:pt x="2238" y="4291"/>
                  </a:lnTo>
                  <a:cubicBezTo>
                    <a:pt x="2323" y="4222"/>
                    <a:pt x="2392" y="4158"/>
                    <a:pt x="2472" y="4073"/>
                  </a:cubicBezTo>
                  <a:close/>
                  <a:moveTo>
                    <a:pt x="877" y="5535"/>
                  </a:moveTo>
                  <a:cubicBezTo>
                    <a:pt x="840" y="5555"/>
                    <a:pt x="824" y="5572"/>
                    <a:pt x="808" y="5588"/>
                  </a:cubicBezTo>
                  <a:cubicBezTo>
                    <a:pt x="756" y="5636"/>
                    <a:pt x="691" y="5689"/>
                    <a:pt x="638" y="5737"/>
                  </a:cubicBezTo>
                  <a:cubicBezTo>
                    <a:pt x="473" y="5891"/>
                    <a:pt x="319" y="6040"/>
                    <a:pt x="186" y="6161"/>
                  </a:cubicBezTo>
                  <a:cubicBezTo>
                    <a:pt x="150" y="6194"/>
                    <a:pt x="117" y="6226"/>
                    <a:pt x="69" y="6262"/>
                  </a:cubicBezTo>
                  <a:lnTo>
                    <a:pt x="16" y="6311"/>
                  </a:lnTo>
                  <a:cubicBezTo>
                    <a:pt x="0" y="6327"/>
                    <a:pt x="0" y="6380"/>
                    <a:pt x="16" y="6428"/>
                  </a:cubicBezTo>
                  <a:lnTo>
                    <a:pt x="16" y="6412"/>
                  </a:lnTo>
                  <a:cubicBezTo>
                    <a:pt x="0" y="6380"/>
                    <a:pt x="16" y="6327"/>
                    <a:pt x="33" y="6327"/>
                  </a:cubicBezTo>
                  <a:cubicBezTo>
                    <a:pt x="49" y="6311"/>
                    <a:pt x="69" y="6295"/>
                    <a:pt x="85" y="6279"/>
                  </a:cubicBezTo>
                  <a:cubicBezTo>
                    <a:pt x="117" y="6242"/>
                    <a:pt x="170" y="6210"/>
                    <a:pt x="202" y="6178"/>
                  </a:cubicBezTo>
                  <a:cubicBezTo>
                    <a:pt x="335" y="6040"/>
                    <a:pt x="489" y="5891"/>
                    <a:pt x="655" y="5757"/>
                  </a:cubicBezTo>
                  <a:lnTo>
                    <a:pt x="808" y="5604"/>
                  </a:lnTo>
                  <a:cubicBezTo>
                    <a:pt x="840" y="5588"/>
                    <a:pt x="857" y="5572"/>
                    <a:pt x="877" y="55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1662331" y="385973"/>
              <a:ext cx="80255" cy="487984"/>
            </a:xfrm>
            <a:custGeom>
              <a:avLst/>
              <a:gdLst/>
              <a:ahLst/>
              <a:cxnLst/>
              <a:rect l="l" t="t" r="r" b="b"/>
              <a:pathLst>
                <a:path w="808" h="4913" extrusionOk="0">
                  <a:moveTo>
                    <a:pt x="776" y="1"/>
                  </a:moveTo>
                  <a:lnTo>
                    <a:pt x="776" y="17"/>
                  </a:lnTo>
                  <a:cubicBezTo>
                    <a:pt x="792" y="17"/>
                    <a:pt x="792" y="33"/>
                    <a:pt x="792" y="49"/>
                  </a:cubicBezTo>
                  <a:cubicBezTo>
                    <a:pt x="808" y="33"/>
                    <a:pt x="808" y="17"/>
                    <a:pt x="792" y="1"/>
                  </a:cubicBezTo>
                  <a:close/>
                  <a:moveTo>
                    <a:pt x="792" y="267"/>
                  </a:moveTo>
                  <a:cubicBezTo>
                    <a:pt x="776" y="283"/>
                    <a:pt x="776" y="304"/>
                    <a:pt x="776" y="320"/>
                  </a:cubicBezTo>
                  <a:cubicBezTo>
                    <a:pt x="776" y="336"/>
                    <a:pt x="792" y="352"/>
                    <a:pt x="776" y="368"/>
                  </a:cubicBezTo>
                  <a:lnTo>
                    <a:pt x="776" y="437"/>
                  </a:lnTo>
                  <a:lnTo>
                    <a:pt x="776" y="453"/>
                  </a:lnTo>
                  <a:lnTo>
                    <a:pt x="776" y="485"/>
                  </a:lnTo>
                  <a:lnTo>
                    <a:pt x="776" y="570"/>
                  </a:lnTo>
                  <a:lnTo>
                    <a:pt x="776" y="639"/>
                  </a:lnTo>
                  <a:lnTo>
                    <a:pt x="776" y="724"/>
                  </a:lnTo>
                  <a:lnTo>
                    <a:pt x="776" y="788"/>
                  </a:lnTo>
                  <a:lnTo>
                    <a:pt x="776" y="825"/>
                  </a:lnTo>
                  <a:lnTo>
                    <a:pt x="776" y="873"/>
                  </a:lnTo>
                  <a:lnTo>
                    <a:pt x="776" y="926"/>
                  </a:lnTo>
                  <a:lnTo>
                    <a:pt x="776" y="942"/>
                  </a:lnTo>
                  <a:lnTo>
                    <a:pt x="776" y="1010"/>
                  </a:lnTo>
                  <a:cubicBezTo>
                    <a:pt x="792" y="974"/>
                    <a:pt x="792" y="958"/>
                    <a:pt x="792" y="942"/>
                  </a:cubicBezTo>
                  <a:lnTo>
                    <a:pt x="792" y="926"/>
                  </a:lnTo>
                  <a:lnTo>
                    <a:pt x="792" y="873"/>
                  </a:lnTo>
                  <a:lnTo>
                    <a:pt x="792" y="825"/>
                  </a:lnTo>
                  <a:lnTo>
                    <a:pt x="792" y="788"/>
                  </a:lnTo>
                  <a:lnTo>
                    <a:pt x="792" y="724"/>
                  </a:lnTo>
                  <a:cubicBezTo>
                    <a:pt x="776" y="687"/>
                    <a:pt x="792" y="671"/>
                    <a:pt x="792" y="639"/>
                  </a:cubicBezTo>
                  <a:lnTo>
                    <a:pt x="792" y="570"/>
                  </a:lnTo>
                  <a:lnTo>
                    <a:pt x="792" y="485"/>
                  </a:lnTo>
                  <a:lnTo>
                    <a:pt x="792" y="453"/>
                  </a:lnTo>
                  <a:lnTo>
                    <a:pt x="792" y="437"/>
                  </a:lnTo>
                  <a:lnTo>
                    <a:pt x="792" y="368"/>
                  </a:lnTo>
                  <a:lnTo>
                    <a:pt x="792" y="320"/>
                  </a:lnTo>
                  <a:lnTo>
                    <a:pt x="792" y="267"/>
                  </a:lnTo>
                  <a:close/>
                  <a:moveTo>
                    <a:pt x="776" y="1010"/>
                  </a:moveTo>
                  <a:cubicBezTo>
                    <a:pt x="759" y="1027"/>
                    <a:pt x="759" y="1043"/>
                    <a:pt x="759" y="1075"/>
                  </a:cubicBezTo>
                  <a:lnTo>
                    <a:pt x="759" y="1091"/>
                  </a:lnTo>
                  <a:lnTo>
                    <a:pt x="759" y="1128"/>
                  </a:lnTo>
                  <a:lnTo>
                    <a:pt x="759" y="1212"/>
                  </a:lnTo>
                  <a:lnTo>
                    <a:pt x="759" y="1245"/>
                  </a:lnTo>
                  <a:lnTo>
                    <a:pt x="759" y="1293"/>
                  </a:lnTo>
                  <a:cubicBezTo>
                    <a:pt x="776" y="1313"/>
                    <a:pt x="759" y="1330"/>
                    <a:pt x="759" y="1346"/>
                  </a:cubicBezTo>
                  <a:lnTo>
                    <a:pt x="759" y="1378"/>
                  </a:lnTo>
                  <a:lnTo>
                    <a:pt x="759" y="1431"/>
                  </a:lnTo>
                  <a:lnTo>
                    <a:pt x="759" y="1479"/>
                  </a:lnTo>
                  <a:lnTo>
                    <a:pt x="759" y="1580"/>
                  </a:lnTo>
                  <a:lnTo>
                    <a:pt x="759" y="1616"/>
                  </a:lnTo>
                  <a:lnTo>
                    <a:pt x="759" y="1697"/>
                  </a:lnTo>
                  <a:cubicBezTo>
                    <a:pt x="776" y="1665"/>
                    <a:pt x="776" y="1633"/>
                    <a:pt x="776" y="1616"/>
                  </a:cubicBezTo>
                  <a:lnTo>
                    <a:pt x="776" y="1580"/>
                  </a:lnTo>
                  <a:lnTo>
                    <a:pt x="776" y="1479"/>
                  </a:lnTo>
                  <a:lnTo>
                    <a:pt x="776" y="1431"/>
                  </a:lnTo>
                  <a:lnTo>
                    <a:pt x="776" y="1394"/>
                  </a:lnTo>
                  <a:lnTo>
                    <a:pt x="776" y="1346"/>
                  </a:lnTo>
                  <a:lnTo>
                    <a:pt x="776" y="1293"/>
                  </a:lnTo>
                  <a:lnTo>
                    <a:pt x="776" y="1245"/>
                  </a:lnTo>
                  <a:lnTo>
                    <a:pt x="776" y="1212"/>
                  </a:lnTo>
                  <a:lnTo>
                    <a:pt x="776" y="1128"/>
                  </a:lnTo>
                  <a:lnTo>
                    <a:pt x="776" y="1091"/>
                  </a:lnTo>
                  <a:lnTo>
                    <a:pt x="776" y="1075"/>
                  </a:lnTo>
                  <a:lnTo>
                    <a:pt x="776" y="1010"/>
                  </a:lnTo>
                  <a:close/>
                  <a:moveTo>
                    <a:pt x="759" y="1867"/>
                  </a:moveTo>
                  <a:cubicBezTo>
                    <a:pt x="739" y="1883"/>
                    <a:pt x="739" y="1899"/>
                    <a:pt x="759" y="1936"/>
                  </a:cubicBezTo>
                  <a:lnTo>
                    <a:pt x="759" y="1919"/>
                  </a:lnTo>
                  <a:lnTo>
                    <a:pt x="759" y="1867"/>
                  </a:lnTo>
                  <a:close/>
                  <a:moveTo>
                    <a:pt x="759" y="1936"/>
                  </a:moveTo>
                  <a:cubicBezTo>
                    <a:pt x="759" y="1952"/>
                    <a:pt x="759" y="1984"/>
                    <a:pt x="739" y="2020"/>
                  </a:cubicBezTo>
                  <a:lnTo>
                    <a:pt x="739" y="2085"/>
                  </a:lnTo>
                  <a:lnTo>
                    <a:pt x="739" y="2388"/>
                  </a:lnTo>
                  <a:lnTo>
                    <a:pt x="739" y="2473"/>
                  </a:lnTo>
                  <a:lnTo>
                    <a:pt x="739" y="2489"/>
                  </a:lnTo>
                  <a:lnTo>
                    <a:pt x="739" y="2574"/>
                  </a:lnTo>
                  <a:lnTo>
                    <a:pt x="739" y="2675"/>
                  </a:lnTo>
                  <a:cubicBezTo>
                    <a:pt x="739" y="2643"/>
                    <a:pt x="739" y="2606"/>
                    <a:pt x="759" y="2574"/>
                  </a:cubicBezTo>
                  <a:lnTo>
                    <a:pt x="759" y="2489"/>
                  </a:lnTo>
                  <a:lnTo>
                    <a:pt x="759" y="2473"/>
                  </a:lnTo>
                  <a:cubicBezTo>
                    <a:pt x="759" y="2441"/>
                    <a:pt x="739" y="2404"/>
                    <a:pt x="759" y="2388"/>
                  </a:cubicBezTo>
                  <a:lnTo>
                    <a:pt x="759" y="2085"/>
                  </a:lnTo>
                  <a:lnTo>
                    <a:pt x="759" y="2020"/>
                  </a:lnTo>
                  <a:lnTo>
                    <a:pt x="759" y="1936"/>
                  </a:lnTo>
                  <a:close/>
                  <a:moveTo>
                    <a:pt x="739" y="2727"/>
                  </a:moveTo>
                  <a:cubicBezTo>
                    <a:pt x="723" y="2744"/>
                    <a:pt x="739" y="2760"/>
                    <a:pt x="739" y="2776"/>
                  </a:cubicBezTo>
                  <a:lnTo>
                    <a:pt x="739" y="2727"/>
                  </a:lnTo>
                  <a:close/>
                  <a:moveTo>
                    <a:pt x="739" y="2776"/>
                  </a:moveTo>
                  <a:cubicBezTo>
                    <a:pt x="739" y="2792"/>
                    <a:pt x="739" y="2828"/>
                    <a:pt x="723" y="2844"/>
                  </a:cubicBezTo>
                  <a:lnTo>
                    <a:pt x="723" y="2909"/>
                  </a:lnTo>
                  <a:cubicBezTo>
                    <a:pt x="739" y="2929"/>
                    <a:pt x="723" y="2945"/>
                    <a:pt x="723" y="2962"/>
                  </a:cubicBezTo>
                  <a:lnTo>
                    <a:pt x="723" y="3010"/>
                  </a:lnTo>
                  <a:lnTo>
                    <a:pt x="723" y="3046"/>
                  </a:lnTo>
                  <a:lnTo>
                    <a:pt x="723" y="3095"/>
                  </a:lnTo>
                  <a:lnTo>
                    <a:pt x="723" y="3147"/>
                  </a:lnTo>
                  <a:lnTo>
                    <a:pt x="723" y="3196"/>
                  </a:lnTo>
                  <a:lnTo>
                    <a:pt x="723" y="3265"/>
                  </a:lnTo>
                  <a:lnTo>
                    <a:pt x="723" y="3297"/>
                  </a:lnTo>
                  <a:lnTo>
                    <a:pt x="723" y="3382"/>
                  </a:lnTo>
                  <a:cubicBezTo>
                    <a:pt x="723" y="3349"/>
                    <a:pt x="723" y="3313"/>
                    <a:pt x="739" y="3297"/>
                  </a:cubicBezTo>
                  <a:lnTo>
                    <a:pt x="739" y="3265"/>
                  </a:lnTo>
                  <a:lnTo>
                    <a:pt x="739" y="3196"/>
                  </a:lnTo>
                  <a:lnTo>
                    <a:pt x="739" y="3164"/>
                  </a:lnTo>
                  <a:lnTo>
                    <a:pt x="739" y="3095"/>
                  </a:lnTo>
                  <a:lnTo>
                    <a:pt x="739" y="3046"/>
                  </a:lnTo>
                  <a:lnTo>
                    <a:pt x="739" y="3010"/>
                  </a:lnTo>
                  <a:lnTo>
                    <a:pt x="739" y="2962"/>
                  </a:lnTo>
                  <a:lnTo>
                    <a:pt x="739" y="2909"/>
                  </a:lnTo>
                  <a:lnTo>
                    <a:pt x="739" y="2861"/>
                  </a:lnTo>
                  <a:lnTo>
                    <a:pt x="739" y="2776"/>
                  </a:lnTo>
                  <a:close/>
                  <a:moveTo>
                    <a:pt x="723" y="3616"/>
                  </a:moveTo>
                  <a:cubicBezTo>
                    <a:pt x="723" y="3636"/>
                    <a:pt x="723" y="3652"/>
                    <a:pt x="707" y="3669"/>
                  </a:cubicBezTo>
                  <a:lnTo>
                    <a:pt x="707" y="3737"/>
                  </a:lnTo>
                  <a:cubicBezTo>
                    <a:pt x="707" y="3770"/>
                    <a:pt x="723" y="3802"/>
                    <a:pt x="707" y="3838"/>
                  </a:cubicBezTo>
                  <a:lnTo>
                    <a:pt x="707" y="3854"/>
                  </a:lnTo>
                  <a:cubicBezTo>
                    <a:pt x="723" y="3871"/>
                    <a:pt x="707" y="3871"/>
                    <a:pt x="707" y="3887"/>
                  </a:cubicBezTo>
                  <a:lnTo>
                    <a:pt x="707" y="3939"/>
                  </a:lnTo>
                  <a:lnTo>
                    <a:pt x="707" y="3988"/>
                  </a:lnTo>
                  <a:lnTo>
                    <a:pt x="707" y="4020"/>
                  </a:lnTo>
                  <a:lnTo>
                    <a:pt x="707" y="4141"/>
                  </a:lnTo>
                  <a:lnTo>
                    <a:pt x="707" y="4307"/>
                  </a:lnTo>
                  <a:cubicBezTo>
                    <a:pt x="723" y="4258"/>
                    <a:pt x="723" y="4190"/>
                    <a:pt x="723" y="4141"/>
                  </a:cubicBezTo>
                  <a:lnTo>
                    <a:pt x="723" y="4020"/>
                  </a:lnTo>
                  <a:lnTo>
                    <a:pt x="723" y="3988"/>
                  </a:lnTo>
                  <a:lnTo>
                    <a:pt x="723" y="3939"/>
                  </a:lnTo>
                  <a:lnTo>
                    <a:pt x="723" y="3903"/>
                  </a:lnTo>
                  <a:lnTo>
                    <a:pt x="723" y="3838"/>
                  </a:lnTo>
                  <a:lnTo>
                    <a:pt x="723" y="3737"/>
                  </a:lnTo>
                  <a:lnTo>
                    <a:pt x="723" y="3669"/>
                  </a:lnTo>
                  <a:lnTo>
                    <a:pt x="723" y="3616"/>
                  </a:lnTo>
                  <a:close/>
                  <a:moveTo>
                    <a:pt x="707" y="4307"/>
                  </a:moveTo>
                  <a:cubicBezTo>
                    <a:pt x="691" y="4323"/>
                    <a:pt x="691" y="4359"/>
                    <a:pt x="707" y="4376"/>
                  </a:cubicBezTo>
                  <a:lnTo>
                    <a:pt x="707" y="4307"/>
                  </a:lnTo>
                  <a:close/>
                  <a:moveTo>
                    <a:pt x="707" y="4424"/>
                  </a:moveTo>
                  <a:cubicBezTo>
                    <a:pt x="691" y="4444"/>
                    <a:pt x="691" y="4460"/>
                    <a:pt x="707" y="4493"/>
                  </a:cubicBezTo>
                  <a:lnTo>
                    <a:pt x="707" y="4424"/>
                  </a:lnTo>
                  <a:close/>
                  <a:moveTo>
                    <a:pt x="707" y="4493"/>
                  </a:moveTo>
                  <a:cubicBezTo>
                    <a:pt x="707" y="4509"/>
                    <a:pt x="691" y="4509"/>
                    <a:pt x="675" y="4525"/>
                  </a:cubicBezTo>
                  <a:lnTo>
                    <a:pt x="691" y="4525"/>
                  </a:lnTo>
                  <a:cubicBezTo>
                    <a:pt x="707" y="4525"/>
                    <a:pt x="723" y="4509"/>
                    <a:pt x="707" y="4493"/>
                  </a:cubicBezTo>
                  <a:close/>
                  <a:moveTo>
                    <a:pt x="675" y="4525"/>
                  </a:moveTo>
                  <a:lnTo>
                    <a:pt x="675" y="4525"/>
                  </a:lnTo>
                  <a:cubicBezTo>
                    <a:pt x="638" y="4545"/>
                    <a:pt x="606" y="4561"/>
                    <a:pt x="574" y="4578"/>
                  </a:cubicBezTo>
                  <a:cubicBezTo>
                    <a:pt x="557" y="4594"/>
                    <a:pt x="537" y="4594"/>
                    <a:pt x="521" y="4610"/>
                  </a:cubicBezTo>
                  <a:cubicBezTo>
                    <a:pt x="404" y="4679"/>
                    <a:pt x="287" y="4747"/>
                    <a:pt x="170" y="4812"/>
                  </a:cubicBezTo>
                  <a:cubicBezTo>
                    <a:pt x="133" y="4848"/>
                    <a:pt x="85" y="4864"/>
                    <a:pt x="53" y="4880"/>
                  </a:cubicBezTo>
                  <a:cubicBezTo>
                    <a:pt x="32" y="4897"/>
                    <a:pt x="16" y="4897"/>
                    <a:pt x="0" y="4897"/>
                  </a:cubicBezTo>
                  <a:lnTo>
                    <a:pt x="0" y="4913"/>
                  </a:lnTo>
                  <a:cubicBezTo>
                    <a:pt x="16" y="4913"/>
                    <a:pt x="32" y="4913"/>
                    <a:pt x="53" y="4897"/>
                  </a:cubicBezTo>
                  <a:cubicBezTo>
                    <a:pt x="85" y="4880"/>
                    <a:pt x="133" y="4848"/>
                    <a:pt x="170" y="4828"/>
                  </a:cubicBezTo>
                  <a:cubicBezTo>
                    <a:pt x="287" y="4763"/>
                    <a:pt x="420" y="4695"/>
                    <a:pt x="537" y="4626"/>
                  </a:cubicBezTo>
                  <a:cubicBezTo>
                    <a:pt x="557" y="4610"/>
                    <a:pt x="574" y="4610"/>
                    <a:pt x="590" y="4594"/>
                  </a:cubicBezTo>
                  <a:cubicBezTo>
                    <a:pt x="622" y="4578"/>
                    <a:pt x="658" y="4561"/>
                    <a:pt x="675" y="45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2583571" y="481027"/>
              <a:ext cx="150477" cy="458385"/>
            </a:xfrm>
            <a:custGeom>
              <a:avLst/>
              <a:gdLst/>
              <a:ahLst/>
              <a:cxnLst/>
              <a:rect l="l" t="t" r="r" b="b"/>
              <a:pathLst>
                <a:path w="1515" h="4615" extrusionOk="0">
                  <a:moveTo>
                    <a:pt x="218" y="1"/>
                  </a:moveTo>
                  <a:cubicBezTo>
                    <a:pt x="202" y="17"/>
                    <a:pt x="186" y="33"/>
                    <a:pt x="150" y="53"/>
                  </a:cubicBezTo>
                  <a:lnTo>
                    <a:pt x="133" y="53"/>
                  </a:lnTo>
                  <a:cubicBezTo>
                    <a:pt x="85" y="70"/>
                    <a:pt x="49" y="86"/>
                    <a:pt x="0" y="118"/>
                  </a:cubicBezTo>
                  <a:lnTo>
                    <a:pt x="16" y="118"/>
                  </a:lnTo>
                  <a:cubicBezTo>
                    <a:pt x="49" y="102"/>
                    <a:pt x="101" y="86"/>
                    <a:pt x="133" y="70"/>
                  </a:cubicBezTo>
                  <a:lnTo>
                    <a:pt x="170" y="53"/>
                  </a:lnTo>
                  <a:cubicBezTo>
                    <a:pt x="186" y="53"/>
                    <a:pt x="218" y="33"/>
                    <a:pt x="234" y="1"/>
                  </a:cubicBezTo>
                  <a:close/>
                  <a:moveTo>
                    <a:pt x="234" y="1"/>
                  </a:moveTo>
                  <a:cubicBezTo>
                    <a:pt x="251" y="17"/>
                    <a:pt x="271" y="17"/>
                    <a:pt x="287" y="33"/>
                  </a:cubicBezTo>
                  <a:cubicBezTo>
                    <a:pt x="303" y="33"/>
                    <a:pt x="319" y="33"/>
                    <a:pt x="319" y="53"/>
                  </a:cubicBezTo>
                  <a:cubicBezTo>
                    <a:pt x="335" y="53"/>
                    <a:pt x="372" y="53"/>
                    <a:pt x="388" y="70"/>
                  </a:cubicBezTo>
                  <a:cubicBezTo>
                    <a:pt x="404" y="70"/>
                    <a:pt x="420" y="86"/>
                    <a:pt x="436" y="86"/>
                  </a:cubicBezTo>
                  <a:lnTo>
                    <a:pt x="574" y="134"/>
                  </a:lnTo>
                  <a:cubicBezTo>
                    <a:pt x="675" y="171"/>
                    <a:pt x="776" y="219"/>
                    <a:pt x="877" y="255"/>
                  </a:cubicBezTo>
                  <a:cubicBezTo>
                    <a:pt x="776" y="203"/>
                    <a:pt x="675" y="171"/>
                    <a:pt x="574" y="118"/>
                  </a:cubicBezTo>
                  <a:lnTo>
                    <a:pt x="453" y="70"/>
                  </a:lnTo>
                  <a:cubicBezTo>
                    <a:pt x="436" y="70"/>
                    <a:pt x="404" y="70"/>
                    <a:pt x="388" y="53"/>
                  </a:cubicBezTo>
                  <a:cubicBezTo>
                    <a:pt x="372" y="53"/>
                    <a:pt x="352" y="33"/>
                    <a:pt x="335" y="33"/>
                  </a:cubicBezTo>
                  <a:cubicBezTo>
                    <a:pt x="319" y="33"/>
                    <a:pt x="303" y="17"/>
                    <a:pt x="303" y="17"/>
                  </a:cubicBezTo>
                  <a:cubicBezTo>
                    <a:pt x="271" y="17"/>
                    <a:pt x="251" y="1"/>
                    <a:pt x="234" y="1"/>
                  </a:cubicBezTo>
                  <a:close/>
                  <a:moveTo>
                    <a:pt x="877" y="255"/>
                  </a:moveTo>
                  <a:cubicBezTo>
                    <a:pt x="893" y="272"/>
                    <a:pt x="909" y="288"/>
                    <a:pt x="909" y="304"/>
                  </a:cubicBezTo>
                  <a:cubicBezTo>
                    <a:pt x="909" y="336"/>
                    <a:pt x="925" y="389"/>
                    <a:pt x="925" y="421"/>
                  </a:cubicBezTo>
                  <a:cubicBezTo>
                    <a:pt x="925" y="474"/>
                    <a:pt x="941" y="522"/>
                    <a:pt x="941" y="575"/>
                  </a:cubicBezTo>
                  <a:cubicBezTo>
                    <a:pt x="957" y="607"/>
                    <a:pt x="957" y="639"/>
                    <a:pt x="957" y="676"/>
                  </a:cubicBezTo>
                  <a:cubicBezTo>
                    <a:pt x="957" y="724"/>
                    <a:pt x="978" y="760"/>
                    <a:pt x="978" y="793"/>
                  </a:cubicBezTo>
                  <a:cubicBezTo>
                    <a:pt x="978" y="841"/>
                    <a:pt x="994" y="910"/>
                    <a:pt x="994" y="962"/>
                  </a:cubicBezTo>
                  <a:cubicBezTo>
                    <a:pt x="1010" y="1011"/>
                    <a:pt x="1010" y="1063"/>
                    <a:pt x="1026" y="1112"/>
                  </a:cubicBezTo>
                  <a:cubicBezTo>
                    <a:pt x="1026" y="1063"/>
                    <a:pt x="1010" y="1011"/>
                    <a:pt x="1010" y="962"/>
                  </a:cubicBezTo>
                  <a:cubicBezTo>
                    <a:pt x="1010" y="910"/>
                    <a:pt x="994" y="841"/>
                    <a:pt x="994" y="793"/>
                  </a:cubicBezTo>
                  <a:cubicBezTo>
                    <a:pt x="978" y="760"/>
                    <a:pt x="978" y="724"/>
                    <a:pt x="978" y="676"/>
                  </a:cubicBezTo>
                  <a:cubicBezTo>
                    <a:pt x="978" y="639"/>
                    <a:pt x="957" y="607"/>
                    <a:pt x="957" y="575"/>
                  </a:cubicBezTo>
                  <a:cubicBezTo>
                    <a:pt x="957" y="522"/>
                    <a:pt x="941" y="474"/>
                    <a:pt x="941" y="421"/>
                  </a:cubicBezTo>
                  <a:cubicBezTo>
                    <a:pt x="925" y="373"/>
                    <a:pt x="925" y="336"/>
                    <a:pt x="925" y="304"/>
                  </a:cubicBezTo>
                  <a:cubicBezTo>
                    <a:pt x="925" y="288"/>
                    <a:pt x="909" y="255"/>
                    <a:pt x="877" y="255"/>
                  </a:cubicBezTo>
                  <a:close/>
                  <a:moveTo>
                    <a:pt x="1026" y="1112"/>
                  </a:moveTo>
                  <a:lnTo>
                    <a:pt x="1026" y="1213"/>
                  </a:lnTo>
                  <a:cubicBezTo>
                    <a:pt x="1042" y="1265"/>
                    <a:pt x="1042" y="1330"/>
                    <a:pt x="1058" y="1383"/>
                  </a:cubicBezTo>
                  <a:cubicBezTo>
                    <a:pt x="1058" y="1314"/>
                    <a:pt x="1042" y="1265"/>
                    <a:pt x="1042" y="1213"/>
                  </a:cubicBezTo>
                  <a:cubicBezTo>
                    <a:pt x="1042" y="1181"/>
                    <a:pt x="1042" y="1144"/>
                    <a:pt x="1026" y="1112"/>
                  </a:cubicBezTo>
                  <a:close/>
                  <a:moveTo>
                    <a:pt x="1058" y="1383"/>
                  </a:moveTo>
                  <a:lnTo>
                    <a:pt x="1058" y="1399"/>
                  </a:lnTo>
                  <a:cubicBezTo>
                    <a:pt x="1058" y="1447"/>
                    <a:pt x="1079" y="1516"/>
                    <a:pt x="1079" y="1568"/>
                  </a:cubicBezTo>
                  <a:cubicBezTo>
                    <a:pt x="1079" y="1617"/>
                    <a:pt x="1095" y="1649"/>
                    <a:pt x="1095" y="1686"/>
                  </a:cubicBezTo>
                  <a:cubicBezTo>
                    <a:pt x="1095" y="1718"/>
                    <a:pt x="1111" y="1750"/>
                    <a:pt x="1111" y="1787"/>
                  </a:cubicBezTo>
                  <a:cubicBezTo>
                    <a:pt x="1127" y="1887"/>
                    <a:pt x="1127" y="1972"/>
                    <a:pt x="1143" y="2073"/>
                  </a:cubicBezTo>
                  <a:cubicBezTo>
                    <a:pt x="1159" y="2122"/>
                    <a:pt x="1159" y="2174"/>
                    <a:pt x="1180" y="2223"/>
                  </a:cubicBezTo>
                  <a:cubicBezTo>
                    <a:pt x="1180" y="2174"/>
                    <a:pt x="1159" y="2122"/>
                    <a:pt x="1159" y="2073"/>
                  </a:cubicBezTo>
                  <a:cubicBezTo>
                    <a:pt x="1143" y="1972"/>
                    <a:pt x="1127" y="1887"/>
                    <a:pt x="1127" y="1787"/>
                  </a:cubicBezTo>
                  <a:cubicBezTo>
                    <a:pt x="1127" y="1750"/>
                    <a:pt x="1111" y="1718"/>
                    <a:pt x="1111" y="1686"/>
                  </a:cubicBezTo>
                  <a:cubicBezTo>
                    <a:pt x="1111" y="1649"/>
                    <a:pt x="1095" y="1601"/>
                    <a:pt x="1095" y="1568"/>
                  </a:cubicBezTo>
                  <a:cubicBezTo>
                    <a:pt x="1095" y="1516"/>
                    <a:pt x="1079" y="1447"/>
                    <a:pt x="1079" y="1399"/>
                  </a:cubicBezTo>
                  <a:lnTo>
                    <a:pt x="1058" y="1383"/>
                  </a:lnTo>
                  <a:close/>
                  <a:moveTo>
                    <a:pt x="1180" y="2223"/>
                  </a:moveTo>
                  <a:lnTo>
                    <a:pt x="1180" y="2275"/>
                  </a:lnTo>
                  <a:cubicBezTo>
                    <a:pt x="1180" y="2308"/>
                    <a:pt x="1196" y="2340"/>
                    <a:pt x="1180" y="2376"/>
                  </a:cubicBezTo>
                  <a:cubicBezTo>
                    <a:pt x="1196" y="2409"/>
                    <a:pt x="1212" y="2441"/>
                    <a:pt x="1212" y="2493"/>
                  </a:cubicBezTo>
                  <a:lnTo>
                    <a:pt x="1212" y="2558"/>
                  </a:lnTo>
                  <a:cubicBezTo>
                    <a:pt x="1228" y="2578"/>
                    <a:pt x="1228" y="2611"/>
                    <a:pt x="1228" y="2627"/>
                  </a:cubicBezTo>
                  <a:lnTo>
                    <a:pt x="1228" y="2679"/>
                  </a:lnTo>
                  <a:cubicBezTo>
                    <a:pt x="1228" y="2695"/>
                    <a:pt x="1228" y="2695"/>
                    <a:pt x="1244" y="2712"/>
                  </a:cubicBezTo>
                  <a:lnTo>
                    <a:pt x="1244" y="2659"/>
                  </a:lnTo>
                  <a:lnTo>
                    <a:pt x="1244" y="2627"/>
                  </a:lnTo>
                  <a:cubicBezTo>
                    <a:pt x="1244" y="2611"/>
                    <a:pt x="1228" y="2578"/>
                    <a:pt x="1228" y="2558"/>
                  </a:cubicBezTo>
                  <a:cubicBezTo>
                    <a:pt x="1228" y="2526"/>
                    <a:pt x="1228" y="2510"/>
                    <a:pt x="1212" y="2477"/>
                  </a:cubicBezTo>
                  <a:cubicBezTo>
                    <a:pt x="1212" y="2441"/>
                    <a:pt x="1212" y="2409"/>
                    <a:pt x="1196" y="2376"/>
                  </a:cubicBezTo>
                  <a:cubicBezTo>
                    <a:pt x="1212" y="2340"/>
                    <a:pt x="1196" y="2308"/>
                    <a:pt x="1196" y="2275"/>
                  </a:cubicBezTo>
                  <a:cubicBezTo>
                    <a:pt x="1196" y="2255"/>
                    <a:pt x="1180" y="2239"/>
                    <a:pt x="1180" y="2223"/>
                  </a:cubicBezTo>
                  <a:close/>
                  <a:moveTo>
                    <a:pt x="1244" y="2712"/>
                  </a:moveTo>
                  <a:cubicBezTo>
                    <a:pt x="1244" y="2760"/>
                    <a:pt x="1244" y="2796"/>
                    <a:pt x="1260" y="2845"/>
                  </a:cubicBezTo>
                  <a:cubicBezTo>
                    <a:pt x="1260" y="2796"/>
                    <a:pt x="1260" y="2760"/>
                    <a:pt x="1244" y="2712"/>
                  </a:cubicBezTo>
                  <a:close/>
                  <a:moveTo>
                    <a:pt x="1260" y="2845"/>
                  </a:moveTo>
                  <a:cubicBezTo>
                    <a:pt x="1260" y="2881"/>
                    <a:pt x="1260" y="2914"/>
                    <a:pt x="1281" y="2962"/>
                  </a:cubicBezTo>
                  <a:lnTo>
                    <a:pt x="1281" y="3063"/>
                  </a:lnTo>
                  <a:lnTo>
                    <a:pt x="1297" y="3083"/>
                  </a:lnTo>
                  <a:lnTo>
                    <a:pt x="1297" y="3116"/>
                  </a:lnTo>
                  <a:cubicBezTo>
                    <a:pt x="1313" y="3099"/>
                    <a:pt x="1297" y="3083"/>
                    <a:pt x="1297" y="3063"/>
                  </a:cubicBezTo>
                  <a:cubicBezTo>
                    <a:pt x="1297" y="3031"/>
                    <a:pt x="1281" y="2998"/>
                    <a:pt x="1281" y="2946"/>
                  </a:cubicBezTo>
                  <a:cubicBezTo>
                    <a:pt x="1281" y="2914"/>
                    <a:pt x="1281" y="2881"/>
                    <a:pt x="1260" y="2845"/>
                  </a:cubicBezTo>
                  <a:close/>
                  <a:moveTo>
                    <a:pt x="1297" y="3116"/>
                  </a:moveTo>
                  <a:cubicBezTo>
                    <a:pt x="1281" y="3116"/>
                    <a:pt x="1281" y="3132"/>
                    <a:pt x="1297" y="3148"/>
                  </a:cubicBezTo>
                  <a:cubicBezTo>
                    <a:pt x="1313" y="3164"/>
                    <a:pt x="1313" y="3184"/>
                    <a:pt x="1313" y="3200"/>
                  </a:cubicBezTo>
                  <a:lnTo>
                    <a:pt x="1313" y="3132"/>
                  </a:lnTo>
                  <a:cubicBezTo>
                    <a:pt x="1297" y="3132"/>
                    <a:pt x="1297" y="3116"/>
                    <a:pt x="1297" y="3116"/>
                  </a:cubicBezTo>
                  <a:close/>
                  <a:moveTo>
                    <a:pt x="1313" y="3217"/>
                  </a:moveTo>
                  <a:lnTo>
                    <a:pt x="1313" y="3233"/>
                  </a:lnTo>
                  <a:cubicBezTo>
                    <a:pt x="1313" y="3265"/>
                    <a:pt x="1313" y="3301"/>
                    <a:pt x="1329" y="3350"/>
                  </a:cubicBezTo>
                  <a:cubicBezTo>
                    <a:pt x="1329" y="3386"/>
                    <a:pt x="1329" y="3419"/>
                    <a:pt x="1345" y="3451"/>
                  </a:cubicBezTo>
                  <a:cubicBezTo>
                    <a:pt x="1345" y="3419"/>
                    <a:pt x="1345" y="3386"/>
                    <a:pt x="1329" y="3334"/>
                  </a:cubicBezTo>
                  <a:cubicBezTo>
                    <a:pt x="1329" y="3301"/>
                    <a:pt x="1329" y="3265"/>
                    <a:pt x="1313" y="3217"/>
                  </a:cubicBezTo>
                  <a:close/>
                  <a:moveTo>
                    <a:pt x="1345" y="3451"/>
                  </a:moveTo>
                  <a:cubicBezTo>
                    <a:pt x="1345" y="3503"/>
                    <a:pt x="1345" y="3536"/>
                    <a:pt x="1361" y="3588"/>
                  </a:cubicBezTo>
                  <a:cubicBezTo>
                    <a:pt x="1361" y="3536"/>
                    <a:pt x="1361" y="3503"/>
                    <a:pt x="1345" y="3451"/>
                  </a:cubicBezTo>
                  <a:close/>
                  <a:moveTo>
                    <a:pt x="1361" y="3588"/>
                  </a:moveTo>
                  <a:lnTo>
                    <a:pt x="1361" y="3669"/>
                  </a:lnTo>
                  <a:cubicBezTo>
                    <a:pt x="1382" y="3705"/>
                    <a:pt x="1382" y="3738"/>
                    <a:pt x="1382" y="3770"/>
                  </a:cubicBezTo>
                  <a:cubicBezTo>
                    <a:pt x="1398" y="3823"/>
                    <a:pt x="1398" y="3871"/>
                    <a:pt x="1398" y="3923"/>
                  </a:cubicBezTo>
                  <a:cubicBezTo>
                    <a:pt x="1398" y="3940"/>
                    <a:pt x="1414" y="3940"/>
                    <a:pt x="1414" y="3956"/>
                  </a:cubicBezTo>
                  <a:lnTo>
                    <a:pt x="1414" y="3923"/>
                  </a:lnTo>
                  <a:cubicBezTo>
                    <a:pt x="1414" y="3871"/>
                    <a:pt x="1398" y="3823"/>
                    <a:pt x="1398" y="3770"/>
                  </a:cubicBezTo>
                  <a:cubicBezTo>
                    <a:pt x="1398" y="3738"/>
                    <a:pt x="1382" y="3705"/>
                    <a:pt x="1382" y="3669"/>
                  </a:cubicBezTo>
                  <a:cubicBezTo>
                    <a:pt x="1382" y="3637"/>
                    <a:pt x="1382" y="3604"/>
                    <a:pt x="1361" y="3588"/>
                  </a:cubicBezTo>
                  <a:close/>
                  <a:moveTo>
                    <a:pt x="1414" y="3956"/>
                  </a:moveTo>
                  <a:lnTo>
                    <a:pt x="1414" y="4008"/>
                  </a:lnTo>
                  <a:lnTo>
                    <a:pt x="1414" y="4024"/>
                  </a:lnTo>
                  <a:cubicBezTo>
                    <a:pt x="1430" y="3992"/>
                    <a:pt x="1430" y="3972"/>
                    <a:pt x="1414" y="3956"/>
                  </a:cubicBezTo>
                  <a:close/>
                  <a:moveTo>
                    <a:pt x="1414" y="4024"/>
                  </a:moveTo>
                  <a:lnTo>
                    <a:pt x="1414" y="4024"/>
                  </a:lnTo>
                  <a:cubicBezTo>
                    <a:pt x="1430" y="4073"/>
                    <a:pt x="1430" y="4125"/>
                    <a:pt x="1430" y="4174"/>
                  </a:cubicBezTo>
                  <a:cubicBezTo>
                    <a:pt x="1430" y="4194"/>
                    <a:pt x="1446" y="4210"/>
                    <a:pt x="1446" y="4243"/>
                  </a:cubicBezTo>
                  <a:cubicBezTo>
                    <a:pt x="1446" y="4311"/>
                    <a:pt x="1462" y="4376"/>
                    <a:pt x="1483" y="4445"/>
                  </a:cubicBezTo>
                  <a:cubicBezTo>
                    <a:pt x="1483" y="4376"/>
                    <a:pt x="1462" y="4311"/>
                    <a:pt x="1462" y="4243"/>
                  </a:cubicBezTo>
                  <a:cubicBezTo>
                    <a:pt x="1446" y="4210"/>
                    <a:pt x="1446" y="4194"/>
                    <a:pt x="1446" y="4174"/>
                  </a:cubicBezTo>
                  <a:cubicBezTo>
                    <a:pt x="1446" y="4125"/>
                    <a:pt x="1446" y="4073"/>
                    <a:pt x="1414" y="4024"/>
                  </a:cubicBezTo>
                  <a:close/>
                  <a:moveTo>
                    <a:pt x="1483" y="4445"/>
                  </a:moveTo>
                  <a:lnTo>
                    <a:pt x="1483" y="4461"/>
                  </a:lnTo>
                  <a:lnTo>
                    <a:pt x="1483" y="4497"/>
                  </a:lnTo>
                  <a:cubicBezTo>
                    <a:pt x="1483" y="4513"/>
                    <a:pt x="1483" y="4546"/>
                    <a:pt x="1499" y="4562"/>
                  </a:cubicBezTo>
                  <a:lnTo>
                    <a:pt x="1499" y="4497"/>
                  </a:lnTo>
                  <a:lnTo>
                    <a:pt x="1499" y="4461"/>
                  </a:lnTo>
                  <a:lnTo>
                    <a:pt x="1483" y="4445"/>
                  </a:lnTo>
                  <a:close/>
                  <a:moveTo>
                    <a:pt x="1499" y="4562"/>
                  </a:moveTo>
                  <a:cubicBezTo>
                    <a:pt x="1499" y="4578"/>
                    <a:pt x="1499" y="4598"/>
                    <a:pt x="1483" y="4614"/>
                  </a:cubicBezTo>
                  <a:lnTo>
                    <a:pt x="1499" y="4614"/>
                  </a:lnTo>
                  <a:cubicBezTo>
                    <a:pt x="1499" y="4598"/>
                    <a:pt x="1515" y="4578"/>
                    <a:pt x="1499" y="4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446304" y="407626"/>
              <a:ext cx="47080" cy="466331"/>
            </a:xfrm>
            <a:custGeom>
              <a:avLst/>
              <a:gdLst/>
              <a:ahLst/>
              <a:cxnLst/>
              <a:rect l="l" t="t" r="r" b="b"/>
              <a:pathLst>
                <a:path w="474" h="4695" extrusionOk="0">
                  <a:moveTo>
                    <a:pt x="17" y="1"/>
                  </a:moveTo>
                  <a:cubicBezTo>
                    <a:pt x="1" y="17"/>
                    <a:pt x="1" y="33"/>
                    <a:pt x="1" y="65"/>
                  </a:cubicBezTo>
                  <a:lnTo>
                    <a:pt x="1" y="86"/>
                  </a:lnTo>
                  <a:cubicBezTo>
                    <a:pt x="17" y="134"/>
                    <a:pt x="17" y="166"/>
                    <a:pt x="17" y="203"/>
                  </a:cubicBezTo>
                  <a:lnTo>
                    <a:pt x="37" y="267"/>
                  </a:lnTo>
                  <a:lnTo>
                    <a:pt x="37" y="203"/>
                  </a:lnTo>
                  <a:cubicBezTo>
                    <a:pt x="37" y="166"/>
                    <a:pt x="37" y="118"/>
                    <a:pt x="17" y="86"/>
                  </a:cubicBezTo>
                  <a:lnTo>
                    <a:pt x="17" y="65"/>
                  </a:lnTo>
                  <a:lnTo>
                    <a:pt x="17" y="1"/>
                  </a:lnTo>
                  <a:close/>
                  <a:moveTo>
                    <a:pt x="37" y="267"/>
                  </a:moveTo>
                  <a:cubicBezTo>
                    <a:pt x="37" y="336"/>
                    <a:pt x="37" y="405"/>
                    <a:pt x="53" y="469"/>
                  </a:cubicBezTo>
                  <a:cubicBezTo>
                    <a:pt x="53" y="405"/>
                    <a:pt x="53" y="336"/>
                    <a:pt x="37" y="267"/>
                  </a:cubicBezTo>
                  <a:close/>
                  <a:moveTo>
                    <a:pt x="53" y="469"/>
                  </a:moveTo>
                  <a:lnTo>
                    <a:pt x="53" y="522"/>
                  </a:lnTo>
                  <a:cubicBezTo>
                    <a:pt x="69" y="607"/>
                    <a:pt x="69" y="708"/>
                    <a:pt x="85" y="809"/>
                  </a:cubicBezTo>
                  <a:cubicBezTo>
                    <a:pt x="85" y="857"/>
                    <a:pt x="85" y="926"/>
                    <a:pt x="102" y="994"/>
                  </a:cubicBezTo>
                  <a:lnTo>
                    <a:pt x="102" y="1075"/>
                  </a:lnTo>
                  <a:cubicBezTo>
                    <a:pt x="102" y="1128"/>
                    <a:pt x="118" y="1160"/>
                    <a:pt x="118" y="1196"/>
                  </a:cubicBezTo>
                  <a:lnTo>
                    <a:pt x="118" y="1297"/>
                  </a:lnTo>
                  <a:cubicBezTo>
                    <a:pt x="138" y="1330"/>
                    <a:pt x="138" y="1362"/>
                    <a:pt x="138" y="1398"/>
                  </a:cubicBezTo>
                  <a:cubicBezTo>
                    <a:pt x="154" y="1463"/>
                    <a:pt x="154" y="1548"/>
                    <a:pt x="154" y="1617"/>
                  </a:cubicBezTo>
                  <a:lnTo>
                    <a:pt x="170" y="1734"/>
                  </a:lnTo>
                  <a:cubicBezTo>
                    <a:pt x="186" y="1851"/>
                    <a:pt x="186" y="1968"/>
                    <a:pt x="203" y="2085"/>
                  </a:cubicBezTo>
                  <a:cubicBezTo>
                    <a:pt x="203" y="2138"/>
                    <a:pt x="219" y="2170"/>
                    <a:pt x="219" y="2223"/>
                  </a:cubicBezTo>
                  <a:cubicBezTo>
                    <a:pt x="219" y="2271"/>
                    <a:pt x="219" y="2324"/>
                    <a:pt x="239" y="2372"/>
                  </a:cubicBezTo>
                  <a:cubicBezTo>
                    <a:pt x="239" y="2441"/>
                    <a:pt x="255" y="2509"/>
                    <a:pt x="255" y="2574"/>
                  </a:cubicBezTo>
                  <a:lnTo>
                    <a:pt x="255" y="2675"/>
                  </a:lnTo>
                  <a:cubicBezTo>
                    <a:pt x="271" y="2727"/>
                    <a:pt x="271" y="2792"/>
                    <a:pt x="287" y="2845"/>
                  </a:cubicBezTo>
                  <a:cubicBezTo>
                    <a:pt x="287" y="2792"/>
                    <a:pt x="287" y="2727"/>
                    <a:pt x="271" y="2675"/>
                  </a:cubicBezTo>
                  <a:lnTo>
                    <a:pt x="271" y="2558"/>
                  </a:lnTo>
                  <a:cubicBezTo>
                    <a:pt x="255" y="2509"/>
                    <a:pt x="255" y="2441"/>
                    <a:pt x="255" y="2372"/>
                  </a:cubicBezTo>
                  <a:cubicBezTo>
                    <a:pt x="239" y="2324"/>
                    <a:pt x="239" y="2271"/>
                    <a:pt x="239" y="2206"/>
                  </a:cubicBezTo>
                  <a:cubicBezTo>
                    <a:pt x="219" y="2170"/>
                    <a:pt x="219" y="2138"/>
                    <a:pt x="219" y="2085"/>
                  </a:cubicBezTo>
                  <a:cubicBezTo>
                    <a:pt x="203" y="1968"/>
                    <a:pt x="186" y="1851"/>
                    <a:pt x="186" y="1734"/>
                  </a:cubicBezTo>
                  <a:lnTo>
                    <a:pt x="170" y="1617"/>
                  </a:lnTo>
                  <a:cubicBezTo>
                    <a:pt x="170" y="1548"/>
                    <a:pt x="154" y="1463"/>
                    <a:pt x="154" y="1398"/>
                  </a:cubicBezTo>
                  <a:cubicBezTo>
                    <a:pt x="154" y="1362"/>
                    <a:pt x="138" y="1330"/>
                    <a:pt x="138" y="1297"/>
                  </a:cubicBezTo>
                  <a:lnTo>
                    <a:pt x="138" y="1196"/>
                  </a:lnTo>
                  <a:cubicBezTo>
                    <a:pt x="118" y="1160"/>
                    <a:pt x="118" y="1112"/>
                    <a:pt x="118" y="1075"/>
                  </a:cubicBezTo>
                  <a:lnTo>
                    <a:pt x="118" y="994"/>
                  </a:lnTo>
                  <a:cubicBezTo>
                    <a:pt x="102" y="926"/>
                    <a:pt x="102" y="857"/>
                    <a:pt x="85" y="792"/>
                  </a:cubicBezTo>
                  <a:cubicBezTo>
                    <a:pt x="85" y="708"/>
                    <a:pt x="69" y="607"/>
                    <a:pt x="69" y="522"/>
                  </a:cubicBezTo>
                  <a:lnTo>
                    <a:pt x="53" y="469"/>
                  </a:lnTo>
                  <a:close/>
                  <a:moveTo>
                    <a:pt x="287" y="2845"/>
                  </a:moveTo>
                  <a:lnTo>
                    <a:pt x="287" y="2978"/>
                  </a:lnTo>
                  <a:cubicBezTo>
                    <a:pt x="287" y="2994"/>
                    <a:pt x="303" y="3030"/>
                    <a:pt x="303" y="3047"/>
                  </a:cubicBezTo>
                  <a:lnTo>
                    <a:pt x="303" y="2978"/>
                  </a:lnTo>
                  <a:cubicBezTo>
                    <a:pt x="303" y="2929"/>
                    <a:pt x="303" y="2893"/>
                    <a:pt x="287" y="2845"/>
                  </a:cubicBezTo>
                  <a:close/>
                  <a:moveTo>
                    <a:pt x="303" y="3047"/>
                  </a:moveTo>
                  <a:lnTo>
                    <a:pt x="303" y="3148"/>
                  </a:lnTo>
                  <a:cubicBezTo>
                    <a:pt x="303" y="3164"/>
                    <a:pt x="320" y="3196"/>
                    <a:pt x="320" y="3216"/>
                  </a:cubicBezTo>
                  <a:cubicBezTo>
                    <a:pt x="320" y="3265"/>
                    <a:pt x="320" y="3317"/>
                    <a:pt x="340" y="3366"/>
                  </a:cubicBezTo>
                  <a:lnTo>
                    <a:pt x="340" y="3216"/>
                  </a:lnTo>
                  <a:cubicBezTo>
                    <a:pt x="320" y="3196"/>
                    <a:pt x="320" y="3164"/>
                    <a:pt x="320" y="3148"/>
                  </a:cubicBezTo>
                  <a:cubicBezTo>
                    <a:pt x="320" y="3115"/>
                    <a:pt x="320" y="3079"/>
                    <a:pt x="303" y="3047"/>
                  </a:cubicBezTo>
                  <a:close/>
                  <a:moveTo>
                    <a:pt x="340" y="3366"/>
                  </a:moveTo>
                  <a:lnTo>
                    <a:pt x="340" y="3398"/>
                  </a:lnTo>
                  <a:lnTo>
                    <a:pt x="340" y="3451"/>
                  </a:lnTo>
                  <a:cubicBezTo>
                    <a:pt x="340" y="3483"/>
                    <a:pt x="340" y="3519"/>
                    <a:pt x="356" y="3568"/>
                  </a:cubicBezTo>
                  <a:lnTo>
                    <a:pt x="356" y="3620"/>
                  </a:lnTo>
                  <a:cubicBezTo>
                    <a:pt x="356" y="3653"/>
                    <a:pt x="356" y="3669"/>
                    <a:pt x="372" y="3701"/>
                  </a:cubicBezTo>
                  <a:lnTo>
                    <a:pt x="372" y="3620"/>
                  </a:lnTo>
                  <a:cubicBezTo>
                    <a:pt x="372" y="3584"/>
                    <a:pt x="372" y="3568"/>
                    <a:pt x="356" y="3552"/>
                  </a:cubicBezTo>
                  <a:lnTo>
                    <a:pt x="356" y="3451"/>
                  </a:lnTo>
                  <a:lnTo>
                    <a:pt x="356" y="3398"/>
                  </a:lnTo>
                  <a:cubicBezTo>
                    <a:pt x="356" y="3382"/>
                    <a:pt x="340" y="3382"/>
                    <a:pt x="340" y="3366"/>
                  </a:cubicBezTo>
                  <a:close/>
                  <a:moveTo>
                    <a:pt x="372" y="3701"/>
                  </a:moveTo>
                  <a:cubicBezTo>
                    <a:pt x="372" y="3770"/>
                    <a:pt x="372" y="3822"/>
                    <a:pt x="388" y="3871"/>
                  </a:cubicBezTo>
                  <a:cubicBezTo>
                    <a:pt x="388" y="3822"/>
                    <a:pt x="388" y="3770"/>
                    <a:pt x="372" y="3701"/>
                  </a:cubicBezTo>
                  <a:close/>
                  <a:moveTo>
                    <a:pt x="388" y="3871"/>
                  </a:moveTo>
                  <a:lnTo>
                    <a:pt x="388" y="3939"/>
                  </a:lnTo>
                  <a:cubicBezTo>
                    <a:pt x="388" y="3972"/>
                    <a:pt x="388" y="4024"/>
                    <a:pt x="404" y="4057"/>
                  </a:cubicBezTo>
                  <a:lnTo>
                    <a:pt x="404" y="3939"/>
                  </a:lnTo>
                  <a:cubicBezTo>
                    <a:pt x="404" y="3923"/>
                    <a:pt x="388" y="3903"/>
                    <a:pt x="388" y="3871"/>
                  </a:cubicBezTo>
                  <a:close/>
                  <a:moveTo>
                    <a:pt x="404" y="4057"/>
                  </a:moveTo>
                  <a:lnTo>
                    <a:pt x="404" y="4141"/>
                  </a:lnTo>
                  <a:cubicBezTo>
                    <a:pt x="404" y="4174"/>
                    <a:pt x="421" y="4226"/>
                    <a:pt x="421" y="4275"/>
                  </a:cubicBezTo>
                  <a:cubicBezTo>
                    <a:pt x="421" y="4327"/>
                    <a:pt x="421" y="4360"/>
                    <a:pt x="441" y="4408"/>
                  </a:cubicBezTo>
                  <a:lnTo>
                    <a:pt x="441" y="4529"/>
                  </a:lnTo>
                  <a:cubicBezTo>
                    <a:pt x="441" y="4545"/>
                    <a:pt x="441" y="4562"/>
                    <a:pt x="457" y="4578"/>
                  </a:cubicBezTo>
                  <a:lnTo>
                    <a:pt x="457" y="4529"/>
                  </a:lnTo>
                  <a:cubicBezTo>
                    <a:pt x="457" y="4493"/>
                    <a:pt x="457" y="4444"/>
                    <a:pt x="441" y="4392"/>
                  </a:cubicBezTo>
                  <a:lnTo>
                    <a:pt x="441" y="4275"/>
                  </a:lnTo>
                  <a:cubicBezTo>
                    <a:pt x="421" y="4226"/>
                    <a:pt x="421" y="4174"/>
                    <a:pt x="421" y="4141"/>
                  </a:cubicBezTo>
                  <a:cubicBezTo>
                    <a:pt x="421" y="4105"/>
                    <a:pt x="421" y="4089"/>
                    <a:pt x="404" y="4057"/>
                  </a:cubicBezTo>
                  <a:close/>
                  <a:moveTo>
                    <a:pt x="457" y="4578"/>
                  </a:moveTo>
                  <a:lnTo>
                    <a:pt x="457" y="4679"/>
                  </a:lnTo>
                  <a:lnTo>
                    <a:pt x="457" y="4695"/>
                  </a:lnTo>
                  <a:lnTo>
                    <a:pt x="473" y="4695"/>
                  </a:lnTo>
                  <a:cubicBezTo>
                    <a:pt x="473" y="4646"/>
                    <a:pt x="473" y="4610"/>
                    <a:pt x="457" y="45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678625" y="504368"/>
              <a:ext cx="62277" cy="439811"/>
            </a:xfrm>
            <a:custGeom>
              <a:avLst/>
              <a:gdLst/>
              <a:ahLst/>
              <a:cxnLst/>
              <a:rect l="l" t="t" r="r" b="b"/>
              <a:pathLst>
                <a:path w="627" h="4428" extrusionOk="0">
                  <a:moveTo>
                    <a:pt x="0" y="0"/>
                  </a:moveTo>
                  <a:cubicBezTo>
                    <a:pt x="0" y="37"/>
                    <a:pt x="21" y="53"/>
                    <a:pt x="21" y="69"/>
                  </a:cubicBezTo>
                  <a:cubicBezTo>
                    <a:pt x="21" y="53"/>
                    <a:pt x="21" y="20"/>
                    <a:pt x="0" y="0"/>
                  </a:cubicBezTo>
                  <a:close/>
                  <a:moveTo>
                    <a:pt x="21" y="69"/>
                  </a:moveTo>
                  <a:lnTo>
                    <a:pt x="21" y="101"/>
                  </a:lnTo>
                  <a:cubicBezTo>
                    <a:pt x="21" y="170"/>
                    <a:pt x="37" y="222"/>
                    <a:pt x="37" y="271"/>
                  </a:cubicBezTo>
                  <a:cubicBezTo>
                    <a:pt x="53" y="323"/>
                    <a:pt x="53" y="372"/>
                    <a:pt x="53" y="424"/>
                  </a:cubicBezTo>
                  <a:cubicBezTo>
                    <a:pt x="69" y="473"/>
                    <a:pt x="69" y="505"/>
                    <a:pt x="85" y="558"/>
                  </a:cubicBezTo>
                  <a:cubicBezTo>
                    <a:pt x="85" y="505"/>
                    <a:pt x="85" y="473"/>
                    <a:pt x="69" y="424"/>
                  </a:cubicBezTo>
                  <a:cubicBezTo>
                    <a:pt x="69" y="372"/>
                    <a:pt x="53" y="323"/>
                    <a:pt x="53" y="271"/>
                  </a:cubicBezTo>
                  <a:cubicBezTo>
                    <a:pt x="53" y="222"/>
                    <a:pt x="37" y="170"/>
                    <a:pt x="37" y="101"/>
                  </a:cubicBezTo>
                  <a:cubicBezTo>
                    <a:pt x="21" y="101"/>
                    <a:pt x="21" y="85"/>
                    <a:pt x="21" y="69"/>
                  </a:cubicBezTo>
                  <a:close/>
                  <a:moveTo>
                    <a:pt x="85" y="558"/>
                  </a:moveTo>
                  <a:lnTo>
                    <a:pt x="85" y="606"/>
                  </a:lnTo>
                  <a:cubicBezTo>
                    <a:pt x="85" y="643"/>
                    <a:pt x="101" y="691"/>
                    <a:pt x="101" y="727"/>
                  </a:cubicBezTo>
                  <a:cubicBezTo>
                    <a:pt x="101" y="776"/>
                    <a:pt x="122" y="828"/>
                    <a:pt x="122" y="861"/>
                  </a:cubicBezTo>
                  <a:cubicBezTo>
                    <a:pt x="122" y="893"/>
                    <a:pt x="138" y="929"/>
                    <a:pt x="138" y="946"/>
                  </a:cubicBezTo>
                  <a:lnTo>
                    <a:pt x="138" y="861"/>
                  </a:lnTo>
                  <a:cubicBezTo>
                    <a:pt x="138" y="808"/>
                    <a:pt x="122" y="776"/>
                    <a:pt x="122" y="727"/>
                  </a:cubicBezTo>
                  <a:cubicBezTo>
                    <a:pt x="101" y="691"/>
                    <a:pt x="101" y="643"/>
                    <a:pt x="101" y="606"/>
                  </a:cubicBezTo>
                  <a:cubicBezTo>
                    <a:pt x="101" y="590"/>
                    <a:pt x="85" y="574"/>
                    <a:pt x="85" y="558"/>
                  </a:cubicBezTo>
                  <a:close/>
                  <a:moveTo>
                    <a:pt x="138" y="946"/>
                  </a:moveTo>
                  <a:lnTo>
                    <a:pt x="138" y="1030"/>
                  </a:lnTo>
                  <a:cubicBezTo>
                    <a:pt x="154" y="1079"/>
                    <a:pt x="154" y="1111"/>
                    <a:pt x="154" y="1164"/>
                  </a:cubicBezTo>
                  <a:cubicBezTo>
                    <a:pt x="170" y="1180"/>
                    <a:pt x="170" y="1212"/>
                    <a:pt x="170" y="1232"/>
                  </a:cubicBezTo>
                  <a:cubicBezTo>
                    <a:pt x="170" y="1265"/>
                    <a:pt x="186" y="1297"/>
                    <a:pt x="186" y="1333"/>
                  </a:cubicBezTo>
                  <a:cubicBezTo>
                    <a:pt x="186" y="1382"/>
                    <a:pt x="202" y="1434"/>
                    <a:pt x="202" y="1483"/>
                  </a:cubicBezTo>
                  <a:cubicBezTo>
                    <a:pt x="202" y="1515"/>
                    <a:pt x="223" y="1552"/>
                    <a:pt x="223" y="1568"/>
                  </a:cubicBezTo>
                  <a:cubicBezTo>
                    <a:pt x="239" y="1616"/>
                    <a:pt x="239" y="1685"/>
                    <a:pt x="239" y="1737"/>
                  </a:cubicBezTo>
                  <a:cubicBezTo>
                    <a:pt x="255" y="1786"/>
                    <a:pt x="255" y="1818"/>
                    <a:pt x="255" y="1871"/>
                  </a:cubicBezTo>
                  <a:cubicBezTo>
                    <a:pt x="271" y="1903"/>
                    <a:pt x="271" y="1955"/>
                    <a:pt x="271" y="1988"/>
                  </a:cubicBezTo>
                  <a:cubicBezTo>
                    <a:pt x="287" y="2056"/>
                    <a:pt x="287" y="2105"/>
                    <a:pt x="303" y="2157"/>
                  </a:cubicBezTo>
                  <a:lnTo>
                    <a:pt x="303" y="2242"/>
                  </a:lnTo>
                  <a:cubicBezTo>
                    <a:pt x="324" y="2275"/>
                    <a:pt x="324" y="2307"/>
                    <a:pt x="324" y="2359"/>
                  </a:cubicBezTo>
                  <a:cubicBezTo>
                    <a:pt x="340" y="2444"/>
                    <a:pt x="356" y="2525"/>
                    <a:pt x="372" y="2610"/>
                  </a:cubicBezTo>
                  <a:cubicBezTo>
                    <a:pt x="372" y="2525"/>
                    <a:pt x="356" y="2444"/>
                    <a:pt x="340" y="2359"/>
                  </a:cubicBezTo>
                  <a:cubicBezTo>
                    <a:pt x="340" y="2307"/>
                    <a:pt x="340" y="2275"/>
                    <a:pt x="324" y="2242"/>
                  </a:cubicBezTo>
                  <a:lnTo>
                    <a:pt x="324" y="2157"/>
                  </a:lnTo>
                  <a:cubicBezTo>
                    <a:pt x="303" y="2105"/>
                    <a:pt x="303" y="2056"/>
                    <a:pt x="287" y="1988"/>
                  </a:cubicBezTo>
                  <a:cubicBezTo>
                    <a:pt x="287" y="1955"/>
                    <a:pt x="287" y="1903"/>
                    <a:pt x="271" y="1871"/>
                  </a:cubicBezTo>
                  <a:cubicBezTo>
                    <a:pt x="271" y="1818"/>
                    <a:pt x="255" y="1770"/>
                    <a:pt x="255" y="1737"/>
                  </a:cubicBezTo>
                  <a:cubicBezTo>
                    <a:pt x="255" y="1685"/>
                    <a:pt x="239" y="1616"/>
                    <a:pt x="239" y="1568"/>
                  </a:cubicBezTo>
                  <a:cubicBezTo>
                    <a:pt x="223" y="1535"/>
                    <a:pt x="223" y="1515"/>
                    <a:pt x="223" y="1483"/>
                  </a:cubicBezTo>
                  <a:cubicBezTo>
                    <a:pt x="202" y="1434"/>
                    <a:pt x="202" y="1382"/>
                    <a:pt x="202" y="1313"/>
                  </a:cubicBezTo>
                  <a:cubicBezTo>
                    <a:pt x="186" y="1297"/>
                    <a:pt x="186" y="1265"/>
                    <a:pt x="186" y="1232"/>
                  </a:cubicBezTo>
                  <a:cubicBezTo>
                    <a:pt x="186" y="1196"/>
                    <a:pt x="170" y="1180"/>
                    <a:pt x="170" y="1164"/>
                  </a:cubicBezTo>
                  <a:cubicBezTo>
                    <a:pt x="170" y="1111"/>
                    <a:pt x="154" y="1063"/>
                    <a:pt x="154" y="1030"/>
                  </a:cubicBezTo>
                  <a:cubicBezTo>
                    <a:pt x="154" y="994"/>
                    <a:pt x="154" y="978"/>
                    <a:pt x="138" y="946"/>
                  </a:cubicBezTo>
                  <a:close/>
                  <a:moveTo>
                    <a:pt x="372" y="2610"/>
                  </a:moveTo>
                  <a:cubicBezTo>
                    <a:pt x="372" y="2662"/>
                    <a:pt x="372" y="2695"/>
                    <a:pt x="388" y="2727"/>
                  </a:cubicBezTo>
                  <a:cubicBezTo>
                    <a:pt x="388" y="2695"/>
                    <a:pt x="388" y="2662"/>
                    <a:pt x="372" y="2610"/>
                  </a:cubicBezTo>
                  <a:close/>
                  <a:moveTo>
                    <a:pt x="388" y="2727"/>
                  </a:moveTo>
                  <a:cubicBezTo>
                    <a:pt x="388" y="2780"/>
                    <a:pt x="404" y="2848"/>
                    <a:pt x="404" y="2897"/>
                  </a:cubicBezTo>
                  <a:cubicBezTo>
                    <a:pt x="404" y="2929"/>
                    <a:pt x="404" y="2965"/>
                    <a:pt x="425" y="2998"/>
                  </a:cubicBezTo>
                  <a:cubicBezTo>
                    <a:pt x="425" y="3030"/>
                    <a:pt x="425" y="3066"/>
                    <a:pt x="441" y="3099"/>
                  </a:cubicBezTo>
                  <a:lnTo>
                    <a:pt x="441" y="2982"/>
                  </a:lnTo>
                  <a:cubicBezTo>
                    <a:pt x="425" y="2965"/>
                    <a:pt x="425" y="2929"/>
                    <a:pt x="425" y="2897"/>
                  </a:cubicBezTo>
                  <a:cubicBezTo>
                    <a:pt x="404" y="2828"/>
                    <a:pt x="404" y="2780"/>
                    <a:pt x="388" y="2727"/>
                  </a:cubicBezTo>
                  <a:close/>
                  <a:moveTo>
                    <a:pt x="441" y="3099"/>
                  </a:moveTo>
                  <a:cubicBezTo>
                    <a:pt x="441" y="3167"/>
                    <a:pt x="457" y="3252"/>
                    <a:pt x="457" y="3317"/>
                  </a:cubicBezTo>
                  <a:cubicBezTo>
                    <a:pt x="473" y="3353"/>
                    <a:pt x="473" y="3386"/>
                    <a:pt x="473" y="3418"/>
                  </a:cubicBezTo>
                  <a:cubicBezTo>
                    <a:pt x="473" y="3454"/>
                    <a:pt x="489" y="3470"/>
                    <a:pt x="489" y="3487"/>
                  </a:cubicBezTo>
                  <a:cubicBezTo>
                    <a:pt x="489" y="3519"/>
                    <a:pt x="489" y="3555"/>
                    <a:pt x="505" y="3588"/>
                  </a:cubicBezTo>
                  <a:lnTo>
                    <a:pt x="505" y="3487"/>
                  </a:lnTo>
                  <a:cubicBezTo>
                    <a:pt x="489" y="3470"/>
                    <a:pt x="489" y="3434"/>
                    <a:pt x="489" y="3418"/>
                  </a:cubicBezTo>
                  <a:cubicBezTo>
                    <a:pt x="489" y="3386"/>
                    <a:pt x="473" y="3353"/>
                    <a:pt x="473" y="3317"/>
                  </a:cubicBezTo>
                  <a:cubicBezTo>
                    <a:pt x="473" y="3252"/>
                    <a:pt x="457" y="3167"/>
                    <a:pt x="441" y="3099"/>
                  </a:cubicBezTo>
                  <a:close/>
                  <a:moveTo>
                    <a:pt x="505" y="3588"/>
                  </a:moveTo>
                  <a:cubicBezTo>
                    <a:pt x="505" y="3636"/>
                    <a:pt x="505" y="3672"/>
                    <a:pt x="526" y="3721"/>
                  </a:cubicBezTo>
                  <a:cubicBezTo>
                    <a:pt x="526" y="3773"/>
                    <a:pt x="542" y="3838"/>
                    <a:pt x="542" y="3890"/>
                  </a:cubicBezTo>
                  <a:cubicBezTo>
                    <a:pt x="558" y="3923"/>
                    <a:pt x="558" y="3939"/>
                    <a:pt x="558" y="3975"/>
                  </a:cubicBezTo>
                  <a:lnTo>
                    <a:pt x="558" y="4060"/>
                  </a:lnTo>
                  <a:cubicBezTo>
                    <a:pt x="574" y="4060"/>
                    <a:pt x="574" y="4076"/>
                    <a:pt x="574" y="4092"/>
                  </a:cubicBezTo>
                  <a:cubicBezTo>
                    <a:pt x="574" y="4141"/>
                    <a:pt x="574" y="4177"/>
                    <a:pt x="590" y="4226"/>
                  </a:cubicBezTo>
                  <a:cubicBezTo>
                    <a:pt x="606" y="4262"/>
                    <a:pt x="606" y="4311"/>
                    <a:pt x="606" y="4363"/>
                  </a:cubicBezTo>
                  <a:lnTo>
                    <a:pt x="606" y="4428"/>
                  </a:lnTo>
                  <a:lnTo>
                    <a:pt x="627" y="4412"/>
                  </a:lnTo>
                  <a:lnTo>
                    <a:pt x="627" y="4363"/>
                  </a:lnTo>
                  <a:cubicBezTo>
                    <a:pt x="627" y="4311"/>
                    <a:pt x="627" y="4262"/>
                    <a:pt x="606" y="4210"/>
                  </a:cubicBezTo>
                  <a:cubicBezTo>
                    <a:pt x="590" y="4177"/>
                    <a:pt x="590" y="4141"/>
                    <a:pt x="590" y="4092"/>
                  </a:cubicBezTo>
                  <a:cubicBezTo>
                    <a:pt x="574" y="4076"/>
                    <a:pt x="574" y="4060"/>
                    <a:pt x="574" y="4040"/>
                  </a:cubicBezTo>
                  <a:lnTo>
                    <a:pt x="574" y="3975"/>
                  </a:lnTo>
                  <a:cubicBezTo>
                    <a:pt x="558" y="3939"/>
                    <a:pt x="558" y="3923"/>
                    <a:pt x="558" y="3890"/>
                  </a:cubicBezTo>
                  <a:cubicBezTo>
                    <a:pt x="558" y="3822"/>
                    <a:pt x="542" y="3773"/>
                    <a:pt x="542" y="3721"/>
                  </a:cubicBezTo>
                  <a:cubicBezTo>
                    <a:pt x="526" y="3672"/>
                    <a:pt x="526" y="3636"/>
                    <a:pt x="505" y="35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1744175" y="367499"/>
              <a:ext cx="8443" cy="470006"/>
            </a:xfrm>
            <a:custGeom>
              <a:avLst/>
              <a:gdLst/>
              <a:ahLst/>
              <a:cxnLst/>
              <a:rect l="l" t="t" r="r" b="b"/>
              <a:pathLst>
                <a:path w="85" h="4732" extrusionOk="0">
                  <a:moveTo>
                    <a:pt x="69" y="1"/>
                  </a:moveTo>
                  <a:lnTo>
                    <a:pt x="53" y="17"/>
                  </a:lnTo>
                  <a:cubicBezTo>
                    <a:pt x="69" y="86"/>
                    <a:pt x="69" y="150"/>
                    <a:pt x="53" y="219"/>
                  </a:cubicBezTo>
                  <a:lnTo>
                    <a:pt x="53" y="320"/>
                  </a:lnTo>
                  <a:lnTo>
                    <a:pt x="53" y="405"/>
                  </a:lnTo>
                  <a:lnTo>
                    <a:pt x="53" y="756"/>
                  </a:lnTo>
                  <a:lnTo>
                    <a:pt x="53" y="1075"/>
                  </a:lnTo>
                  <a:lnTo>
                    <a:pt x="53" y="1229"/>
                  </a:lnTo>
                  <a:lnTo>
                    <a:pt x="53" y="1447"/>
                  </a:lnTo>
                  <a:cubicBezTo>
                    <a:pt x="53" y="1362"/>
                    <a:pt x="69" y="1297"/>
                    <a:pt x="69" y="1229"/>
                  </a:cubicBezTo>
                  <a:lnTo>
                    <a:pt x="69" y="1075"/>
                  </a:lnTo>
                  <a:lnTo>
                    <a:pt x="69" y="756"/>
                  </a:lnTo>
                  <a:lnTo>
                    <a:pt x="69" y="405"/>
                  </a:lnTo>
                  <a:lnTo>
                    <a:pt x="69" y="320"/>
                  </a:lnTo>
                  <a:lnTo>
                    <a:pt x="69" y="219"/>
                  </a:lnTo>
                  <a:cubicBezTo>
                    <a:pt x="69" y="150"/>
                    <a:pt x="85" y="86"/>
                    <a:pt x="69" y="17"/>
                  </a:cubicBezTo>
                  <a:lnTo>
                    <a:pt x="69" y="1"/>
                  </a:lnTo>
                  <a:close/>
                  <a:moveTo>
                    <a:pt x="53" y="1447"/>
                  </a:moveTo>
                  <a:cubicBezTo>
                    <a:pt x="36" y="1532"/>
                    <a:pt x="36" y="1633"/>
                    <a:pt x="36" y="1718"/>
                  </a:cubicBezTo>
                  <a:lnTo>
                    <a:pt x="36" y="2004"/>
                  </a:lnTo>
                  <a:lnTo>
                    <a:pt x="36" y="2239"/>
                  </a:lnTo>
                  <a:lnTo>
                    <a:pt x="36" y="2441"/>
                  </a:lnTo>
                  <a:lnTo>
                    <a:pt x="36" y="2728"/>
                  </a:lnTo>
                  <a:cubicBezTo>
                    <a:pt x="36" y="2643"/>
                    <a:pt x="36" y="2542"/>
                    <a:pt x="53" y="2441"/>
                  </a:cubicBezTo>
                  <a:lnTo>
                    <a:pt x="53" y="2239"/>
                  </a:lnTo>
                  <a:lnTo>
                    <a:pt x="53" y="2004"/>
                  </a:lnTo>
                  <a:lnTo>
                    <a:pt x="53" y="1718"/>
                  </a:lnTo>
                  <a:lnTo>
                    <a:pt x="53" y="1447"/>
                  </a:lnTo>
                  <a:close/>
                  <a:moveTo>
                    <a:pt x="36" y="2728"/>
                  </a:moveTo>
                  <a:cubicBezTo>
                    <a:pt x="16" y="2792"/>
                    <a:pt x="16" y="2845"/>
                    <a:pt x="16" y="2893"/>
                  </a:cubicBezTo>
                  <a:lnTo>
                    <a:pt x="16" y="3095"/>
                  </a:lnTo>
                  <a:lnTo>
                    <a:pt x="16" y="3366"/>
                  </a:lnTo>
                  <a:lnTo>
                    <a:pt x="16" y="3499"/>
                  </a:lnTo>
                  <a:lnTo>
                    <a:pt x="16" y="3701"/>
                  </a:lnTo>
                  <a:lnTo>
                    <a:pt x="16" y="3939"/>
                  </a:lnTo>
                  <a:cubicBezTo>
                    <a:pt x="16" y="3871"/>
                    <a:pt x="16" y="3786"/>
                    <a:pt x="36" y="3701"/>
                  </a:cubicBezTo>
                  <a:lnTo>
                    <a:pt x="36" y="3499"/>
                  </a:lnTo>
                  <a:lnTo>
                    <a:pt x="36" y="3366"/>
                  </a:lnTo>
                  <a:lnTo>
                    <a:pt x="36" y="3095"/>
                  </a:lnTo>
                  <a:lnTo>
                    <a:pt x="36" y="2893"/>
                  </a:lnTo>
                  <a:lnTo>
                    <a:pt x="36" y="2728"/>
                  </a:lnTo>
                  <a:close/>
                  <a:moveTo>
                    <a:pt x="16" y="3939"/>
                  </a:moveTo>
                  <a:cubicBezTo>
                    <a:pt x="16" y="4004"/>
                    <a:pt x="16" y="4073"/>
                    <a:pt x="0" y="4158"/>
                  </a:cubicBezTo>
                  <a:lnTo>
                    <a:pt x="0" y="4461"/>
                  </a:lnTo>
                  <a:lnTo>
                    <a:pt x="0" y="4578"/>
                  </a:lnTo>
                  <a:lnTo>
                    <a:pt x="0" y="4663"/>
                  </a:lnTo>
                  <a:cubicBezTo>
                    <a:pt x="0" y="4679"/>
                    <a:pt x="0" y="4695"/>
                    <a:pt x="16" y="4731"/>
                  </a:cubicBezTo>
                  <a:lnTo>
                    <a:pt x="16" y="4711"/>
                  </a:lnTo>
                  <a:lnTo>
                    <a:pt x="16" y="4663"/>
                  </a:lnTo>
                  <a:lnTo>
                    <a:pt x="16" y="4578"/>
                  </a:lnTo>
                  <a:lnTo>
                    <a:pt x="16" y="4461"/>
                  </a:lnTo>
                  <a:lnTo>
                    <a:pt x="16" y="4158"/>
                  </a:lnTo>
                  <a:lnTo>
                    <a:pt x="16" y="39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1653889" y="210267"/>
              <a:ext cx="286155" cy="678986"/>
            </a:xfrm>
            <a:custGeom>
              <a:avLst/>
              <a:gdLst/>
              <a:ahLst/>
              <a:cxnLst/>
              <a:rect l="l" t="t" r="r" b="b"/>
              <a:pathLst>
                <a:path w="2881" h="6836" extrusionOk="0">
                  <a:moveTo>
                    <a:pt x="2880" y="0"/>
                  </a:moveTo>
                  <a:cubicBezTo>
                    <a:pt x="2844" y="0"/>
                    <a:pt x="2812" y="16"/>
                    <a:pt x="2796" y="33"/>
                  </a:cubicBezTo>
                  <a:cubicBezTo>
                    <a:pt x="2779" y="53"/>
                    <a:pt x="2779" y="53"/>
                    <a:pt x="2779" y="69"/>
                  </a:cubicBezTo>
                  <a:cubicBezTo>
                    <a:pt x="2796" y="69"/>
                    <a:pt x="2796" y="53"/>
                    <a:pt x="2796" y="53"/>
                  </a:cubicBezTo>
                  <a:cubicBezTo>
                    <a:pt x="2828" y="33"/>
                    <a:pt x="2844" y="16"/>
                    <a:pt x="2880" y="16"/>
                  </a:cubicBezTo>
                  <a:lnTo>
                    <a:pt x="2880" y="0"/>
                  </a:lnTo>
                  <a:close/>
                  <a:moveTo>
                    <a:pt x="2779" y="69"/>
                  </a:moveTo>
                  <a:lnTo>
                    <a:pt x="2779" y="69"/>
                  </a:lnTo>
                  <a:cubicBezTo>
                    <a:pt x="2662" y="154"/>
                    <a:pt x="2561" y="234"/>
                    <a:pt x="2440" y="335"/>
                  </a:cubicBezTo>
                  <a:lnTo>
                    <a:pt x="2424" y="356"/>
                  </a:lnTo>
                  <a:cubicBezTo>
                    <a:pt x="2339" y="420"/>
                    <a:pt x="2258" y="489"/>
                    <a:pt x="2174" y="558"/>
                  </a:cubicBezTo>
                  <a:cubicBezTo>
                    <a:pt x="2073" y="638"/>
                    <a:pt x="1955" y="739"/>
                    <a:pt x="1854" y="824"/>
                  </a:cubicBezTo>
                  <a:cubicBezTo>
                    <a:pt x="1786" y="893"/>
                    <a:pt x="1701" y="941"/>
                    <a:pt x="1632" y="1010"/>
                  </a:cubicBezTo>
                  <a:cubicBezTo>
                    <a:pt x="1584" y="1063"/>
                    <a:pt x="1515" y="1095"/>
                    <a:pt x="1467" y="1143"/>
                  </a:cubicBezTo>
                  <a:cubicBezTo>
                    <a:pt x="1398" y="1212"/>
                    <a:pt x="1329" y="1265"/>
                    <a:pt x="1265" y="1313"/>
                  </a:cubicBezTo>
                  <a:cubicBezTo>
                    <a:pt x="1180" y="1382"/>
                    <a:pt x="1095" y="1446"/>
                    <a:pt x="1026" y="1515"/>
                  </a:cubicBezTo>
                  <a:cubicBezTo>
                    <a:pt x="1111" y="1467"/>
                    <a:pt x="1196" y="1398"/>
                    <a:pt x="1265" y="1329"/>
                  </a:cubicBezTo>
                  <a:cubicBezTo>
                    <a:pt x="1329" y="1281"/>
                    <a:pt x="1398" y="1212"/>
                    <a:pt x="1467" y="1164"/>
                  </a:cubicBezTo>
                  <a:cubicBezTo>
                    <a:pt x="1531" y="1111"/>
                    <a:pt x="1584" y="1063"/>
                    <a:pt x="1652" y="1010"/>
                  </a:cubicBezTo>
                  <a:cubicBezTo>
                    <a:pt x="1717" y="962"/>
                    <a:pt x="1786" y="893"/>
                    <a:pt x="1854" y="840"/>
                  </a:cubicBezTo>
                  <a:cubicBezTo>
                    <a:pt x="1972" y="739"/>
                    <a:pt x="2073" y="659"/>
                    <a:pt x="2190" y="558"/>
                  </a:cubicBezTo>
                  <a:cubicBezTo>
                    <a:pt x="2275" y="489"/>
                    <a:pt x="2359" y="420"/>
                    <a:pt x="2440" y="356"/>
                  </a:cubicBezTo>
                  <a:lnTo>
                    <a:pt x="2460" y="335"/>
                  </a:lnTo>
                  <a:cubicBezTo>
                    <a:pt x="2561" y="255"/>
                    <a:pt x="2678" y="154"/>
                    <a:pt x="2779" y="69"/>
                  </a:cubicBezTo>
                  <a:close/>
                  <a:moveTo>
                    <a:pt x="1026" y="1515"/>
                  </a:moveTo>
                  <a:lnTo>
                    <a:pt x="1026" y="1515"/>
                  </a:lnTo>
                  <a:cubicBezTo>
                    <a:pt x="1010" y="1531"/>
                    <a:pt x="994" y="1531"/>
                    <a:pt x="994" y="1547"/>
                  </a:cubicBezTo>
                  <a:cubicBezTo>
                    <a:pt x="978" y="1568"/>
                    <a:pt x="978" y="1584"/>
                    <a:pt x="962" y="1584"/>
                  </a:cubicBezTo>
                  <a:cubicBezTo>
                    <a:pt x="925" y="1584"/>
                    <a:pt x="909" y="1616"/>
                    <a:pt x="877" y="1632"/>
                  </a:cubicBezTo>
                  <a:lnTo>
                    <a:pt x="861" y="1648"/>
                  </a:lnTo>
                  <a:cubicBezTo>
                    <a:pt x="743" y="1749"/>
                    <a:pt x="622" y="1850"/>
                    <a:pt x="489" y="1951"/>
                  </a:cubicBezTo>
                  <a:lnTo>
                    <a:pt x="440" y="2004"/>
                  </a:lnTo>
                  <a:cubicBezTo>
                    <a:pt x="356" y="2073"/>
                    <a:pt x="271" y="2137"/>
                    <a:pt x="186" y="2206"/>
                  </a:cubicBezTo>
                  <a:cubicBezTo>
                    <a:pt x="186" y="2222"/>
                    <a:pt x="170" y="2222"/>
                    <a:pt x="154" y="2238"/>
                  </a:cubicBezTo>
                  <a:cubicBezTo>
                    <a:pt x="117" y="2238"/>
                    <a:pt x="117" y="2275"/>
                    <a:pt x="117" y="2291"/>
                  </a:cubicBezTo>
                  <a:lnTo>
                    <a:pt x="117" y="2339"/>
                  </a:lnTo>
                  <a:lnTo>
                    <a:pt x="117" y="2440"/>
                  </a:lnTo>
                  <a:cubicBezTo>
                    <a:pt x="101" y="2525"/>
                    <a:pt x="101" y="2626"/>
                    <a:pt x="101" y="2727"/>
                  </a:cubicBezTo>
                  <a:lnTo>
                    <a:pt x="101" y="2913"/>
                  </a:lnTo>
                  <a:lnTo>
                    <a:pt x="101" y="2961"/>
                  </a:lnTo>
                  <a:lnTo>
                    <a:pt x="101" y="3099"/>
                  </a:lnTo>
                  <a:cubicBezTo>
                    <a:pt x="101" y="3062"/>
                    <a:pt x="117" y="3014"/>
                    <a:pt x="117" y="2961"/>
                  </a:cubicBezTo>
                  <a:lnTo>
                    <a:pt x="117" y="2913"/>
                  </a:lnTo>
                  <a:lnTo>
                    <a:pt x="117" y="2727"/>
                  </a:lnTo>
                  <a:cubicBezTo>
                    <a:pt x="117" y="2626"/>
                    <a:pt x="117" y="2541"/>
                    <a:pt x="138" y="2440"/>
                  </a:cubicBezTo>
                  <a:lnTo>
                    <a:pt x="138" y="2339"/>
                  </a:lnTo>
                  <a:lnTo>
                    <a:pt x="138" y="2291"/>
                  </a:lnTo>
                  <a:cubicBezTo>
                    <a:pt x="138" y="2275"/>
                    <a:pt x="138" y="2254"/>
                    <a:pt x="170" y="2238"/>
                  </a:cubicBezTo>
                  <a:cubicBezTo>
                    <a:pt x="170" y="2238"/>
                    <a:pt x="186" y="2238"/>
                    <a:pt x="202" y="2222"/>
                  </a:cubicBezTo>
                  <a:cubicBezTo>
                    <a:pt x="271" y="2153"/>
                    <a:pt x="356" y="2089"/>
                    <a:pt x="457" y="2004"/>
                  </a:cubicBezTo>
                  <a:lnTo>
                    <a:pt x="505" y="1972"/>
                  </a:lnTo>
                  <a:cubicBezTo>
                    <a:pt x="622" y="1871"/>
                    <a:pt x="743" y="1770"/>
                    <a:pt x="861" y="1669"/>
                  </a:cubicBezTo>
                  <a:cubicBezTo>
                    <a:pt x="877" y="1648"/>
                    <a:pt x="877" y="1648"/>
                    <a:pt x="893" y="1632"/>
                  </a:cubicBezTo>
                  <a:cubicBezTo>
                    <a:pt x="909" y="1616"/>
                    <a:pt x="925" y="1600"/>
                    <a:pt x="962" y="1600"/>
                  </a:cubicBezTo>
                  <a:cubicBezTo>
                    <a:pt x="994" y="1600"/>
                    <a:pt x="994" y="1568"/>
                    <a:pt x="1010" y="1568"/>
                  </a:cubicBezTo>
                  <a:cubicBezTo>
                    <a:pt x="1010" y="1547"/>
                    <a:pt x="1026" y="1531"/>
                    <a:pt x="1026" y="1515"/>
                  </a:cubicBezTo>
                  <a:close/>
                  <a:moveTo>
                    <a:pt x="101" y="3099"/>
                  </a:moveTo>
                  <a:lnTo>
                    <a:pt x="85" y="3200"/>
                  </a:lnTo>
                  <a:lnTo>
                    <a:pt x="85" y="3620"/>
                  </a:lnTo>
                  <a:lnTo>
                    <a:pt x="85" y="3789"/>
                  </a:lnTo>
                  <a:cubicBezTo>
                    <a:pt x="85" y="3737"/>
                    <a:pt x="85" y="3668"/>
                    <a:pt x="101" y="3620"/>
                  </a:cubicBezTo>
                  <a:lnTo>
                    <a:pt x="101" y="3200"/>
                  </a:lnTo>
                  <a:lnTo>
                    <a:pt x="101" y="3099"/>
                  </a:lnTo>
                  <a:close/>
                  <a:moveTo>
                    <a:pt x="85" y="3789"/>
                  </a:moveTo>
                  <a:cubicBezTo>
                    <a:pt x="85" y="3822"/>
                    <a:pt x="69" y="3854"/>
                    <a:pt x="69" y="3890"/>
                  </a:cubicBezTo>
                  <a:lnTo>
                    <a:pt x="69" y="4210"/>
                  </a:lnTo>
                  <a:lnTo>
                    <a:pt x="69" y="4375"/>
                  </a:lnTo>
                  <a:cubicBezTo>
                    <a:pt x="53" y="4460"/>
                    <a:pt x="53" y="4545"/>
                    <a:pt x="53" y="4613"/>
                  </a:cubicBezTo>
                  <a:lnTo>
                    <a:pt x="53" y="4848"/>
                  </a:lnTo>
                  <a:lnTo>
                    <a:pt x="37" y="5066"/>
                  </a:lnTo>
                  <a:lnTo>
                    <a:pt x="37" y="5268"/>
                  </a:lnTo>
                  <a:lnTo>
                    <a:pt x="37" y="5405"/>
                  </a:lnTo>
                  <a:cubicBezTo>
                    <a:pt x="37" y="5522"/>
                    <a:pt x="16" y="5640"/>
                    <a:pt x="16" y="5757"/>
                  </a:cubicBezTo>
                  <a:lnTo>
                    <a:pt x="16" y="6092"/>
                  </a:lnTo>
                  <a:cubicBezTo>
                    <a:pt x="0" y="6229"/>
                    <a:pt x="0" y="6379"/>
                    <a:pt x="0" y="6496"/>
                  </a:cubicBezTo>
                  <a:lnTo>
                    <a:pt x="0" y="6581"/>
                  </a:lnTo>
                  <a:lnTo>
                    <a:pt x="0" y="6783"/>
                  </a:lnTo>
                  <a:cubicBezTo>
                    <a:pt x="16" y="6718"/>
                    <a:pt x="16" y="6649"/>
                    <a:pt x="16" y="6581"/>
                  </a:cubicBezTo>
                  <a:lnTo>
                    <a:pt x="16" y="6496"/>
                  </a:lnTo>
                  <a:cubicBezTo>
                    <a:pt x="16" y="6379"/>
                    <a:pt x="16" y="6229"/>
                    <a:pt x="37" y="6092"/>
                  </a:cubicBezTo>
                  <a:lnTo>
                    <a:pt x="37" y="5757"/>
                  </a:lnTo>
                  <a:cubicBezTo>
                    <a:pt x="37" y="5640"/>
                    <a:pt x="37" y="5522"/>
                    <a:pt x="53" y="5405"/>
                  </a:cubicBezTo>
                  <a:lnTo>
                    <a:pt x="53" y="5268"/>
                  </a:lnTo>
                  <a:lnTo>
                    <a:pt x="53" y="5066"/>
                  </a:lnTo>
                  <a:lnTo>
                    <a:pt x="69" y="4848"/>
                  </a:lnTo>
                  <a:lnTo>
                    <a:pt x="69" y="4613"/>
                  </a:lnTo>
                  <a:lnTo>
                    <a:pt x="69" y="4395"/>
                  </a:lnTo>
                  <a:cubicBezTo>
                    <a:pt x="69" y="4327"/>
                    <a:pt x="69" y="4274"/>
                    <a:pt x="85" y="4210"/>
                  </a:cubicBezTo>
                  <a:lnTo>
                    <a:pt x="85" y="3890"/>
                  </a:lnTo>
                  <a:lnTo>
                    <a:pt x="85" y="3789"/>
                  </a:lnTo>
                  <a:close/>
                  <a:moveTo>
                    <a:pt x="0" y="6783"/>
                  </a:moveTo>
                  <a:lnTo>
                    <a:pt x="0" y="6819"/>
                  </a:lnTo>
                  <a:lnTo>
                    <a:pt x="16" y="6835"/>
                  </a:lnTo>
                  <a:lnTo>
                    <a:pt x="16" y="6819"/>
                  </a:lnTo>
                  <a:cubicBezTo>
                    <a:pt x="16" y="6799"/>
                    <a:pt x="0" y="6799"/>
                    <a:pt x="0" y="6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2247256" y="330649"/>
              <a:ext cx="32281" cy="484805"/>
            </a:xfrm>
            <a:custGeom>
              <a:avLst/>
              <a:gdLst/>
              <a:ahLst/>
              <a:cxnLst/>
              <a:rect l="l" t="t" r="r" b="b"/>
              <a:pathLst>
                <a:path w="325" h="4881" extrusionOk="0">
                  <a:moveTo>
                    <a:pt x="1" y="0"/>
                  </a:moveTo>
                  <a:cubicBezTo>
                    <a:pt x="21" y="32"/>
                    <a:pt x="21" y="53"/>
                    <a:pt x="21" y="85"/>
                  </a:cubicBezTo>
                  <a:lnTo>
                    <a:pt x="21" y="234"/>
                  </a:lnTo>
                  <a:lnTo>
                    <a:pt x="37" y="255"/>
                  </a:lnTo>
                  <a:lnTo>
                    <a:pt x="37" y="234"/>
                  </a:lnTo>
                  <a:lnTo>
                    <a:pt x="37" y="85"/>
                  </a:lnTo>
                  <a:cubicBezTo>
                    <a:pt x="37" y="53"/>
                    <a:pt x="37" y="32"/>
                    <a:pt x="21" y="0"/>
                  </a:cubicBezTo>
                  <a:close/>
                  <a:moveTo>
                    <a:pt x="37" y="255"/>
                  </a:moveTo>
                  <a:lnTo>
                    <a:pt x="37" y="404"/>
                  </a:lnTo>
                  <a:cubicBezTo>
                    <a:pt x="37" y="473"/>
                    <a:pt x="53" y="521"/>
                    <a:pt x="53" y="574"/>
                  </a:cubicBezTo>
                  <a:cubicBezTo>
                    <a:pt x="53" y="659"/>
                    <a:pt x="53" y="723"/>
                    <a:pt x="70" y="792"/>
                  </a:cubicBezTo>
                  <a:lnTo>
                    <a:pt x="70" y="574"/>
                  </a:lnTo>
                  <a:cubicBezTo>
                    <a:pt x="53" y="521"/>
                    <a:pt x="53" y="473"/>
                    <a:pt x="53" y="404"/>
                  </a:cubicBezTo>
                  <a:cubicBezTo>
                    <a:pt x="53" y="356"/>
                    <a:pt x="53" y="303"/>
                    <a:pt x="37" y="255"/>
                  </a:cubicBezTo>
                  <a:close/>
                  <a:moveTo>
                    <a:pt x="70" y="792"/>
                  </a:moveTo>
                  <a:lnTo>
                    <a:pt x="70" y="962"/>
                  </a:lnTo>
                  <a:cubicBezTo>
                    <a:pt x="70" y="1010"/>
                    <a:pt x="86" y="1063"/>
                    <a:pt x="86" y="1095"/>
                  </a:cubicBezTo>
                  <a:lnTo>
                    <a:pt x="86" y="1212"/>
                  </a:lnTo>
                  <a:cubicBezTo>
                    <a:pt x="86" y="1265"/>
                    <a:pt x="102" y="1313"/>
                    <a:pt x="102" y="1366"/>
                  </a:cubicBezTo>
                  <a:lnTo>
                    <a:pt x="102" y="1212"/>
                  </a:lnTo>
                  <a:lnTo>
                    <a:pt x="102" y="1095"/>
                  </a:lnTo>
                  <a:cubicBezTo>
                    <a:pt x="86" y="1063"/>
                    <a:pt x="86" y="1010"/>
                    <a:pt x="86" y="962"/>
                  </a:cubicBezTo>
                  <a:cubicBezTo>
                    <a:pt x="86" y="909"/>
                    <a:pt x="86" y="840"/>
                    <a:pt x="70" y="792"/>
                  </a:cubicBezTo>
                  <a:close/>
                  <a:moveTo>
                    <a:pt x="102" y="1366"/>
                  </a:moveTo>
                  <a:lnTo>
                    <a:pt x="102" y="1499"/>
                  </a:lnTo>
                  <a:cubicBezTo>
                    <a:pt x="102" y="1531"/>
                    <a:pt x="102" y="1567"/>
                    <a:pt x="122" y="1600"/>
                  </a:cubicBezTo>
                  <a:lnTo>
                    <a:pt x="122" y="1499"/>
                  </a:lnTo>
                  <a:cubicBezTo>
                    <a:pt x="122" y="1446"/>
                    <a:pt x="122" y="1398"/>
                    <a:pt x="102" y="1366"/>
                  </a:cubicBezTo>
                  <a:close/>
                  <a:moveTo>
                    <a:pt x="122" y="1600"/>
                  </a:moveTo>
                  <a:lnTo>
                    <a:pt x="122" y="1733"/>
                  </a:lnTo>
                  <a:lnTo>
                    <a:pt x="122" y="1850"/>
                  </a:lnTo>
                  <a:cubicBezTo>
                    <a:pt x="138" y="1919"/>
                    <a:pt x="138" y="1971"/>
                    <a:pt x="138" y="2020"/>
                  </a:cubicBezTo>
                  <a:lnTo>
                    <a:pt x="138" y="2105"/>
                  </a:lnTo>
                  <a:cubicBezTo>
                    <a:pt x="138" y="2121"/>
                    <a:pt x="138" y="2137"/>
                    <a:pt x="154" y="2173"/>
                  </a:cubicBezTo>
                  <a:lnTo>
                    <a:pt x="154" y="2105"/>
                  </a:lnTo>
                  <a:lnTo>
                    <a:pt x="154" y="2020"/>
                  </a:lnTo>
                  <a:cubicBezTo>
                    <a:pt x="154" y="1971"/>
                    <a:pt x="138" y="1919"/>
                    <a:pt x="138" y="1850"/>
                  </a:cubicBezTo>
                  <a:lnTo>
                    <a:pt x="138" y="1733"/>
                  </a:lnTo>
                  <a:cubicBezTo>
                    <a:pt x="138" y="1701"/>
                    <a:pt x="122" y="1648"/>
                    <a:pt x="122" y="1600"/>
                  </a:cubicBezTo>
                  <a:close/>
                  <a:moveTo>
                    <a:pt x="154" y="2173"/>
                  </a:moveTo>
                  <a:lnTo>
                    <a:pt x="154" y="2323"/>
                  </a:lnTo>
                  <a:cubicBezTo>
                    <a:pt x="154" y="2375"/>
                    <a:pt x="154" y="2408"/>
                    <a:pt x="171" y="2456"/>
                  </a:cubicBezTo>
                  <a:lnTo>
                    <a:pt x="171" y="2323"/>
                  </a:lnTo>
                  <a:cubicBezTo>
                    <a:pt x="171" y="2274"/>
                    <a:pt x="171" y="2222"/>
                    <a:pt x="154" y="2173"/>
                  </a:cubicBezTo>
                  <a:close/>
                  <a:moveTo>
                    <a:pt x="171" y="2476"/>
                  </a:moveTo>
                  <a:lnTo>
                    <a:pt x="171" y="2610"/>
                  </a:lnTo>
                  <a:cubicBezTo>
                    <a:pt x="171" y="2678"/>
                    <a:pt x="187" y="2743"/>
                    <a:pt x="187" y="2812"/>
                  </a:cubicBezTo>
                  <a:lnTo>
                    <a:pt x="187" y="2880"/>
                  </a:lnTo>
                  <a:lnTo>
                    <a:pt x="187" y="2945"/>
                  </a:lnTo>
                  <a:cubicBezTo>
                    <a:pt x="203" y="3014"/>
                    <a:pt x="203" y="3082"/>
                    <a:pt x="203" y="3147"/>
                  </a:cubicBezTo>
                  <a:lnTo>
                    <a:pt x="203" y="3163"/>
                  </a:lnTo>
                  <a:cubicBezTo>
                    <a:pt x="223" y="3264"/>
                    <a:pt x="223" y="3385"/>
                    <a:pt x="223" y="3486"/>
                  </a:cubicBezTo>
                  <a:cubicBezTo>
                    <a:pt x="223" y="3502"/>
                    <a:pt x="239" y="3535"/>
                    <a:pt x="239" y="3551"/>
                  </a:cubicBezTo>
                  <a:lnTo>
                    <a:pt x="239" y="3486"/>
                  </a:lnTo>
                  <a:cubicBezTo>
                    <a:pt x="239" y="3385"/>
                    <a:pt x="223" y="3264"/>
                    <a:pt x="223" y="3163"/>
                  </a:cubicBezTo>
                  <a:lnTo>
                    <a:pt x="223" y="3147"/>
                  </a:lnTo>
                  <a:cubicBezTo>
                    <a:pt x="223" y="3082"/>
                    <a:pt x="203" y="3014"/>
                    <a:pt x="203" y="2945"/>
                  </a:cubicBezTo>
                  <a:lnTo>
                    <a:pt x="203" y="2860"/>
                  </a:lnTo>
                  <a:lnTo>
                    <a:pt x="203" y="2812"/>
                  </a:lnTo>
                  <a:cubicBezTo>
                    <a:pt x="187" y="2743"/>
                    <a:pt x="187" y="2678"/>
                    <a:pt x="187" y="2610"/>
                  </a:cubicBezTo>
                  <a:cubicBezTo>
                    <a:pt x="187" y="2557"/>
                    <a:pt x="187" y="2509"/>
                    <a:pt x="171" y="2476"/>
                  </a:cubicBezTo>
                  <a:close/>
                  <a:moveTo>
                    <a:pt x="239" y="3551"/>
                  </a:moveTo>
                  <a:lnTo>
                    <a:pt x="239" y="3620"/>
                  </a:lnTo>
                  <a:lnTo>
                    <a:pt x="239" y="3753"/>
                  </a:lnTo>
                  <a:cubicBezTo>
                    <a:pt x="239" y="3805"/>
                    <a:pt x="255" y="3854"/>
                    <a:pt x="255" y="3923"/>
                  </a:cubicBezTo>
                  <a:lnTo>
                    <a:pt x="255" y="4056"/>
                  </a:lnTo>
                  <a:cubicBezTo>
                    <a:pt x="255" y="4092"/>
                    <a:pt x="272" y="4141"/>
                    <a:pt x="272" y="4173"/>
                  </a:cubicBezTo>
                  <a:lnTo>
                    <a:pt x="272" y="4056"/>
                  </a:lnTo>
                  <a:lnTo>
                    <a:pt x="272" y="3923"/>
                  </a:lnTo>
                  <a:cubicBezTo>
                    <a:pt x="255" y="3854"/>
                    <a:pt x="255" y="3805"/>
                    <a:pt x="255" y="3753"/>
                  </a:cubicBezTo>
                  <a:lnTo>
                    <a:pt x="255" y="3620"/>
                  </a:lnTo>
                  <a:cubicBezTo>
                    <a:pt x="239" y="3587"/>
                    <a:pt x="239" y="3567"/>
                    <a:pt x="239" y="3551"/>
                  </a:cubicBezTo>
                  <a:close/>
                  <a:moveTo>
                    <a:pt x="272" y="4173"/>
                  </a:moveTo>
                  <a:lnTo>
                    <a:pt x="272" y="4395"/>
                  </a:lnTo>
                  <a:lnTo>
                    <a:pt x="288" y="4428"/>
                  </a:lnTo>
                  <a:lnTo>
                    <a:pt x="288" y="4395"/>
                  </a:lnTo>
                  <a:cubicBezTo>
                    <a:pt x="288" y="4310"/>
                    <a:pt x="288" y="4242"/>
                    <a:pt x="272" y="4173"/>
                  </a:cubicBezTo>
                  <a:close/>
                  <a:moveTo>
                    <a:pt x="288" y="4428"/>
                  </a:moveTo>
                  <a:lnTo>
                    <a:pt x="288" y="4512"/>
                  </a:lnTo>
                  <a:lnTo>
                    <a:pt x="288" y="4561"/>
                  </a:lnTo>
                  <a:lnTo>
                    <a:pt x="288" y="4630"/>
                  </a:lnTo>
                  <a:cubicBezTo>
                    <a:pt x="304" y="4678"/>
                    <a:pt x="304" y="4747"/>
                    <a:pt x="304" y="4815"/>
                  </a:cubicBezTo>
                  <a:lnTo>
                    <a:pt x="304" y="4848"/>
                  </a:lnTo>
                  <a:lnTo>
                    <a:pt x="304" y="4864"/>
                  </a:lnTo>
                  <a:lnTo>
                    <a:pt x="304" y="4880"/>
                  </a:lnTo>
                  <a:lnTo>
                    <a:pt x="324" y="4864"/>
                  </a:lnTo>
                  <a:lnTo>
                    <a:pt x="324" y="4848"/>
                  </a:lnTo>
                  <a:lnTo>
                    <a:pt x="324" y="4815"/>
                  </a:lnTo>
                  <a:cubicBezTo>
                    <a:pt x="324" y="4747"/>
                    <a:pt x="304" y="4678"/>
                    <a:pt x="304" y="4630"/>
                  </a:cubicBezTo>
                  <a:lnTo>
                    <a:pt x="304" y="4561"/>
                  </a:lnTo>
                  <a:lnTo>
                    <a:pt x="304" y="4512"/>
                  </a:lnTo>
                  <a:cubicBezTo>
                    <a:pt x="304" y="4476"/>
                    <a:pt x="288" y="4460"/>
                    <a:pt x="288" y="4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2239310" y="337403"/>
              <a:ext cx="247220" cy="534964"/>
            </a:xfrm>
            <a:custGeom>
              <a:avLst/>
              <a:gdLst/>
              <a:ahLst/>
              <a:cxnLst/>
              <a:rect l="l" t="t" r="r" b="b"/>
              <a:pathLst>
                <a:path w="2489" h="5386" extrusionOk="0">
                  <a:moveTo>
                    <a:pt x="1260" y="368"/>
                  </a:moveTo>
                  <a:lnTo>
                    <a:pt x="1260" y="389"/>
                  </a:lnTo>
                  <a:lnTo>
                    <a:pt x="1260" y="469"/>
                  </a:lnTo>
                  <a:cubicBezTo>
                    <a:pt x="1260" y="506"/>
                    <a:pt x="1293" y="522"/>
                    <a:pt x="1313" y="522"/>
                  </a:cubicBezTo>
                  <a:lnTo>
                    <a:pt x="1345" y="522"/>
                  </a:lnTo>
                  <a:cubicBezTo>
                    <a:pt x="1414" y="554"/>
                    <a:pt x="1495" y="591"/>
                    <a:pt x="1580" y="623"/>
                  </a:cubicBezTo>
                  <a:cubicBezTo>
                    <a:pt x="1596" y="623"/>
                    <a:pt x="1632" y="639"/>
                    <a:pt x="1648" y="639"/>
                  </a:cubicBezTo>
                  <a:cubicBezTo>
                    <a:pt x="1632" y="623"/>
                    <a:pt x="1596" y="623"/>
                    <a:pt x="1580" y="607"/>
                  </a:cubicBezTo>
                  <a:cubicBezTo>
                    <a:pt x="1495" y="570"/>
                    <a:pt x="1414" y="538"/>
                    <a:pt x="1345" y="506"/>
                  </a:cubicBezTo>
                  <a:lnTo>
                    <a:pt x="1313" y="506"/>
                  </a:lnTo>
                  <a:cubicBezTo>
                    <a:pt x="1293" y="506"/>
                    <a:pt x="1277" y="506"/>
                    <a:pt x="1277" y="469"/>
                  </a:cubicBezTo>
                  <a:lnTo>
                    <a:pt x="1277" y="389"/>
                  </a:lnTo>
                  <a:lnTo>
                    <a:pt x="1277" y="368"/>
                  </a:lnTo>
                  <a:close/>
                  <a:moveTo>
                    <a:pt x="0" y="1"/>
                  </a:moveTo>
                  <a:cubicBezTo>
                    <a:pt x="16" y="1"/>
                    <a:pt x="16" y="17"/>
                    <a:pt x="16" y="33"/>
                  </a:cubicBezTo>
                  <a:cubicBezTo>
                    <a:pt x="32" y="102"/>
                    <a:pt x="32" y="150"/>
                    <a:pt x="32" y="203"/>
                  </a:cubicBezTo>
                  <a:lnTo>
                    <a:pt x="32" y="368"/>
                  </a:lnTo>
                  <a:cubicBezTo>
                    <a:pt x="49" y="421"/>
                    <a:pt x="49" y="453"/>
                    <a:pt x="49" y="506"/>
                  </a:cubicBezTo>
                  <a:cubicBezTo>
                    <a:pt x="49" y="570"/>
                    <a:pt x="65" y="655"/>
                    <a:pt x="65" y="740"/>
                  </a:cubicBezTo>
                  <a:lnTo>
                    <a:pt x="65" y="756"/>
                  </a:lnTo>
                  <a:lnTo>
                    <a:pt x="65" y="841"/>
                  </a:lnTo>
                  <a:lnTo>
                    <a:pt x="65" y="873"/>
                  </a:lnTo>
                  <a:lnTo>
                    <a:pt x="81" y="894"/>
                  </a:lnTo>
                  <a:lnTo>
                    <a:pt x="81" y="857"/>
                  </a:lnTo>
                  <a:lnTo>
                    <a:pt x="81" y="841"/>
                  </a:lnTo>
                  <a:lnTo>
                    <a:pt x="81" y="756"/>
                  </a:lnTo>
                  <a:lnTo>
                    <a:pt x="81" y="724"/>
                  </a:lnTo>
                  <a:cubicBezTo>
                    <a:pt x="65" y="655"/>
                    <a:pt x="65" y="570"/>
                    <a:pt x="65" y="506"/>
                  </a:cubicBezTo>
                  <a:cubicBezTo>
                    <a:pt x="65" y="453"/>
                    <a:pt x="49" y="421"/>
                    <a:pt x="49" y="368"/>
                  </a:cubicBezTo>
                  <a:lnTo>
                    <a:pt x="49" y="203"/>
                  </a:lnTo>
                  <a:cubicBezTo>
                    <a:pt x="32" y="150"/>
                    <a:pt x="32" y="102"/>
                    <a:pt x="32" y="33"/>
                  </a:cubicBezTo>
                  <a:cubicBezTo>
                    <a:pt x="32" y="17"/>
                    <a:pt x="32" y="1"/>
                    <a:pt x="0" y="1"/>
                  </a:cubicBezTo>
                  <a:close/>
                  <a:moveTo>
                    <a:pt x="81" y="894"/>
                  </a:moveTo>
                  <a:cubicBezTo>
                    <a:pt x="81" y="1011"/>
                    <a:pt x="81" y="1128"/>
                    <a:pt x="101" y="1277"/>
                  </a:cubicBezTo>
                  <a:cubicBezTo>
                    <a:pt x="101" y="1330"/>
                    <a:pt x="101" y="1378"/>
                    <a:pt x="117" y="1431"/>
                  </a:cubicBezTo>
                  <a:lnTo>
                    <a:pt x="117" y="1277"/>
                  </a:lnTo>
                  <a:cubicBezTo>
                    <a:pt x="101" y="1128"/>
                    <a:pt x="101" y="1011"/>
                    <a:pt x="81" y="894"/>
                  </a:cubicBezTo>
                  <a:close/>
                  <a:moveTo>
                    <a:pt x="1648" y="639"/>
                  </a:moveTo>
                  <a:cubicBezTo>
                    <a:pt x="1765" y="692"/>
                    <a:pt x="1883" y="740"/>
                    <a:pt x="2000" y="793"/>
                  </a:cubicBezTo>
                  <a:cubicBezTo>
                    <a:pt x="2020" y="793"/>
                    <a:pt x="2036" y="809"/>
                    <a:pt x="2036" y="825"/>
                  </a:cubicBezTo>
                  <a:lnTo>
                    <a:pt x="2036" y="974"/>
                  </a:lnTo>
                  <a:cubicBezTo>
                    <a:pt x="2052" y="995"/>
                    <a:pt x="2052" y="1011"/>
                    <a:pt x="2052" y="1027"/>
                  </a:cubicBezTo>
                  <a:lnTo>
                    <a:pt x="2052" y="1112"/>
                  </a:lnTo>
                  <a:cubicBezTo>
                    <a:pt x="2052" y="1160"/>
                    <a:pt x="2068" y="1213"/>
                    <a:pt x="2068" y="1261"/>
                  </a:cubicBezTo>
                  <a:lnTo>
                    <a:pt x="2068" y="1330"/>
                  </a:lnTo>
                  <a:cubicBezTo>
                    <a:pt x="2085" y="1362"/>
                    <a:pt x="2085" y="1398"/>
                    <a:pt x="2085" y="1415"/>
                  </a:cubicBezTo>
                  <a:lnTo>
                    <a:pt x="2085" y="1447"/>
                  </a:lnTo>
                  <a:lnTo>
                    <a:pt x="2085" y="1479"/>
                  </a:lnTo>
                  <a:cubicBezTo>
                    <a:pt x="2101" y="1516"/>
                    <a:pt x="2101" y="1532"/>
                    <a:pt x="2101" y="1564"/>
                  </a:cubicBezTo>
                  <a:lnTo>
                    <a:pt x="2101" y="1617"/>
                  </a:lnTo>
                  <a:cubicBezTo>
                    <a:pt x="2101" y="1633"/>
                    <a:pt x="2121" y="1665"/>
                    <a:pt x="2121" y="1701"/>
                  </a:cubicBezTo>
                  <a:lnTo>
                    <a:pt x="2121" y="1600"/>
                  </a:lnTo>
                  <a:lnTo>
                    <a:pt x="2121" y="1564"/>
                  </a:lnTo>
                  <a:cubicBezTo>
                    <a:pt x="2121" y="1532"/>
                    <a:pt x="2121" y="1499"/>
                    <a:pt x="2101" y="1479"/>
                  </a:cubicBezTo>
                  <a:cubicBezTo>
                    <a:pt x="2085" y="1463"/>
                    <a:pt x="2101" y="1463"/>
                    <a:pt x="2101" y="1447"/>
                  </a:cubicBezTo>
                  <a:lnTo>
                    <a:pt x="2101" y="1415"/>
                  </a:lnTo>
                  <a:cubicBezTo>
                    <a:pt x="2085" y="1378"/>
                    <a:pt x="2085" y="1362"/>
                    <a:pt x="2085" y="1330"/>
                  </a:cubicBezTo>
                  <a:lnTo>
                    <a:pt x="2085" y="1261"/>
                  </a:lnTo>
                  <a:cubicBezTo>
                    <a:pt x="2085" y="1213"/>
                    <a:pt x="2068" y="1160"/>
                    <a:pt x="2068" y="1112"/>
                  </a:cubicBezTo>
                  <a:lnTo>
                    <a:pt x="2068" y="1027"/>
                  </a:lnTo>
                  <a:cubicBezTo>
                    <a:pt x="2052" y="1011"/>
                    <a:pt x="2052" y="995"/>
                    <a:pt x="2052" y="974"/>
                  </a:cubicBezTo>
                  <a:lnTo>
                    <a:pt x="2052" y="825"/>
                  </a:lnTo>
                  <a:cubicBezTo>
                    <a:pt x="2036" y="809"/>
                    <a:pt x="2036" y="772"/>
                    <a:pt x="2000" y="772"/>
                  </a:cubicBezTo>
                  <a:cubicBezTo>
                    <a:pt x="1883" y="724"/>
                    <a:pt x="1765" y="671"/>
                    <a:pt x="1648" y="639"/>
                  </a:cubicBezTo>
                  <a:close/>
                  <a:moveTo>
                    <a:pt x="2121" y="1701"/>
                  </a:moveTo>
                  <a:lnTo>
                    <a:pt x="2121" y="1766"/>
                  </a:lnTo>
                  <a:cubicBezTo>
                    <a:pt x="2121" y="1802"/>
                    <a:pt x="2121" y="1835"/>
                    <a:pt x="2137" y="1883"/>
                  </a:cubicBezTo>
                  <a:lnTo>
                    <a:pt x="2137" y="1766"/>
                  </a:lnTo>
                  <a:cubicBezTo>
                    <a:pt x="2137" y="1734"/>
                    <a:pt x="2121" y="1718"/>
                    <a:pt x="2121" y="1701"/>
                  </a:cubicBezTo>
                  <a:close/>
                  <a:moveTo>
                    <a:pt x="117" y="1431"/>
                  </a:moveTo>
                  <a:lnTo>
                    <a:pt x="117" y="1600"/>
                  </a:lnTo>
                  <a:cubicBezTo>
                    <a:pt x="117" y="1665"/>
                    <a:pt x="133" y="1734"/>
                    <a:pt x="133" y="1802"/>
                  </a:cubicBezTo>
                  <a:lnTo>
                    <a:pt x="133" y="1968"/>
                  </a:lnTo>
                  <a:cubicBezTo>
                    <a:pt x="150" y="2004"/>
                    <a:pt x="150" y="2053"/>
                    <a:pt x="150" y="2105"/>
                  </a:cubicBezTo>
                  <a:cubicBezTo>
                    <a:pt x="150" y="2154"/>
                    <a:pt x="150" y="2223"/>
                    <a:pt x="166" y="2287"/>
                  </a:cubicBezTo>
                  <a:lnTo>
                    <a:pt x="166" y="2105"/>
                  </a:lnTo>
                  <a:cubicBezTo>
                    <a:pt x="166" y="2053"/>
                    <a:pt x="150" y="2004"/>
                    <a:pt x="150" y="1968"/>
                  </a:cubicBezTo>
                  <a:lnTo>
                    <a:pt x="150" y="1802"/>
                  </a:lnTo>
                  <a:cubicBezTo>
                    <a:pt x="133" y="1734"/>
                    <a:pt x="133" y="1665"/>
                    <a:pt x="133" y="1600"/>
                  </a:cubicBezTo>
                  <a:cubicBezTo>
                    <a:pt x="133" y="1548"/>
                    <a:pt x="133" y="1479"/>
                    <a:pt x="117" y="1431"/>
                  </a:cubicBezTo>
                  <a:close/>
                  <a:moveTo>
                    <a:pt x="2137" y="1883"/>
                  </a:moveTo>
                  <a:lnTo>
                    <a:pt x="2137" y="1968"/>
                  </a:lnTo>
                  <a:cubicBezTo>
                    <a:pt x="2153" y="2037"/>
                    <a:pt x="2153" y="2105"/>
                    <a:pt x="2153" y="2154"/>
                  </a:cubicBezTo>
                  <a:cubicBezTo>
                    <a:pt x="2169" y="2206"/>
                    <a:pt x="2169" y="2255"/>
                    <a:pt x="2169" y="2307"/>
                  </a:cubicBezTo>
                  <a:lnTo>
                    <a:pt x="2169" y="2356"/>
                  </a:lnTo>
                  <a:cubicBezTo>
                    <a:pt x="2186" y="2388"/>
                    <a:pt x="2186" y="2425"/>
                    <a:pt x="2186" y="2457"/>
                  </a:cubicBezTo>
                  <a:cubicBezTo>
                    <a:pt x="2186" y="2509"/>
                    <a:pt x="2186" y="2542"/>
                    <a:pt x="2202" y="2574"/>
                  </a:cubicBezTo>
                  <a:lnTo>
                    <a:pt x="2202" y="2457"/>
                  </a:lnTo>
                  <a:cubicBezTo>
                    <a:pt x="2202" y="2425"/>
                    <a:pt x="2186" y="2388"/>
                    <a:pt x="2186" y="2356"/>
                  </a:cubicBezTo>
                  <a:lnTo>
                    <a:pt x="2186" y="2307"/>
                  </a:lnTo>
                  <a:cubicBezTo>
                    <a:pt x="2186" y="2255"/>
                    <a:pt x="2169" y="2206"/>
                    <a:pt x="2169" y="2154"/>
                  </a:cubicBezTo>
                  <a:cubicBezTo>
                    <a:pt x="2169" y="2085"/>
                    <a:pt x="2153" y="2037"/>
                    <a:pt x="2153" y="1968"/>
                  </a:cubicBezTo>
                  <a:cubicBezTo>
                    <a:pt x="2153" y="1936"/>
                    <a:pt x="2153" y="1920"/>
                    <a:pt x="2137" y="1883"/>
                  </a:cubicBezTo>
                  <a:close/>
                  <a:moveTo>
                    <a:pt x="2202" y="2574"/>
                  </a:moveTo>
                  <a:lnTo>
                    <a:pt x="2202" y="2643"/>
                  </a:lnTo>
                  <a:lnTo>
                    <a:pt x="2202" y="2691"/>
                  </a:lnTo>
                  <a:cubicBezTo>
                    <a:pt x="2222" y="2760"/>
                    <a:pt x="2222" y="2812"/>
                    <a:pt x="2222" y="2877"/>
                  </a:cubicBezTo>
                  <a:cubicBezTo>
                    <a:pt x="2238" y="2893"/>
                    <a:pt x="2238" y="2930"/>
                    <a:pt x="2238" y="2946"/>
                  </a:cubicBezTo>
                  <a:cubicBezTo>
                    <a:pt x="2238" y="2978"/>
                    <a:pt x="2238" y="3014"/>
                    <a:pt x="2254" y="3063"/>
                  </a:cubicBezTo>
                  <a:lnTo>
                    <a:pt x="2254" y="3047"/>
                  </a:lnTo>
                  <a:lnTo>
                    <a:pt x="2254" y="2946"/>
                  </a:lnTo>
                  <a:cubicBezTo>
                    <a:pt x="2238" y="2930"/>
                    <a:pt x="2238" y="2893"/>
                    <a:pt x="2238" y="2877"/>
                  </a:cubicBezTo>
                  <a:cubicBezTo>
                    <a:pt x="2238" y="2812"/>
                    <a:pt x="2222" y="2760"/>
                    <a:pt x="2222" y="2691"/>
                  </a:cubicBezTo>
                  <a:lnTo>
                    <a:pt x="2222" y="2627"/>
                  </a:lnTo>
                  <a:cubicBezTo>
                    <a:pt x="2222" y="2610"/>
                    <a:pt x="2222" y="2590"/>
                    <a:pt x="2202" y="2574"/>
                  </a:cubicBezTo>
                  <a:close/>
                  <a:moveTo>
                    <a:pt x="166" y="2287"/>
                  </a:moveTo>
                  <a:lnTo>
                    <a:pt x="166" y="2457"/>
                  </a:lnTo>
                  <a:cubicBezTo>
                    <a:pt x="166" y="2489"/>
                    <a:pt x="182" y="2542"/>
                    <a:pt x="182" y="2590"/>
                  </a:cubicBezTo>
                  <a:cubicBezTo>
                    <a:pt x="182" y="2691"/>
                    <a:pt x="182" y="2792"/>
                    <a:pt x="202" y="2893"/>
                  </a:cubicBezTo>
                  <a:lnTo>
                    <a:pt x="202" y="2962"/>
                  </a:lnTo>
                  <a:cubicBezTo>
                    <a:pt x="202" y="3014"/>
                    <a:pt x="202" y="3047"/>
                    <a:pt x="218" y="3095"/>
                  </a:cubicBezTo>
                  <a:lnTo>
                    <a:pt x="218" y="2962"/>
                  </a:lnTo>
                  <a:lnTo>
                    <a:pt x="218" y="2893"/>
                  </a:lnTo>
                  <a:cubicBezTo>
                    <a:pt x="202" y="2792"/>
                    <a:pt x="202" y="2675"/>
                    <a:pt x="202" y="2590"/>
                  </a:cubicBezTo>
                  <a:cubicBezTo>
                    <a:pt x="182" y="2542"/>
                    <a:pt x="182" y="2489"/>
                    <a:pt x="182" y="2457"/>
                  </a:cubicBezTo>
                  <a:cubicBezTo>
                    <a:pt x="182" y="2388"/>
                    <a:pt x="182" y="2340"/>
                    <a:pt x="166" y="2287"/>
                  </a:cubicBezTo>
                  <a:close/>
                  <a:moveTo>
                    <a:pt x="218" y="3095"/>
                  </a:moveTo>
                  <a:lnTo>
                    <a:pt x="218" y="3180"/>
                  </a:lnTo>
                  <a:lnTo>
                    <a:pt x="218" y="3233"/>
                  </a:lnTo>
                  <a:lnTo>
                    <a:pt x="234" y="3297"/>
                  </a:lnTo>
                  <a:lnTo>
                    <a:pt x="234" y="3233"/>
                  </a:lnTo>
                  <a:lnTo>
                    <a:pt x="234" y="3180"/>
                  </a:lnTo>
                  <a:cubicBezTo>
                    <a:pt x="234" y="3164"/>
                    <a:pt x="234" y="3132"/>
                    <a:pt x="218" y="3095"/>
                  </a:cubicBezTo>
                  <a:close/>
                  <a:moveTo>
                    <a:pt x="2254" y="3063"/>
                  </a:moveTo>
                  <a:lnTo>
                    <a:pt x="2254" y="3249"/>
                  </a:lnTo>
                  <a:cubicBezTo>
                    <a:pt x="2270" y="3265"/>
                    <a:pt x="2270" y="3281"/>
                    <a:pt x="2270" y="3317"/>
                  </a:cubicBezTo>
                  <a:cubicBezTo>
                    <a:pt x="2270" y="3350"/>
                    <a:pt x="2270" y="3398"/>
                    <a:pt x="2287" y="3451"/>
                  </a:cubicBezTo>
                  <a:lnTo>
                    <a:pt x="2287" y="3317"/>
                  </a:lnTo>
                  <a:cubicBezTo>
                    <a:pt x="2287" y="3281"/>
                    <a:pt x="2270" y="3265"/>
                    <a:pt x="2270" y="3249"/>
                  </a:cubicBezTo>
                  <a:cubicBezTo>
                    <a:pt x="2270" y="3180"/>
                    <a:pt x="2270" y="3132"/>
                    <a:pt x="2254" y="3063"/>
                  </a:cubicBezTo>
                  <a:close/>
                  <a:moveTo>
                    <a:pt x="234" y="3297"/>
                  </a:moveTo>
                  <a:lnTo>
                    <a:pt x="234" y="3483"/>
                  </a:lnTo>
                  <a:cubicBezTo>
                    <a:pt x="234" y="3552"/>
                    <a:pt x="251" y="3620"/>
                    <a:pt x="251" y="3685"/>
                  </a:cubicBezTo>
                  <a:lnTo>
                    <a:pt x="251" y="3754"/>
                  </a:lnTo>
                  <a:lnTo>
                    <a:pt x="251" y="3786"/>
                  </a:lnTo>
                  <a:cubicBezTo>
                    <a:pt x="267" y="3822"/>
                    <a:pt x="267" y="3855"/>
                    <a:pt x="267" y="3871"/>
                  </a:cubicBezTo>
                  <a:lnTo>
                    <a:pt x="267" y="3786"/>
                  </a:lnTo>
                  <a:lnTo>
                    <a:pt x="267" y="3754"/>
                  </a:lnTo>
                  <a:lnTo>
                    <a:pt x="267" y="3685"/>
                  </a:lnTo>
                  <a:cubicBezTo>
                    <a:pt x="251" y="3620"/>
                    <a:pt x="251" y="3552"/>
                    <a:pt x="251" y="3483"/>
                  </a:cubicBezTo>
                  <a:cubicBezTo>
                    <a:pt x="251" y="3418"/>
                    <a:pt x="251" y="3366"/>
                    <a:pt x="234" y="3297"/>
                  </a:cubicBezTo>
                  <a:close/>
                  <a:moveTo>
                    <a:pt x="267" y="3871"/>
                  </a:moveTo>
                  <a:lnTo>
                    <a:pt x="267" y="3923"/>
                  </a:lnTo>
                  <a:lnTo>
                    <a:pt x="267" y="3988"/>
                  </a:lnTo>
                  <a:cubicBezTo>
                    <a:pt x="283" y="3972"/>
                    <a:pt x="283" y="3939"/>
                    <a:pt x="283" y="3903"/>
                  </a:cubicBezTo>
                  <a:cubicBezTo>
                    <a:pt x="267" y="3903"/>
                    <a:pt x="267" y="3887"/>
                    <a:pt x="267" y="3871"/>
                  </a:cubicBezTo>
                  <a:close/>
                  <a:moveTo>
                    <a:pt x="267" y="3988"/>
                  </a:moveTo>
                  <a:cubicBezTo>
                    <a:pt x="251" y="3988"/>
                    <a:pt x="267" y="4004"/>
                    <a:pt x="267" y="4004"/>
                  </a:cubicBezTo>
                  <a:lnTo>
                    <a:pt x="267" y="3988"/>
                  </a:lnTo>
                  <a:close/>
                  <a:moveTo>
                    <a:pt x="2287" y="3451"/>
                  </a:moveTo>
                  <a:lnTo>
                    <a:pt x="2287" y="3499"/>
                  </a:lnTo>
                  <a:lnTo>
                    <a:pt x="2287" y="3620"/>
                  </a:lnTo>
                  <a:cubicBezTo>
                    <a:pt x="2303" y="3653"/>
                    <a:pt x="2303" y="3701"/>
                    <a:pt x="2303" y="3737"/>
                  </a:cubicBezTo>
                  <a:cubicBezTo>
                    <a:pt x="2303" y="3770"/>
                    <a:pt x="2323" y="3822"/>
                    <a:pt x="2323" y="3855"/>
                  </a:cubicBezTo>
                  <a:lnTo>
                    <a:pt x="2323" y="3956"/>
                  </a:lnTo>
                  <a:cubicBezTo>
                    <a:pt x="2339" y="3972"/>
                    <a:pt x="2339" y="3988"/>
                    <a:pt x="2339" y="4004"/>
                  </a:cubicBezTo>
                  <a:lnTo>
                    <a:pt x="2339" y="3956"/>
                  </a:lnTo>
                  <a:lnTo>
                    <a:pt x="2339" y="3855"/>
                  </a:lnTo>
                  <a:cubicBezTo>
                    <a:pt x="2323" y="3802"/>
                    <a:pt x="2323" y="3770"/>
                    <a:pt x="2323" y="3737"/>
                  </a:cubicBezTo>
                  <a:cubicBezTo>
                    <a:pt x="2323" y="3685"/>
                    <a:pt x="2323" y="3653"/>
                    <a:pt x="2303" y="3620"/>
                  </a:cubicBezTo>
                  <a:lnTo>
                    <a:pt x="2303" y="3499"/>
                  </a:lnTo>
                  <a:cubicBezTo>
                    <a:pt x="2303" y="3483"/>
                    <a:pt x="2303" y="3467"/>
                    <a:pt x="2287" y="3451"/>
                  </a:cubicBezTo>
                  <a:close/>
                  <a:moveTo>
                    <a:pt x="2339" y="4004"/>
                  </a:moveTo>
                  <a:cubicBezTo>
                    <a:pt x="2339" y="4057"/>
                    <a:pt x="2339" y="4105"/>
                    <a:pt x="2355" y="4141"/>
                  </a:cubicBezTo>
                  <a:cubicBezTo>
                    <a:pt x="2355" y="4089"/>
                    <a:pt x="2355" y="4057"/>
                    <a:pt x="2339" y="4004"/>
                  </a:cubicBezTo>
                  <a:close/>
                  <a:moveTo>
                    <a:pt x="2355" y="4141"/>
                  </a:moveTo>
                  <a:cubicBezTo>
                    <a:pt x="2355" y="4190"/>
                    <a:pt x="2355" y="4259"/>
                    <a:pt x="2371" y="4307"/>
                  </a:cubicBezTo>
                  <a:cubicBezTo>
                    <a:pt x="2371" y="4259"/>
                    <a:pt x="2371" y="4190"/>
                    <a:pt x="2355" y="4141"/>
                  </a:cubicBezTo>
                  <a:close/>
                  <a:moveTo>
                    <a:pt x="2371" y="4307"/>
                  </a:moveTo>
                  <a:cubicBezTo>
                    <a:pt x="2371" y="4408"/>
                    <a:pt x="2387" y="4509"/>
                    <a:pt x="2387" y="4610"/>
                  </a:cubicBezTo>
                  <a:lnTo>
                    <a:pt x="2404" y="4679"/>
                  </a:lnTo>
                  <a:lnTo>
                    <a:pt x="2404" y="4594"/>
                  </a:lnTo>
                  <a:cubicBezTo>
                    <a:pt x="2387" y="4509"/>
                    <a:pt x="2387" y="4408"/>
                    <a:pt x="2371" y="4307"/>
                  </a:cubicBezTo>
                  <a:close/>
                  <a:moveTo>
                    <a:pt x="267" y="4004"/>
                  </a:moveTo>
                  <a:lnTo>
                    <a:pt x="267" y="4024"/>
                  </a:lnTo>
                  <a:cubicBezTo>
                    <a:pt x="267" y="4040"/>
                    <a:pt x="283" y="4057"/>
                    <a:pt x="267" y="4089"/>
                  </a:cubicBezTo>
                  <a:lnTo>
                    <a:pt x="267" y="4105"/>
                  </a:lnTo>
                  <a:cubicBezTo>
                    <a:pt x="283" y="4141"/>
                    <a:pt x="283" y="4190"/>
                    <a:pt x="283" y="4242"/>
                  </a:cubicBezTo>
                  <a:lnTo>
                    <a:pt x="283" y="4291"/>
                  </a:lnTo>
                  <a:cubicBezTo>
                    <a:pt x="303" y="4392"/>
                    <a:pt x="303" y="4477"/>
                    <a:pt x="303" y="4578"/>
                  </a:cubicBezTo>
                  <a:lnTo>
                    <a:pt x="303" y="4610"/>
                  </a:lnTo>
                  <a:cubicBezTo>
                    <a:pt x="319" y="4663"/>
                    <a:pt x="319" y="4695"/>
                    <a:pt x="319" y="4731"/>
                  </a:cubicBezTo>
                  <a:lnTo>
                    <a:pt x="319" y="4747"/>
                  </a:lnTo>
                  <a:cubicBezTo>
                    <a:pt x="303" y="4780"/>
                    <a:pt x="319" y="4796"/>
                    <a:pt x="352" y="4796"/>
                  </a:cubicBezTo>
                  <a:cubicBezTo>
                    <a:pt x="319" y="4780"/>
                    <a:pt x="319" y="4780"/>
                    <a:pt x="335" y="4747"/>
                  </a:cubicBezTo>
                  <a:lnTo>
                    <a:pt x="335" y="4731"/>
                  </a:lnTo>
                  <a:cubicBezTo>
                    <a:pt x="319" y="4695"/>
                    <a:pt x="319" y="4646"/>
                    <a:pt x="319" y="4610"/>
                  </a:cubicBezTo>
                  <a:lnTo>
                    <a:pt x="319" y="4578"/>
                  </a:lnTo>
                  <a:cubicBezTo>
                    <a:pt x="319" y="4477"/>
                    <a:pt x="303" y="4392"/>
                    <a:pt x="303" y="4291"/>
                  </a:cubicBezTo>
                  <a:lnTo>
                    <a:pt x="303" y="4242"/>
                  </a:lnTo>
                  <a:cubicBezTo>
                    <a:pt x="303" y="4190"/>
                    <a:pt x="303" y="4141"/>
                    <a:pt x="283" y="4105"/>
                  </a:cubicBezTo>
                  <a:lnTo>
                    <a:pt x="283" y="4089"/>
                  </a:lnTo>
                  <a:lnTo>
                    <a:pt x="283" y="4024"/>
                  </a:lnTo>
                  <a:lnTo>
                    <a:pt x="283" y="4004"/>
                  </a:lnTo>
                  <a:close/>
                  <a:moveTo>
                    <a:pt x="2404" y="4711"/>
                  </a:moveTo>
                  <a:lnTo>
                    <a:pt x="2404" y="4764"/>
                  </a:lnTo>
                  <a:lnTo>
                    <a:pt x="2404" y="4780"/>
                  </a:lnTo>
                  <a:cubicBezTo>
                    <a:pt x="2404" y="4812"/>
                    <a:pt x="2424" y="4832"/>
                    <a:pt x="2424" y="4865"/>
                  </a:cubicBezTo>
                  <a:lnTo>
                    <a:pt x="2424" y="4780"/>
                  </a:lnTo>
                  <a:lnTo>
                    <a:pt x="2424" y="4764"/>
                  </a:lnTo>
                  <a:cubicBezTo>
                    <a:pt x="2404" y="4747"/>
                    <a:pt x="2404" y="4731"/>
                    <a:pt x="2404" y="4711"/>
                  </a:cubicBezTo>
                  <a:close/>
                  <a:moveTo>
                    <a:pt x="2424" y="4865"/>
                  </a:moveTo>
                  <a:lnTo>
                    <a:pt x="2424" y="4933"/>
                  </a:lnTo>
                  <a:cubicBezTo>
                    <a:pt x="2424" y="4982"/>
                    <a:pt x="2440" y="5034"/>
                    <a:pt x="2440" y="5083"/>
                  </a:cubicBezTo>
                  <a:cubicBezTo>
                    <a:pt x="2440" y="5135"/>
                    <a:pt x="2456" y="5184"/>
                    <a:pt x="2456" y="5252"/>
                  </a:cubicBezTo>
                  <a:lnTo>
                    <a:pt x="2456" y="5285"/>
                  </a:lnTo>
                  <a:cubicBezTo>
                    <a:pt x="2456" y="5301"/>
                    <a:pt x="2472" y="5337"/>
                    <a:pt x="2456" y="5369"/>
                  </a:cubicBezTo>
                  <a:cubicBezTo>
                    <a:pt x="2488" y="5337"/>
                    <a:pt x="2472" y="5301"/>
                    <a:pt x="2472" y="5269"/>
                  </a:cubicBezTo>
                  <a:lnTo>
                    <a:pt x="2472" y="5252"/>
                  </a:lnTo>
                  <a:cubicBezTo>
                    <a:pt x="2456" y="5184"/>
                    <a:pt x="2456" y="5135"/>
                    <a:pt x="2456" y="5083"/>
                  </a:cubicBezTo>
                  <a:cubicBezTo>
                    <a:pt x="2440" y="5034"/>
                    <a:pt x="2440" y="4982"/>
                    <a:pt x="2440" y="4933"/>
                  </a:cubicBezTo>
                  <a:cubicBezTo>
                    <a:pt x="2440" y="4897"/>
                    <a:pt x="2440" y="4881"/>
                    <a:pt x="2424" y="4865"/>
                  </a:cubicBezTo>
                  <a:close/>
                  <a:moveTo>
                    <a:pt x="352" y="4796"/>
                  </a:moveTo>
                  <a:lnTo>
                    <a:pt x="352" y="4796"/>
                  </a:lnTo>
                  <a:cubicBezTo>
                    <a:pt x="420" y="4832"/>
                    <a:pt x="485" y="4848"/>
                    <a:pt x="553" y="4865"/>
                  </a:cubicBezTo>
                  <a:cubicBezTo>
                    <a:pt x="606" y="4881"/>
                    <a:pt x="654" y="4881"/>
                    <a:pt x="687" y="4897"/>
                  </a:cubicBezTo>
                  <a:cubicBezTo>
                    <a:pt x="772" y="4913"/>
                    <a:pt x="840" y="4949"/>
                    <a:pt x="909" y="4966"/>
                  </a:cubicBezTo>
                  <a:cubicBezTo>
                    <a:pt x="974" y="4982"/>
                    <a:pt x="1042" y="4998"/>
                    <a:pt x="1091" y="5014"/>
                  </a:cubicBezTo>
                  <a:lnTo>
                    <a:pt x="1244" y="5050"/>
                  </a:lnTo>
                  <a:cubicBezTo>
                    <a:pt x="1345" y="5083"/>
                    <a:pt x="1446" y="5099"/>
                    <a:pt x="1547" y="5135"/>
                  </a:cubicBezTo>
                  <a:cubicBezTo>
                    <a:pt x="1616" y="5151"/>
                    <a:pt x="1681" y="5184"/>
                    <a:pt x="1765" y="5200"/>
                  </a:cubicBezTo>
                  <a:cubicBezTo>
                    <a:pt x="1866" y="5216"/>
                    <a:pt x="1967" y="5252"/>
                    <a:pt x="2068" y="5285"/>
                  </a:cubicBezTo>
                  <a:lnTo>
                    <a:pt x="2121" y="5301"/>
                  </a:lnTo>
                  <a:cubicBezTo>
                    <a:pt x="2222" y="5317"/>
                    <a:pt x="2323" y="5353"/>
                    <a:pt x="2404" y="5369"/>
                  </a:cubicBezTo>
                  <a:cubicBezTo>
                    <a:pt x="2424" y="5386"/>
                    <a:pt x="2440" y="5386"/>
                    <a:pt x="2440" y="5386"/>
                  </a:cubicBezTo>
                  <a:lnTo>
                    <a:pt x="2456" y="5386"/>
                  </a:lnTo>
                  <a:lnTo>
                    <a:pt x="2456" y="5369"/>
                  </a:lnTo>
                  <a:lnTo>
                    <a:pt x="2424" y="5369"/>
                  </a:lnTo>
                  <a:cubicBezTo>
                    <a:pt x="2323" y="5337"/>
                    <a:pt x="2222" y="5301"/>
                    <a:pt x="2137" y="5285"/>
                  </a:cubicBezTo>
                  <a:lnTo>
                    <a:pt x="2068" y="5269"/>
                  </a:lnTo>
                  <a:cubicBezTo>
                    <a:pt x="1967" y="5236"/>
                    <a:pt x="1866" y="5216"/>
                    <a:pt x="1765" y="5184"/>
                  </a:cubicBezTo>
                  <a:cubicBezTo>
                    <a:pt x="1697" y="5168"/>
                    <a:pt x="1616" y="5135"/>
                    <a:pt x="1547" y="5115"/>
                  </a:cubicBezTo>
                  <a:cubicBezTo>
                    <a:pt x="1446" y="5099"/>
                    <a:pt x="1345" y="5067"/>
                    <a:pt x="1244" y="5034"/>
                  </a:cubicBezTo>
                  <a:lnTo>
                    <a:pt x="1111" y="4998"/>
                  </a:lnTo>
                  <a:cubicBezTo>
                    <a:pt x="1042" y="4982"/>
                    <a:pt x="974" y="4966"/>
                    <a:pt x="925" y="4949"/>
                  </a:cubicBezTo>
                  <a:cubicBezTo>
                    <a:pt x="840" y="4933"/>
                    <a:pt x="772" y="4913"/>
                    <a:pt x="707" y="4881"/>
                  </a:cubicBezTo>
                  <a:cubicBezTo>
                    <a:pt x="654" y="4881"/>
                    <a:pt x="606" y="4865"/>
                    <a:pt x="553" y="4848"/>
                  </a:cubicBezTo>
                  <a:cubicBezTo>
                    <a:pt x="485" y="4832"/>
                    <a:pt x="420" y="4812"/>
                    <a:pt x="352" y="4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1249437" y="19662"/>
              <a:ext cx="1491464" cy="627237"/>
            </a:xfrm>
            <a:custGeom>
              <a:avLst/>
              <a:gdLst/>
              <a:ahLst/>
              <a:cxnLst/>
              <a:rect l="l" t="t" r="r" b="b"/>
              <a:pathLst>
                <a:path w="15016" h="6315" extrusionOk="0">
                  <a:moveTo>
                    <a:pt x="6952" y="17"/>
                  </a:moveTo>
                  <a:cubicBezTo>
                    <a:pt x="6936" y="17"/>
                    <a:pt x="6936" y="33"/>
                    <a:pt x="6936" y="33"/>
                  </a:cubicBezTo>
                  <a:cubicBezTo>
                    <a:pt x="6952" y="33"/>
                    <a:pt x="6952" y="33"/>
                    <a:pt x="6952" y="17"/>
                  </a:cubicBezTo>
                  <a:close/>
                  <a:moveTo>
                    <a:pt x="6952" y="0"/>
                  </a:moveTo>
                  <a:lnTo>
                    <a:pt x="6952" y="17"/>
                  </a:lnTo>
                  <a:lnTo>
                    <a:pt x="6969" y="17"/>
                  </a:lnTo>
                  <a:cubicBezTo>
                    <a:pt x="7001" y="17"/>
                    <a:pt x="7053" y="33"/>
                    <a:pt x="7086" y="53"/>
                  </a:cubicBezTo>
                  <a:cubicBezTo>
                    <a:pt x="7053" y="17"/>
                    <a:pt x="7017" y="0"/>
                    <a:pt x="6969" y="0"/>
                  </a:cubicBezTo>
                  <a:close/>
                  <a:moveTo>
                    <a:pt x="6936" y="33"/>
                  </a:moveTo>
                  <a:lnTo>
                    <a:pt x="6916" y="53"/>
                  </a:lnTo>
                  <a:cubicBezTo>
                    <a:pt x="6884" y="69"/>
                    <a:pt x="6868" y="85"/>
                    <a:pt x="6851" y="101"/>
                  </a:cubicBezTo>
                  <a:cubicBezTo>
                    <a:pt x="6767" y="170"/>
                    <a:pt x="6682" y="255"/>
                    <a:pt x="6597" y="336"/>
                  </a:cubicBezTo>
                  <a:cubicBezTo>
                    <a:pt x="6682" y="271"/>
                    <a:pt x="6783" y="186"/>
                    <a:pt x="6868" y="101"/>
                  </a:cubicBezTo>
                  <a:cubicBezTo>
                    <a:pt x="6884" y="85"/>
                    <a:pt x="6900" y="69"/>
                    <a:pt x="6916" y="69"/>
                  </a:cubicBezTo>
                  <a:cubicBezTo>
                    <a:pt x="6936" y="69"/>
                    <a:pt x="6936" y="53"/>
                    <a:pt x="6936" y="33"/>
                  </a:cubicBezTo>
                  <a:close/>
                  <a:moveTo>
                    <a:pt x="7086" y="53"/>
                  </a:moveTo>
                  <a:cubicBezTo>
                    <a:pt x="7102" y="69"/>
                    <a:pt x="7118" y="69"/>
                    <a:pt x="7118" y="69"/>
                  </a:cubicBezTo>
                  <a:cubicBezTo>
                    <a:pt x="7239" y="117"/>
                    <a:pt x="7356" y="170"/>
                    <a:pt x="7457" y="218"/>
                  </a:cubicBezTo>
                  <a:cubicBezTo>
                    <a:pt x="7522" y="255"/>
                    <a:pt x="7575" y="287"/>
                    <a:pt x="7643" y="303"/>
                  </a:cubicBezTo>
                  <a:cubicBezTo>
                    <a:pt x="7777" y="372"/>
                    <a:pt x="7910" y="420"/>
                    <a:pt x="8047" y="489"/>
                  </a:cubicBezTo>
                  <a:lnTo>
                    <a:pt x="8415" y="659"/>
                  </a:lnTo>
                  <a:cubicBezTo>
                    <a:pt x="8601" y="740"/>
                    <a:pt x="8786" y="824"/>
                    <a:pt x="8972" y="909"/>
                  </a:cubicBezTo>
                  <a:cubicBezTo>
                    <a:pt x="9005" y="925"/>
                    <a:pt x="9057" y="942"/>
                    <a:pt x="9106" y="962"/>
                  </a:cubicBezTo>
                  <a:cubicBezTo>
                    <a:pt x="9057" y="942"/>
                    <a:pt x="9021" y="909"/>
                    <a:pt x="8972" y="893"/>
                  </a:cubicBezTo>
                  <a:cubicBezTo>
                    <a:pt x="8786" y="808"/>
                    <a:pt x="8601" y="723"/>
                    <a:pt x="8415" y="639"/>
                  </a:cubicBezTo>
                  <a:lnTo>
                    <a:pt x="8047" y="473"/>
                  </a:lnTo>
                  <a:cubicBezTo>
                    <a:pt x="7910" y="420"/>
                    <a:pt x="7777" y="356"/>
                    <a:pt x="7643" y="287"/>
                  </a:cubicBezTo>
                  <a:cubicBezTo>
                    <a:pt x="7591" y="271"/>
                    <a:pt x="7522" y="235"/>
                    <a:pt x="7474" y="218"/>
                  </a:cubicBezTo>
                  <a:cubicBezTo>
                    <a:pt x="7356" y="170"/>
                    <a:pt x="7239" y="117"/>
                    <a:pt x="7138" y="69"/>
                  </a:cubicBezTo>
                  <a:cubicBezTo>
                    <a:pt x="7118" y="53"/>
                    <a:pt x="7102" y="53"/>
                    <a:pt x="7086" y="53"/>
                  </a:cubicBezTo>
                  <a:close/>
                  <a:moveTo>
                    <a:pt x="6597" y="336"/>
                  </a:moveTo>
                  <a:lnTo>
                    <a:pt x="6565" y="356"/>
                  </a:lnTo>
                  <a:cubicBezTo>
                    <a:pt x="6480" y="420"/>
                    <a:pt x="6395" y="505"/>
                    <a:pt x="6310" y="590"/>
                  </a:cubicBezTo>
                  <a:cubicBezTo>
                    <a:pt x="6246" y="659"/>
                    <a:pt x="6177" y="723"/>
                    <a:pt x="6092" y="792"/>
                  </a:cubicBezTo>
                  <a:cubicBezTo>
                    <a:pt x="6007" y="861"/>
                    <a:pt x="5926" y="942"/>
                    <a:pt x="5842" y="1010"/>
                  </a:cubicBezTo>
                  <a:cubicBezTo>
                    <a:pt x="5724" y="1111"/>
                    <a:pt x="5587" y="1228"/>
                    <a:pt x="5470" y="1346"/>
                  </a:cubicBezTo>
                  <a:lnTo>
                    <a:pt x="5401" y="1414"/>
                  </a:lnTo>
                  <a:cubicBezTo>
                    <a:pt x="5320" y="1483"/>
                    <a:pt x="5252" y="1548"/>
                    <a:pt x="5183" y="1616"/>
                  </a:cubicBezTo>
                  <a:cubicBezTo>
                    <a:pt x="5252" y="1548"/>
                    <a:pt x="5337" y="1499"/>
                    <a:pt x="5401" y="1430"/>
                  </a:cubicBezTo>
                  <a:lnTo>
                    <a:pt x="5486" y="1346"/>
                  </a:lnTo>
                  <a:cubicBezTo>
                    <a:pt x="5603" y="1245"/>
                    <a:pt x="5724" y="1127"/>
                    <a:pt x="5858" y="1026"/>
                  </a:cubicBezTo>
                  <a:cubicBezTo>
                    <a:pt x="5943" y="942"/>
                    <a:pt x="6027" y="877"/>
                    <a:pt x="6108" y="792"/>
                  </a:cubicBezTo>
                  <a:cubicBezTo>
                    <a:pt x="6177" y="723"/>
                    <a:pt x="6246" y="659"/>
                    <a:pt x="6330" y="590"/>
                  </a:cubicBezTo>
                  <a:cubicBezTo>
                    <a:pt x="6411" y="521"/>
                    <a:pt x="6496" y="437"/>
                    <a:pt x="6581" y="372"/>
                  </a:cubicBezTo>
                  <a:lnTo>
                    <a:pt x="6597" y="336"/>
                  </a:lnTo>
                  <a:close/>
                  <a:moveTo>
                    <a:pt x="9106" y="962"/>
                  </a:moveTo>
                  <a:cubicBezTo>
                    <a:pt x="9158" y="994"/>
                    <a:pt x="9190" y="1010"/>
                    <a:pt x="9239" y="1026"/>
                  </a:cubicBezTo>
                  <a:cubicBezTo>
                    <a:pt x="9291" y="1063"/>
                    <a:pt x="9360" y="1079"/>
                    <a:pt x="9409" y="1111"/>
                  </a:cubicBezTo>
                  <a:cubicBezTo>
                    <a:pt x="9461" y="1127"/>
                    <a:pt x="9510" y="1164"/>
                    <a:pt x="9578" y="1180"/>
                  </a:cubicBezTo>
                  <a:cubicBezTo>
                    <a:pt x="9663" y="1212"/>
                    <a:pt x="9728" y="1245"/>
                    <a:pt x="9813" y="1297"/>
                  </a:cubicBezTo>
                  <a:cubicBezTo>
                    <a:pt x="9897" y="1329"/>
                    <a:pt x="9982" y="1366"/>
                    <a:pt x="10083" y="1414"/>
                  </a:cubicBezTo>
                  <a:cubicBezTo>
                    <a:pt x="10148" y="1447"/>
                    <a:pt x="10233" y="1483"/>
                    <a:pt x="10301" y="1515"/>
                  </a:cubicBezTo>
                  <a:cubicBezTo>
                    <a:pt x="10386" y="1548"/>
                    <a:pt x="10471" y="1584"/>
                    <a:pt x="10536" y="1616"/>
                  </a:cubicBezTo>
                  <a:cubicBezTo>
                    <a:pt x="10620" y="1649"/>
                    <a:pt x="10705" y="1685"/>
                    <a:pt x="10774" y="1733"/>
                  </a:cubicBezTo>
                  <a:cubicBezTo>
                    <a:pt x="10855" y="1750"/>
                    <a:pt x="10923" y="1786"/>
                    <a:pt x="10992" y="1818"/>
                  </a:cubicBezTo>
                  <a:cubicBezTo>
                    <a:pt x="11109" y="1871"/>
                    <a:pt x="11226" y="1935"/>
                    <a:pt x="11344" y="1988"/>
                  </a:cubicBezTo>
                  <a:lnTo>
                    <a:pt x="11412" y="2004"/>
                  </a:lnTo>
                  <a:lnTo>
                    <a:pt x="11344" y="1972"/>
                  </a:lnTo>
                  <a:cubicBezTo>
                    <a:pt x="11226" y="1919"/>
                    <a:pt x="11109" y="1871"/>
                    <a:pt x="10992" y="1802"/>
                  </a:cubicBezTo>
                  <a:cubicBezTo>
                    <a:pt x="10923" y="1786"/>
                    <a:pt x="10855" y="1750"/>
                    <a:pt x="10790" y="1717"/>
                  </a:cubicBezTo>
                  <a:cubicBezTo>
                    <a:pt x="10705" y="1685"/>
                    <a:pt x="10620" y="1649"/>
                    <a:pt x="10552" y="1600"/>
                  </a:cubicBezTo>
                  <a:cubicBezTo>
                    <a:pt x="10471" y="1568"/>
                    <a:pt x="10386" y="1531"/>
                    <a:pt x="10318" y="1499"/>
                  </a:cubicBezTo>
                  <a:cubicBezTo>
                    <a:pt x="10233" y="1467"/>
                    <a:pt x="10148" y="1430"/>
                    <a:pt x="10083" y="1398"/>
                  </a:cubicBezTo>
                  <a:cubicBezTo>
                    <a:pt x="9998" y="1366"/>
                    <a:pt x="9914" y="1313"/>
                    <a:pt x="9829" y="1281"/>
                  </a:cubicBezTo>
                  <a:cubicBezTo>
                    <a:pt x="9744" y="1245"/>
                    <a:pt x="9663" y="1212"/>
                    <a:pt x="9578" y="1164"/>
                  </a:cubicBezTo>
                  <a:cubicBezTo>
                    <a:pt x="9526" y="1144"/>
                    <a:pt x="9461" y="1111"/>
                    <a:pt x="9409" y="1095"/>
                  </a:cubicBezTo>
                  <a:cubicBezTo>
                    <a:pt x="9360" y="1079"/>
                    <a:pt x="9308" y="1043"/>
                    <a:pt x="9259" y="1026"/>
                  </a:cubicBezTo>
                  <a:cubicBezTo>
                    <a:pt x="9207" y="994"/>
                    <a:pt x="9158" y="978"/>
                    <a:pt x="9106" y="962"/>
                  </a:cubicBezTo>
                  <a:close/>
                  <a:moveTo>
                    <a:pt x="5183" y="1616"/>
                  </a:moveTo>
                  <a:cubicBezTo>
                    <a:pt x="5082" y="1701"/>
                    <a:pt x="4997" y="1770"/>
                    <a:pt x="4916" y="1851"/>
                  </a:cubicBezTo>
                  <a:cubicBezTo>
                    <a:pt x="4848" y="1919"/>
                    <a:pt x="4779" y="1972"/>
                    <a:pt x="4714" y="2036"/>
                  </a:cubicBezTo>
                  <a:cubicBezTo>
                    <a:pt x="4779" y="1988"/>
                    <a:pt x="4848" y="1919"/>
                    <a:pt x="4916" y="1871"/>
                  </a:cubicBezTo>
                  <a:cubicBezTo>
                    <a:pt x="5017" y="1786"/>
                    <a:pt x="5098" y="1701"/>
                    <a:pt x="5183" y="1616"/>
                  </a:cubicBezTo>
                  <a:close/>
                  <a:moveTo>
                    <a:pt x="11412" y="2004"/>
                  </a:moveTo>
                  <a:lnTo>
                    <a:pt x="11412" y="2004"/>
                  </a:lnTo>
                  <a:cubicBezTo>
                    <a:pt x="11461" y="2036"/>
                    <a:pt x="11497" y="2052"/>
                    <a:pt x="11546" y="2073"/>
                  </a:cubicBezTo>
                  <a:cubicBezTo>
                    <a:pt x="11630" y="2105"/>
                    <a:pt x="11699" y="2137"/>
                    <a:pt x="11784" y="2174"/>
                  </a:cubicBezTo>
                  <a:cubicBezTo>
                    <a:pt x="11715" y="2137"/>
                    <a:pt x="11630" y="2105"/>
                    <a:pt x="11562" y="2073"/>
                  </a:cubicBezTo>
                  <a:cubicBezTo>
                    <a:pt x="11513" y="2036"/>
                    <a:pt x="11461" y="2020"/>
                    <a:pt x="11412" y="2004"/>
                  </a:cubicBezTo>
                  <a:close/>
                  <a:moveTo>
                    <a:pt x="11784" y="2174"/>
                  </a:moveTo>
                  <a:lnTo>
                    <a:pt x="11784" y="2174"/>
                  </a:lnTo>
                  <a:cubicBezTo>
                    <a:pt x="11832" y="2206"/>
                    <a:pt x="11885" y="2222"/>
                    <a:pt x="11933" y="2254"/>
                  </a:cubicBezTo>
                  <a:cubicBezTo>
                    <a:pt x="12002" y="2275"/>
                    <a:pt x="12067" y="2307"/>
                    <a:pt x="12135" y="2339"/>
                  </a:cubicBezTo>
                  <a:cubicBezTo>
                    <a:pt x="12220" y="2376"/>
                    <a:pt x="12305" y="2408"/>
                    <a:pt x="12370" y="2456"/>
                  </a:cubicBezTo>
                  <a:cubicBezTo>
                    <a:pt x="12471" y="2493"/>
                    <a:pt x="12592" y="2541"/>
                    <a:pt x="12693" y="2594"/>
                  </a:cubicBezTo>
                  <a:cubicBezTo>
                    <a:pt x="12842" y="2658"/>
                    <a:pt x="13012" y="2743"/>
                    <a:pt x="13178" y="2812"/>
                  </a:cubicBezTo>
                  <a:cubicBezTo>
                    <a:pt x="13299" y="2860"/>
                    <a:pt x="13416" y="2913"/>
                    <a:pt x="13533" y="2982"/>
                  </a:cubicBezTo>
                  <a:cubicBezTo>
                    <a:pt x="13650" y="3030"/>
                    <a:pt x="13784" y="3083"/>
                    <a:pt x="13905" y="3131"/>
                  </a:cubicBezTo>
                  <a:cubicBezTo>
                    <a:pt x="13784" y="3062"/>
                    <a:pt x="13666" y="3014"/>
                    <a:pt x="13533" y="2961"/>
                  </a:cubicBezTo>
                  <a:cubicBezTo>
                    <a:pt x="13416" y="2913"/>
                    <a:pt x="13299" y="2844"/>
                    <a:pt x="13178" y="2796"/>
                  </a:cubicBezTo>
                  <a:cubicBezTo>
                    <a:pt x="13012" y="2727"/>
                    <a:pt x="12858" y="2642"/>
                    <a:pt x="12693" y="2578"/>
                  </a:cubicBezTo>
                  <a:cubicBezTo>
                    <a:pt x="12592" y="2525"/>
                    <a:pt x="12491" y="2493"/>
                    <a:pt x="12390" y="2440"/>
                  </a:cubicBezTo>
                  <a:cubicBezTo>
                    <a:pt x="12305" y="2408"/>
                    <a:pt x="12220" y="2355"/>
                    <a:pt x="12135" y="2323"/>
                  </a:cubicBezTo>
                  <a:cubicBezTo>
                    <a:pt x="12067" y="2307"/>
                    <a:pt x="12002" y="2275"/>
                    <a:pt x="11950" y="2238"/>
                  </a:cubicBezTo>
                  <a:cubicBezTo>
                    <a:pt x="11885" y="2222"/>
                    <a:pt x="11832" y="2190"/>
                    <a:pt x="11784" y="2174"/>
                  </a:cubicBezTo>
                  <a:close/>
                  <a:moveTo>
                    <a:pt x="4714" y="2036"/>
                  </a:moveTo>
                  <a:lnTo>
                    <a:pt x="4391" y="2323"/>
                  </a:lnTo>
                  <a:cubicBezTo>
                    <a:pt x="4327" y="2376"/>
                    <a:pt x="4258" y="2440"/>
                    <a:pt x="4189" y="2509"/>
                  </a:cubicBezTo>
                  <a:cubicBezTo>
                    <a:pt x="4056" y="2626"/>
                    <a:pt x="3923" y="2759"/>
                    <a:pt x="3769" y="2881"/>
                  </a:cubicBezTo>
                  <a:cubicBezTo>
                    <a:pt x="3737" y="2913"/>
                    <a:pt x="3705" y="2945"/>
                    <a:pt x="3652" y="2982"/>
                  </a:cubicBezTo>
                  <a:cubicBezTo>
                    <a:pt x="3604" y="3046"/>
                    <a:pt x="3535" y="3099"/>
                    <a:pt x="3482" y="3147"/>
                  </a:cubicBezTo>
                  <a:cubicBezTo>
                    <a:pt x="3434" y="3200"/>
                    <a:pt x="3381" y="3232"/>
                    <a:pt x="3349" y="3264"/>
                  </a:cubicBezTo>
                  <a:cubicBezTo>
                    <a:pt x="3280" y="3317"/>
                    <a:pt x="3232" y="3365"/>
                    <a:pt x="3179" y="3418"/>
                  </a:cubicBezTo>
                  <a:lnTo>
                    <a:pt x="3030" y="3567"/>
                  </a:lnTo>
                  <a:cubicBezTo>
                    <a:pt x="3078" y="3519"/>
                    <a:pt x="3131" y="3487"/>
                    <a:pt x="3179" y="3434"/>
                  </a:cubicBezTo>
                  <a:cubicBezTo>
                    <a:pt x="3248" y="3386"/>
                    <a:pt x="3301" y="3333"/>
                    <a:pt x="3349" y="3285"/>
                  </a:cubicBezTo>
                  <a:cubicBezTo>
                    <a:pt x="3402" y="3248"/>
                    <a:pt x="3450" y="3200"/>
                    <a:pt x="3482" y="3163"/>
                  </a:cubicBezTo>
                  <a:cubicBezTo>
                    <a:pt x="3551" y="3099"/>
                    <a:pt x="3604" y="3046"/>
                    <a:pt x="3668" y="2998"/>
                  </a:cubicBezTo>
                  <a:cubicBezTo>
                    <a:pt x="3705" y="2961"/>
                    <a:pt x="3753" y="2929"/>
                    <a:pt x="3785" y="2897"/>
                  </a:cubicBezTo>
                  <a:cubicBezTo>
                    <a:pt x="3923" y="2759"/>
                    <a:pt x="4056" y="2642"/>
                    <a:pt x="4210" y="2509"/>
                  </a:cubicBezTo>
                  <a:cubicBezTo>
                    <a:pt x="4274" y="2456"/>
                    <a:pt x="4343" y="2392"/>
                    <a:pt x="4412" y="2323"/>
                  </a:cubicBezTo>
                  <a:lnTo>
                    <a:pt x="4714" y="2036"/>
                  </a:lnTo>
                  <a:close/>
                  <a:moveTo>
                    <a:pt x="13905" y="3131"/>
                  </a:moveTo>
                  <a:cubicBezTo>
                    <a:pt x="13969" y="3163"/>
                    <a:pt x="14038" y="3200"/>
                    <a:pt x="14107" y="3232"/>
                  </a:cubicBezTo>
                  <a:cubicBezTo>
                    <a:pt x="14188" y="3264"/>
                    <a:pt x="14288" y="3317"/>
                    <a:pt x="14373" y="3349"/>
                  </a:cubicBezTo>
                  <a:cubicBezTo>
                    <a:pt x="14490" y="3402"/>
                    <a:pt x="14612" y="3450"/>
                    <a:pt x="14713" y="3503"/>
                  </a:cubicBezTo>
                  <a:cubicBezTo>
                    <a:pt x="14761" y="3519"/>
                    <a:pt x="14793" y="3535"/>
                    <a:pt x="14830" y="3551"/>
                  </a:cubicBezTo>
                  <a:cubicBezTo>
                    <a:pt x="14878" y="3588"/>
                    <a:pt x="14931" y="3604"/>
                    <a:pt x="14963" y="3620"/>
                  </a:cubicBezTo>
                  <a:lnTo>
                    <a:pt x="14979" y="3620"/>
                  </a:lnTo>
                  <a:lnTo>
                    <a:pt x="14995" y="3636"/>
                  </a:lnTo>
                  <a:lnTo>
                    <a:pt x="14995" y="3652"/>
                  </a:lnTo>
                  <a:lnTo>
                    <a:pt x="15016" y="3636"/>
                  </a:lnTo>
                  <a:lnTo>
                    <a:pt x="15016" y="3620"/>
                  </a:lnTo>
                  <a:lnTo>
                    <a:pt x="14995" y="3620"/>
                  </a:lnTo>
                  <a:cubicBezTo>
                    <a:pt x="14979" y="3604"/>
                    <a:pt x="14979" y="3604"/>
                    <a:pt x="14963" y="3604"/>
                  </a:cubicBezTo>
                  <a:cubicBezTo>
                    <a:pt x="14931" y="3588"/>
                    <a:pt x="14878" y="3567"/>
                    <a:pt x="14846" y="3551"/>
                  </a:cubicBezTo>
                  <a:cubicBezTo>
                    <a:pt x="14793" y="3535"/>
                    <a:pt x="14761" y="3519"/>
                    <a:pt x="14729" y="3487"/>
                  </a:cubicBezTo>
                  <a:cubicBezTo>
                    <a:pt x="14612" y="3434"/>
                    <a:pt x="14490" y="3386"/>
                    <a:pt x="14389" y="3349"/>
                  </a:cubicBezTo>
                  <a:cubicBezTo>
                    <a:pt x="14288" y="3301"/>
                    <a:pt x="14208" y="3264"/>
                    <a:pt x="14107" y="3216"/>
                  </a:cubicBezTo>
                  <a:cubicBezTo>
                    <a:pt x="14038" y="3184"/>
                    <a:pt x="13969" y="3147"/>
                    <a:pt x="13905" y="3131"/>
                  </a:cubicBezTo>
                  <a:close/>
                  <a:moveTo>
                    <a:pt x="3030" y="3567"/>
                  </a:moveTo>
                  <a:cubicBezTo>
                    <a:pt x="2961" y="3620"/>
                    <a:pt x="2913" y="3668"/>
                    <a:pt x="2860" y="3721"/>
                  </a:cubicBezTo>
                  <a:cubicBezTo>
                    <a:pt x="2929" y="3668"/>
                    <a:pt x="2977" y="3620"/>
                    <a:pt x="3030" y="3567"/>
                  </a:cubicBezTo>
                  <a:close/>
                  <a:moveTo>
                    <a:pt x="2860" y="3721"/>
                  </a:moveTo>
                  <a:lnTo>
                    <a:pt x="2860" y="3721"/>
                  </a:lnTo>
                  <a:cubicBezTo>
                    <a:pt x="2812" y="3753"/>
                    <a:pt x="2759" y="3806"/>
                    <a:pt x="2711" y="3854"/>
                  </a:cubicBezTo>
                  <a:cubicBezTo>
                    <a:pt x="2759" y="3822"/>
                    <a:pt x="2812" y="3769"/>
                    <a:pt x="2860" y="3721"/>
                  </a:cubicBezTo>
                  <a:close/>
                  <a:moveTo>
                    <a:pt x="2711" y="3854"/>
                  </a:moveTo>
                  <a:lnTo>
                    <a:pt x="2711" y="3854"/>
                  </a:lnTo>
                  <a:cubicBezTo>
                    <a:pt x="2658" y="3891"/>
                    <a:pt x="2610" y="3939"/>
                    <a:pt x="2573" y="3971"/>
                  </a:cubicBezTo>
                  <a:cubicBezTo>
                    <a:pt x="2626" y="3939"/>
                    <a:pt x="2658" y="3907"/>
                    <a:pt x="2711" y="3854"/>
                  </a:cubicBezTo>
                  <a:close/>
                  <a:moveTo>
                    <a:pt x="2573" y="3971"/>
                  </a:moveTo>
                  <a:lnTo>
                    <a:pt x="2573" y="3971"/>
                  </a:lnTo>
                  <a:cubicBezTo>
                    <a:pt x="2493" y="4040"/>
                    <a:pt x="2408" y="4125"/>
                    <a:pt x="2323" y="4210"/>
                  </a:cubicBezTo>
                  <a:cubicBezTo>
                    <a:pt x="2408" y="4141"/>
                    <a:pt x="2493" y="4056"/>
                    <a:pt x="2573" y="3971"/>
                  </a:cubicBezTo>
                  <a:close/>
                  <a:moveTo>
                    <a:pt x="2323" y="4210"/>
                  </a:moveTo>
                  <a:lnTo>
                    <a:pt x="2068" y="4428"/>
                  </a:lnTo>
                  <a:cubicBezTo>
                    <a:pt x="1968" y="4513"/>
                    <a:pt x="1867" y="4614"/>
                    <a:pt x="1749" y="4715"/>
                  </a:cubicBezTo>
                  <a:cubicBezTo>
                    <a:pt x="1733" y="4731"/>
                    <a:pt x="1701" y="4747"/>
                    <a:pt x="1685" y="4779"/>
                  </a:cubicBezTo>
                  <a:cubicBezTo>
                    <a:pt x="1665" y="4799"/>
                    <a:pt x="1632" y="4816"/>
                    <a:pt x="1616" y="4832"/>
                  </a:cubicBezTo>
                  <a:cubicBezTo>
                    <a:pt x="1515" y="4933"/>
                    <a:pt x="1414" y="5018"/>
                    <a:pt x="1313" y="5119"/>
                  </a:cubicBezTo>
                  <a:cubicBezTo>
                    <a:pt x="1414" y="5034"/>
                    <a:pt x="1515" y="4933"/>
                    <a:pt x="1616" y="4848"/>
                  </a:cubicBezTo>
                  <a:cubicBezTo>
                    <a:pt x="1648" y="4832"/>
                    <a:pt x="1665" y="4799"/>
                    <a:pt x="1701" y="4779"/>
                  </a:cubicBezTo>
                  <a:lnTo>
                    <a:pt x="1766" y="4715"/>
                  </a:lnTo>
                  <a:cubicBezTo>
                    <a:pt x="1867" y="4630"/>
                    <a:pt x="1988" y="4529"/>
                    <a:pt x="2089" y="4428"/>
                  </a:cubicBezTo>
                  <a:lnTo>
                    <a:pt x="2323" y="4210"/>
                  </a:lnTo>
                  <a:close/>
                  <a:moveTo>
                    <a:pt x="1313" y="5119"/>
                  </a:moveTo>
                  <a:lnTo>
                    <a:pt x="1313" y="5119"/>
                  </a:lnTo>
                  <a:cubicBezTo>
                    <a:pt x="1281" y="5135"/>
                    <a:pt x="1261" y="5167"/>
                    <a:pt x="1228" y="5183"/>
                  </a:cubicBezTo>
                  <a:cubicBezTo>
                    <a:pt x="1196" y="5220"/>
                    <a:pt x="1180" y="5236"/>
                    <a:pt x="1143" y="5268"/>
                  </a:cubicBezTo>
                  <a:cubicBezTo>
                    <a:pt x="1180" y="5252"/>
                    <a:pt x="1212" y="5220"/>
                    <a:pt x="1244" y="5203"/>
                  </a:cubicBezTo>
                  <a:cubicBezTo>
                    <a:pt x="1261" y="5167"/>
                    <a:pt x="1297" y="5151"/>
                    <a:pt x="1313" y="5119"/>
                  </a:cubicBezTo>
                  <a:close/>
                  <a:moveTo>
                    <a:pt x="1143" y="5268"/>
                  </a:moveTo>
                  <a:cubicBezTo>
                    <a:pt x="1095" y="5321"/>
                    <a:pt x="1026" y="5369"/>
                    <a:pt x="978" y="5422"/>
                  </a:cubicBezTo>
                  <a:cubicBezTo>
                    <a:pt x="925" y="5470"/>
                    <a:pt x="877" y="5506"/>
                    <a:pt x="824" y="5555"/>
                  </a:cubicBezTo>
                  <a:cubicBezTo>
                    <a:pt x="792" y="5587"/>
                    <a:pt x="776" y="5607"/>
                    <a:pt x="739" y="5624"/>
                  </a:cubicBezTo>
                  <a:cubicBezTo>
                    <a:pt x="723" y="5656"/>
                    <a:pt x="691" y="5672"/>
                    <a:pt x="655" y="5708"/>
                  </a:cubicBezTo>
                  <a:cubicBezTo>
                    <a:pt x="606" y="5757"/>
                    <a:pt x="537" y="5809"/>
                    <a:pt x="489" y="5858"/>
                  </a:cubicBezTo>
                  <a:lnTo>
                    <a:pt x="388" y="5943"/>
                  </a:lnTo>
                  <a:lnTo>
                    <a:pt x="251" y="6076"/>
                  </a:lnTo>
                  <a:cubicBezTo>
                    <a:pt x="303" y="6044"/>
                    <a:pt x="352" y="5991"/>
                    <a:pt x="404" y="5959"/>
                  </a:cubicBezTo>
                  <a:lnTo>
                    <a:pt x="489" y="5874"/>
                  </a:lnTo>
                  <a:cubicBezTo>
                    <a:pt x="554" y="5826"/>
                    <a:pt x="606" y="5757"/>
                    <a:pt x="675" y="5708"/>
                  </a:cubicBezTo>
                  <a:cubicBezTo>
                    <a:pt x="707" y="5688"/>
                    <a:pt x="723" y="5656"/>
                    <a:pt x="756" y="5640"/>
                  </a:cubicBezTo>
                  <a:cubicBezTo>
                    <a:pt x="776" y="5607"/>
                    <a:pt x="808" y="5587"/>
                    <a:pt x="824" y="5571"/>
                  </a:cubicBezTo>
                  <a:cubicBezTo>
                    <a:pt x="877" y="5523"/>
                    <a:pt x="925" y="5470"/>
                    <a:pt x="978" y="5438"/>
                  </a:cubicBezTo>
                  <a:cubicBezTo>
                    <a:pt x="1042" y="5369"/>
                    <a:pt x="1095" y="5321"/>
                    <a:pt x="1143" y="5268"/>
                  </a:cubicBezTo>
                  <a:close/>
                  <a:moveTo>
                    <a:pt x="251" y="6076"/>
                  </a:moveTo>
                  <a:lnTo>
                    <a:pt x="251" y="6076"/>
                  </a:lnTo>
                  <a:cubicBezTo>
                    <a:pt x="234" y="6092"/>
                    <a:pt x="218" y="6112"/>
                    <a:pt x="186" y="6129"/>
                  </a:cubicBezTo>
                  <a:cubicBezTo>
                    <a:pt x="150" y="6161"/>
                    <a:pt x="101" y="6193"/>
                    <a:pt x="69" y="6246"/>
                  </a:cubicBezTo>
                  <a:cubicBezTo>
                    <a:pt x="69" y="6262"/>
                    <a:pt x="49" y="6262"/>
                    <a:pt x="49" y="6262"/>
                  </a:cubicBezTo>
                  <a:cubicBezTo>
                    <a:pt x="0" y="6262"/>
                    <a:pt x="0" y="6262"/>
                    <a:pt x="0" y="6314"/>
                  </a:cubicBezTo>
                  <a:lnTo>
                    <a:pt x="16" y="6314"/>
                  </a:lnTo>
                  <a:cubicBezTo>
                    <a:pt x="16" y="6278"/>
                    <a:pt x="16" y="6278"/>
                    <a:pt x="49" y="6278"/>
                  </a:cubicBezTo>
                  <a:cubicBezTo>
                    <a:pt x="69" y="6262"/>
                    <a:pt x="69" y="6262"/>
                    <a:pt x="85" y="6262"/>
                  </a:cubicBezTo>
                  <a:cubicBezTo>
                    <a:pt x="117" y="6213"/>
                    <a:pt x="150" y="6177"/>
                    <a:pt x="202" y="6129"/>
                  </a:cubicBezTo>
                  <a:lnTo>
                    <a:pt x="251" y="60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1948387" y="785260"/>
              <a:ext cx="732323" cy="195869"/>
            </a:xfrm>
            <a:custGeom>
              <a:avLst/>
              <a:gdLst/>
              <a:ahLst/>
              <a:cxnLst/>
              <a:rect l="l" t="t" r="r" b="b"/>
              <a:pathLst>
                <a:path w="7373" h="1972" extrusionOk="0">
                  <a:moveTo>
                    <a:pt x="0" y="0"/>
                  </a:moveTo>
                  <a:lnTo>
                    <a:pt x="0" y="20"/>
                  </a:lnTo>
                  <a:cubicBezTo>
                    <a:pt x="33" y="20"/>
                    <a:pt x="65" y="20"/>
                    <a:pt x="117" y="36"/>
                  </a:cubicBezTo>
                  <a:cubicBezTo>
                    <a:pt x="117" y="36"/>
                    <a:pt x="134" y="53"/>
                    <a:pt x="150" y="53"/>
                  </a:cubicBezTo>
                  <a:cubicBezTo>
                    <a:pt x="267" y="85"/>
                    <a:pt x="384" y="121"/>
                    <a:pt x="505" y="137"/>
                  </a:cubicBezTo>
                  <a:cubicBezTo>
                    <a:pt x="384" y="101"/>
                    <a:pt x="267" y="69"/>
                    <a:pt x="150" y="36"/>
                  </a:cubicBezTo>
                  <a:cubicBezTo>
                    <a:pt x="134" y="36"/>
                    <a:pt x="117" y="36"/>
                    <a:pt x="117" y="20"/>
                  </a:cubicBezTo>
                  <a:cubicBezTo>
                    <a:pt x="81" y="20"/>
                    <a:pt x="33" y="0"/>
                    <a:pt x="0" y="0"/>
                  </a:cubicBezTo>
                  <a:close/>
                  <a:moveTo>
                    <a:pt x="505" y="137"/>
                  </a:moveTo>
                  <a:lnTo>
                    <a:pt x="538" y="154"/>
                  </a:lnTo>
                  <a:cubicBezTo>
                    <a:pt x="586" y="170"/>
                    <a:pt x="639" y="186"/>
                    <a:pt x="687" y="186"/>
                  </a:cubicBezTo>
                  <a:cubicBezTo>
                    <a:pt x="639" y="170"/>
                    <a:pt x="586" y="154"/>
                    <a:pt x="554" y="137"/>
                  </a:cubicBezTo>
                  <a:close/>
                  <a:moveTo>
                    <a:pt x="687" y="186"/>
                  </a:moveTo>
                  <a:lnTo>
                    <a:pt x="687" y="186"/>
                  </a:lnTo>
                  <a:cubicBezTo>
                    <a:pt x="756" y="222"/>
                    <a:pt x="824" y="238"/>
                    <a:pt x="889" y="255"/>
                  </a:cubicBezTo>
                  <a:cubicBezTo>
                    <a:pt x="974" y="271"/>
                    <a:pt x="1075" y="303"/>
                    <a:pt x="1160" y="323"/>
                  </a:cubicBezTo>
                  <a:cubicBezTo>
                    <a:pt x="1212" y="339"/>
                    <a:pt x="1261" y="356"/>
                    <a:pt x="1293" y="356"/>
                  </a:cubicBezTo>
                  <a:cubicBezTo>
                    <a:pt x="1394" y="388"/>
                    <a:pt x="1479" y="404"/>
                    <a:pt x="1564" y="424"/>
                  </a:cubicBezTo>
                  <a:cubicBezTo>
                    <a:pt x="1479" y="388"/>
                    <a:pt x="1394" y="372"/>
                    <a:pt x="1313" y="356"/>
                  </a:cubicBezTo>
                  <a:cubicBezTo>
                    <a:pt x="1261" y="339"/>
                    <a:pt x="1212" y="323"/>
                    <a:pt x="1160" y="303"/>
                  </a:cubicBezTo>
                  <a:cubicBezTo>
                    <a:pt x="1075" y="287"/>
                    <a:pt x="990" y="271"/>
                    <a:pt x="909" y="238"/>
                  </a:cubicBezTo>
                  <a:cubicBezTo>
                    <a:pt x="824" y="222"/>
                    <a:pt x="756" y="202"/>
                    <a:pt x="687" y="186"/>
                  </a:cubicBezTo>
                  <a:close/>
                  <a:moveTo>
                    <a:pt x="1564" y="424"/>
                  </a:moveTo>
                  <a:cubicBezTo>
                    <a:pt x="1596" y="440"/>
                    <a:pt x="1632" y="457"/>
                    <a:pt x="1681" y="457"/>
                  </a:cubicBezTo>
                  <a:cubicBezTo>
                    <a:pt x="1648" y="440"/>
                    <a:pt x="1596" y="424"/>
                    <a:pt x="1564" y="424"/>
                  </a:cubicBezTo>
                  <a:close/>
                  <a:moveTo>
                    <a:pt x="1798" y="489"/>
                  </a:moveTo>
                  <a:lnTo>
                    <a:pt x="1798" y="489"/>
                  </a:lnTo>
                  <a:cubicBezTo>
                    <a:pt x="1899" y="525"/>
                    <a:pt x="2000" y="558"/>
                    <a:pt x="2101" y="574"/>
                  </a:cubicBezTo>
                  <a:cubicBezTo>
                    <a:pt x="2000" y="541"/>
                    <a:pt x="1899" y="505"/>
                    <a:pt x="1798" y="489"/>
                  </a:cubicBezTo>
                  <a:close/>
                  <a:moveTo>
                    <a:pt x="2101" y="574"/>
                  </a:moveTo>
                  <a:cubicBezTo>
                    <a:pt x="2254" y="626"/>
                    <a:pt x="2424" y="659"/>
                    <a:pt x="2574" y="707"/>
                  </a:cubicBezTo>
                  <a:cubicBezTo>
                    <a:pt x="2675" y="743"/>
                    <a:pt x="2792" y="760"/>
                    <a:pt x="2909" y="792"/>
                  </a:cubicBezTo>
                  <a:cubicBezTo>
                    <a:pt x="2978" y="808"/>
                    <a:pt x="3046" y="828"/>
                    <a:pt x="3095" y="844"/>
                  </a:cubicBezTo>
                  <a:cubicBezTo>
                    <a:pt x="3180" y="877"/>
                    <a:pt x="3264" y="893"/>
                    <a:pt x="3349" y="909"/>
                  </a:cubicBezTo>
                  <a:cubicBezTo>
                    <a:pt x="3414" y="929"/>
                    <a:pt x="3466" y="945"/>
                    <a:pt x="3535" y="961"/>
                  </a:cubicBezTo>
                  <a:cubicBezTo>
                    <a:pt x="3583" y="978"/>
                    <a:pt x="3636" y="994"/>
                    <a:pt x="3684" y="1010"/>
                  </a:cubicBezTo>
                  <a:cubicBezTo>
                    <a:pt x="3753" y="1030"/>
                    <a:pt x="3818" y="1046"/>
                    <a:pt x="3886" y="1062"/>
                  </a:cubicBezTo>
                  <a:cubicBezTo>
                    <a:pt x="3971" y="1079"/>
                    <a:pt x="4040" y="1095"/>
                    <a:pt x="4121" y="1131"/>
                  </a:cubicBezTo>
                  <a:cubicBezTo>
                    <a:pt x="4274" y="1163"/>
                    <a:pt x="4424" y="1212"/>
                    <a:pt x="4577" y="1248"/>
                  </a:cubicBezTo>
                  <a:cubicBezTo>
                    <a:pt x="4678" y="1264"/>
                    <a:pt x="4779" y="1297"/>
                    <a:pt x="4864" y="1333"/>
                  </a:cubicBezTo>
                  <a:cubicBezTo>
                    <a:pt x="4965" y="1349"/>
                    <a:pt x="5066" y="1382"/>
                    <a:pt x="5167" y="1414"/>
                  </a:cubicBezTo>
                  <a:cubicBezTo>
                    <a:pt x="5268" y="1434"/>
                    <a:pt x="5369" y="1466"/>
                    <a:pt x="5454" y="1483"/>
                  </a:cubicBezTo>
                  <a:cubicBezTo>
                    <a:pt x="5535" y="1499"/>
                    <a:pt x="5619" y="1535"/>
                    <a:pt x="5704" y="1551"/>
                  </a:cubicBezTo>
                  <a:cubicBezTo>
                    <a:pt x="5789" y="1567"/>
                    <a:pt x="5858" y="1600"/>
                    <a:pt x="5939" y="1616"/>
                  </a:cubicBezTo>
                  <a:cubicBezTo>
                    <a:pt x="5991" y="1636"/>
                    <a:pt x="6040" y="1652"/>
                    <a:pt x="6092" y="1652"/>
                  </a:cubicBezTo>
                  <a:cubicBezTo>
                    <a:pt x="6225" y="1701"/>
                    <a:pt x="6363" y="1737"/>
                    <a:pt x="6496" y="1769"/>
                  </a:cubicBezTo>
                  <a:cubicBezTo>
                    <a:pt x="6581" y="1786"/>
                    <a:pt x="6666" y="1818"/>
                    <a:pt x="6747" y="1838"/>
                  </a:cubicBezTo>
                  <a:lnTo>
                    <a:pt x="6783" y="1838"/>
                  </a:lnTo>
                  <a:lnTo>
                    <a:pt x="6747" y="1818"/>
                  </a:lnTo>
                  <a:cubicBezTo>
                    <a:pt x="6666" y="1802"/>
                    <a:pt x="6581" y="1769"/>
                    <a:pt x="6496" y="1753"/>
                  </a:cubicBezTo>
                  <a:cubicBezTo>
                    <a:pt x="6379" y="1717"/>
                    <a:pt x="6242" y="1685"/>
                    <a:pt x="6108" y="1652"/>
                  </a:cubicBezTo>
                  <a:cubicBezTo>
                    <a:pt x="6040" y="1636"/>
                    <a:pt x="5991" y="1616"/>
                    <a:pt x="5939" y="1600"/>
                  </a:cubicBezTo>
                  <a:cubicBezTo>
                    <a:pt x="5874" y="1584"/>
                    <a:pt x="5789" y="1567"/>
                    <a:pt x="5720" y="1535"/>
                  </a:cubicBezTo>
                  <a:cubicBezTo>
                    <a:pt x="5636" y="1515"/>
                    <a:pt x="5555" y="1499"/>
                    <a:pt x="5470" y="1466"/>
                  </a:cubicBezTo>
                  <a:cubicBezTo>
                    <a:pt x="5369" y="1450"/>
                    <a:pt x="5268" y="1414"/>
                    <a:pt x="5167" y="1398"/>
                  </a:cubicBezTo>
                  <a:cubicBezTo>
                    <a:pt x="5066" y="1365"/>
                    <a:pt x="4965" y="1349"/>
                    <a:pt x="4880" y="1313"/>
                  </a:cubicBezTo>
                  <a:cubicBezTo>
                    <a:pt x="4779" y="1281"/>
                    <a:pt x="4678" y="1264"/>
                    <a:pt x="4577" y="1232"/>
                  </a:cubicBezTo>
                  <a:cubicBezTo>
                    <a:pt x="4424" y="1196"/>
                    <a:pt x="4274" y="1147"/>
                    <a:pt x="4121" y="1111"/>
                  </a:cubicBezTo>
                  <a:cubicBezTo>
                    <a:pt x="4056" y="1095"/>
                    <a:pt x="3971" y="1062"/>
                    <a:pt x="3886" y="1046"/>
                  </a:cubicBezTo>
                  <a:cubicBezTo>
                    <a:pt x="3818" y="1030"/>
                    <a:pt x="3753" y="1010"/>
                    <a:pt x="3684" y="994"/>
                  </a:cubicBezTo>
                  <a:cubicBezTo>
                    <a:pt x="3636" y="978"/>
                    <a:pt x="3583" y="961"/>
                    <a:pt x="3535" y="945"/>
                  </a:cubicBezTo>
                  <a:cubicBezTo>
                    <a:pt x="3466" y="929"/>
                    <a:pt x="3414" y="909"/>
                    <a:pt x="3349" y="893"/>
                  </a:cubicBezTo>
                  <a:cubicBezTo>
                    <a:pt x="3264" y="877"/>
                    <a:pt x="3180" y="860"/>
                    <a:pt x="3111" y="828"/>
                  </a:cubicBezTo>
                  <a:cubicBezTo>
                    <a:pt x="3046" y="808"/>
                    <a:pt x="2978" y="792"/>
                    <a:pt x="2909" y="776"/>
                  </a:cubicBezTo>
                  <a:cubicBezTo>
                    <a:pt x="2792" y="760"/>
                    <a:pt x="2691" y="727"/>
                    <a:pt x="2574" y="691"/>
                  </a:cubicBezTo>
                  <a:cubicBezTo>
                    <a:pt x="2424" y="642"/>
                    <a:pt x="2271" y="606"/>
                    <a:pt x="2121" y="574"/>
                  </a:cubicBezTo>
                  <a:close/>
                  <a:moveTo>
                    <a:pt x="6783" y="1838"/>
                  </a:moveTo>
                  <a:cubicBezTo>
                    <a:pt x="6900" y="1870"/>
                    <a:pt x="7017" y="1903"/>
                    <a:pt x="7134" y="1939"/>
                  </a:cubicBezTo>
                  <a:cubicBezTo>
                    <a:pt x="7203" y="1955"/>
                    <a:pt x="7272" y="1971"/>
                    <a:pt x="7373" y="1971"/>
                  </a:cubicBezTo>
                  <a:cubicBezTo>
                    <a:pt x="7288" y="1955"/>
                    <a:pt x="7203" y="1939"/>
                    <a:pt x="7151" y="1919"/>
                  </a:cubicBezTo>
                  <a:cubicBezTo>
                    <a:pt x="7017" y="1887"/>
                    <a:pt x="6900" y="1870"/>
                    <a:pt x="6783" y="1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1948387" y="771950"/>
              <a:ext cx="787349" cy="209178"/>
            </a:xfrm>
            <a:custGeom>
              <a:avLst/>
              <a:gdLst/>
              <a:ahLst/>
              <a:cxnLst/>
              <a:rect l="l" t="t" r="r" b="b"/>
              <a:pathLst>
                <a:path w="7927" h="2106" extrusionOk="0">
                  <a:moveTo>
                    <a:pt x="0" y="1"/>
                  </a:moveTo>
                  <a:lnTo>
                    <a:pt x="0" y="17"/>
                  </a:lnTo>
                  <a:cubicBezTo>
                    <a:pt x="49" y="17"/>
                    <a:pt x="101" y="33"/>
                    <a:pt x="134" y="53"/>
                  </a:cubicBezTo>
                  <a:lnTo>
                    <a:pt x="182" y="53"/>
                  </a:lnTo>
                  <a:cubicBezTo>
                    <a:pt x="166" y="33"/>
                    <a:pt x="150" y="33"/>
                    <a:pt x="134" y="33"/>
                  </a:cubicBezTo>
                  <a:cubicBezTo>
                    <a:pt x="101" y="17"/>
                    <a:pt x="49" y="1"/>
                    <a:pt x="0" y="1"/>
                  </a:cubicBezTo>
                  <a:close/>
                  <a:moveTo>
                    <a:pt x="182" y="53"/>
                  </a:moveTo>
                  <a:lnTo>
                    <a:pt x="182" y="53"/>
                  </a:lnTo>
                  <a:cubicBezTo>
                    <a:pt x="251" y="69"/>
                    <a:pt x="319" y="102"/>
                    <a:pt x="384" y="118"/>
                  </a:cubicBezTo>
                  <a:cubicBezTo>
                    <a:pt x="437" y="134"/>
                    <a:pt x="485" y="134"/>
                    <a:pt x="538" y="154"/>
                  </a:cubicBezTo>
                  <a:cubicBezTo>
                    <a:pt x="606" y="170"/>
                    <a:pt x="655" y="187"/>
                    <a:pt x="723" y="203"/>
                  </a:cubicBezTo>
                  <a:cubicBezTo>
                    <a:pt x="788" y="219"/>
                    <a:pt x="857" y="235"/>
                    <a:pt x="925" y="255"/>
                  </a:cubicBezTo>
                  <a:cubicBezTo>
                    <a:pt x="990" y="271"/>
                    <a:pt x="1075" y="304"/>
                    <a:pt x="1144" y="320"/>
                  </a:cubicBezTo>
                  <a:cubicBezTo>
                    <a:pt x="1212" y="336"/>
                    <a:pt x="1277" y="356"/>
                    <a:pt x="1362" y="372"/>
                  </a:cubicBezTo>
                  <a:cubicBezTo>
                    <a:pt x="1446" y="405"/>
                    <a:pt x="1531" y="421"/>
                    <a:pt x="1616" y="437"/>
                  </a:cubicBezTo>
                  <a:cubicBezTo>
                    <a:pt x="1531" y="405"/>
                    <a:pt x="1446" y="389"/>
                    <a:pt x="1362" y="356"/>
                  </a:cubicBezTo>
                  <a:cubicBezTo>
                    <a:pt x="1293" y="336"/>
                    <a:pt x="1212" y="320"/>
                    <a:pt x="1144" y="304"/>
                  </a:cubicBezTo>
                  <a:cubicBezTo>
                    <a:pt x="1075" y="288"/>
                    <a:pt x="990" y="271"/>
                    <a:pt x="925" y="235"/>
                  </a:cubicBezTo>
                  <a:cubicBezTo>
                    <a:pt x="857" y="219"/>
                    <a:pt x="788" y="203"/>
                    <a:pt x="723" y="187"/>
                  </a:cubicBezTo>
                  <a:cubicBezTo>
                    <a:pt x="655" y="170"/>
                    <a:pt x="606" y="154"/>
                    <a:pt x="538" y="134"/>
                  </a:cubicBezTo>
                  <a:cubicBezTo>
                    <a:pt x="485" y="134"/>
                    <a:pt x="437" y="118"/>
                    <a:pt x="384" y="102"/>
                  </a:cubicBezTo>
                  <a:cubicBezTo>
                    <a:pt x="319" y="86"/>
                    <a:pt x="251" y="69"/>
                    <a:pt x="182" y="53"/>
                  </a:cubicBezTo>
                  <a:close/>
                  <a:moveTo>
                    <a:pt x="1616" y="437"/>
                  </a:moveTo>
                  <a:lnTo>
                    <a:pt x="1616" y="437"/>
                  </a:lnTo>
                  <a:cubicBezTo>
                    <a:pt x="1681" y="457"/>
                    <a:pt x="1766" y="490"/>
                    <a:pt x="1834" y="506"/>
                  </a:cubicBezTo>
                  <a:cubicBezTo>
                    <a:pt x="1919" y="522"/>
                    <a:pt x="1984" y="538"/>
                    <a:pt x="2052" y="558"/>
                  </a:cubicBezTo>
                  <a:cubicBezTo>
                    <a:pt x="1984" y="522"/>
                    <a:pt x="1919" y="506"/>
                    <a:pt x="1850" y="490"/>
                  </a:cubicBezTo>
                  <a:cubicBezTo>
                    <a:pt x="1766" y="473"/>
                    <a:pt x="1697" y="457"/>
                    <a:pt x="1616" y="437"/>
                  </a:cubicBezTo>
                  <a:close/>
                  <a:moveTo>
                    <a:pt x="2052" y="558"/>
                  </a:moveTo>
                  <a:cubicBezTo>
                    <a:pt x="2121" y="574"/>
                    <a:pt x="2186" y="607"/>
                    <a:pt x="2254" y="623"/>
                  </a:cubicBezTo>
                  <a:cubicBezTo>
                    <a:pt x="2339" y="639"/>
                    <a:pt x="2424" y="659"/>
                    <a:pt x="2525" y="692"/>
                  </a:cubicBezTo>
                  <a:cubicBezTo>
                    <a:pt x="2590" y="708"/>
                    <a:pt x="2675" y="724"/>
                    <a:pt x="2759" y="740"/>
                  </a:cubicBezTo>
                  <a:cubicBezTo>
                    <a:pt x="2675" y="708"/>
                    <a:pt x="2590" y="692"/>
                    <a:pt x="2525" y="675"/>
                  </a:cubicBezTo>
                  <a:cubicBezTo>
                    <a:pt x="2440" y="659"/>
                    <a:pt x="2339" y="623"/>
                    <a:pt x="2254" y="607"/>
                  </a:cubicBezTo>
                  <a:cubicBezTo>
                    <a:pt x="2186" y="591"/>
                    <a:pt x="2121" y="574"/>
                    <a:pt x="2052" y="558"/>
                  </a:cubicBezTo>
                  <a:close/>
                  <a:moveTo>
                    <a:pt x="2759" y="740"/>
                  </a:moveTo>
                  <a:lnTo>
                    <a:pt x="2759" y="740"/>
                  </a:lnTo>
                  <a:cubicBezTo>
                    <a:pt x="2929" y="793"/>
                    <a:pt x="3095" y="841"/>
                    <a:pt x="3264" y="894"/>
                  </a:cubicBezTo>
                  <a:lnTo>
                    <a:pt x="3535" y="962"/>
                  </a:lnTo>
                  <a:cubicBezTo>
                    <a:pt x="3652" y="994"/>
                    <a:pt x="3769" y="1027"/>
                    <a:pt x="3886" y="1063"/>
                  </a:cubicBezTo>
                  <a:cubicBezTo>
                    <a:pt x="3955" y="1079"/>
                    <a:pt x="4020" y="1095"/>
                    <a:pt x="4088" y="1112"/>
                  </a:cubicBezTo>
                  <a:cubicBezTo>
                    <a:pt x="4173" y="1128"/>
                    <a:pt x="4258" y="1164"/>
                    <a:pt x="4343" y="1180"/>
                  </a:cubicBezTo>
                  <a:lnTo>
                    <a:pt x="4476" y="1213"/>
                  </a:lnTo>
                  <a:cubicBezTo>
                    <a:pt x="4646" y="1265"/>
                    <a:pt x="4795" y="1297"/>
                    <a:pt x="4965" y="1346"/>
                  </a:cubicBezTo>
                  <a:lnTo>
                    <a:pt x="5082" y="1382"/>
                  </a:lnTo>
                  <a:cubicBezTo>
                    <a:pt x="5232" y="1415"/>
                    <a:pt x="5385" y="1467"/>
                    <a:pt x="5535" y="1499"/>
                  </a:cubicBezTo>
                  <a:lnTo>
                    <a:pt x="5619" y="1516"/>
                  </a:lnTo>
                  <a:cubicBezTo>
                    <a:pt x="5757" y="1548"/>
                    <a:pt x="5890" y="1584"/>
                    <a:pt x="6007" y="1633"/>
                  </a:cubicBezTo>
                  <a:cubicBezTo>
                    <a:pt x="6177" y="1669"/>
                    <a:pt x="6363" y="1718"/>
                    <a:pt x="6528" y="1770"/>
                  </a:cubicBezTo>
                  <a:lnTo>
                    <a:pt x="6581" y="1786"/>
                  </a:lnTo>
                  <a:cubicBezTo>
                    <a:pt x="6646" y="1802"/>
                    <a:pt x="6714" y="1819"/>
                    <a:pt x="6783" y="1835"/>
                  </a:cubicBezTo>
                  <a:cubicBezTo>
                    <a:pt x="6916" y="1871"/>
                    <a:pt x="7050" y="1903"/>
                    <a:pt x="7187" y="1936"/>
                  </a:cubicBezTo>
                  <a:cubicBezTo>
                    <a:pt x="7050" y="1903"/>
                    <a:pt x="6916" y="1851"/>
                    <a:pt x="6783" y="1819"/>
                  </a:cubicBezTo>
                  <a:cubicBezTo>
                    <a:pt x="6714" y="1802"/>
                    <a:pt x="6646" y="1786"/>
                    <a:pt x="6581" y="1770"/>
                  </a:cubicBezTo>
                  <a:lnTo>
                    <a:pt x="6528" y="1750"/>
                  </a:lnTo>
                  <a:cubicBezTo>
                    <a:pt x="6363" y="1701"/>
                    <a:pt x="6193" y="1669"/>
                    <a:pt x="6007" y="1617"/>
                  </a:cubicBezTo>
                  <a:cubicBezTo>
                    <a:pt x="5890" y="1584"/>
                    <a:pt x="5757" y="1548"/>
                    <a:pt x="5636" y="1516"/>
                  </a:cubicBezTo>
                  <a:lnTo>
                    <a:pt x="5535" y="1483"/>
                  </a:lnTo>
                  <a:cubicBezTo>
                    <a:pt x="5385" y="1447"/>
                    <a:pt x="5232" y="1398"/>
                    <a:pt x="5082" y="1366"/>
                  </a:cubicBezTo>
                  <a:lnTo>
                    <a:pt x="4965" y="1330"/>
                  </a:lnTo>
                  <a:cubicBezTo>
                    <a:pt x="4812" y="1297"/>
                    <a:pt x="4646" y="1245"/>
                    <a:pt x="4476" y="1196"/>
                  </a:cubicBezTo>
                  <a:lnTo>
                    <a:pt x="4343" y="1164"/>
                  </a:lnTo>
                  <a:cubicBezTo>
                    <a:pt x="4258" y="1144"/>
                    <a:pt x="4173" y="1112"/>
                    <a:pt x="4088" y="1095"/>
                  </a:cubicBezTo>
                  <a:cubicBezTo>
                    <a:pt x="4020" y="1079"/>
                    <a:pt x="3955" y="1063"/>
                    <a:pt x="3886" y="1043"/>
                  </a:cubicBezTo>
                  <a:cubicBezTo>
                    <a:pt x="3769" y="1011"/>
                    <a:pt x="3652" y="978"/>
                    <a:pt x="3535" y="942"/>
                  </a:cubicBezTo>
                  <a:lnTo>
                    <a:pt x="3264" y="877"/>
                  </a:lnTo>
                  <a:cubicBezTo>
                    <a:pt x="3095" y="825"/>
                    <a:pt x="2929" y="776"/>
                    <a:pt x="2759" y="740"/>
                  </a:cubicBezTo>
                  <a:close/>
                  <a:moveTo>
                    <a:pt x="7187" y="1936"/>
                  </a:moveTo>
                  <a:lnTo>
                    <a:pt x="7187" y="1936"/>
                  </a:lnTo>
                  <a:cubicBezTo>
                    <a:pt x="7288" y="1972"/>
                    <a:pt x="7389" y="2004"/>
                    <a:pt x="7490" y="2021"/>
                  </a:cubicBezTo>
                  <a:cubicBezTo>
                    <a:pt x="7554" y="2037"/>
                    <a:pt x="7623" y="2053"/>
                    <a:pt x="7708" y="2089"/>
                  </a:cubicBezTo>
                  <a:cubicBezTo>
                    <a:pt x="7756" y="2089"/>
                    <a:pt x="7809" y="2105"/>
                    <a:pt x="7857" y="2105"/>
                  </a:cubicBezTo>
                  <a:lnTo>
                    <a:pt x="7926" y="2105"/>
                  </a:lnTo>
                  <a:cubicBezTo>
                    <a:pt x="7910" y="2105"/>
                    <a:pt x="7894" y="2089"/>
                    <a:pt x="7857" y="2089"/>
                  </a:cubicBezTo>
                  <a:cubicBezTo>
                    <a:pt x="7809" y="2089"/>
                    <a:pt x="7756" y="2089"/>
                    <a:pt x="7708" y="2073"/>
                  </a:cubicBezTo>
                  <a:cubicBezTo>
                    <a:pt x="7639" y="2053"/>
                    <a:pt x="7554" y="2037"/>
                    <a:pt x="7490" y="2004"/>
                  </a:cubicBezTo>
                  <a:cubicBezTo>
                    <a:pt x="7389" y="1988"/>
                    <a:pt x="7288" y="1952"/>
                    <a:pt x="7187" y="1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7" name="Google Shape;1467;p39"/>
          <p:cNvSpPr txBox="1">
            <a:spLocks noGrp="1"/>
          </p:cNvSpPr>
          <p:nvPr>
            <p:ph type="title"/>
          </p:nvPr>
        </p:nvSpPr>
        <p:spPr>
          <a:xfrm>
            <a:off x="3797258" y="1259445"/>
            <a:ext cx="5171100" cy="13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ОБРАЗОВАТЕЛЬНЫЕ ПРОГРАММЫ </a:t>
            </a:r>
            <a:endParaRPr sz="3200" dirty="0"/>
          </a:p>
        </p:txBody>
      </p:sp>
      <p:sp>
        <p:nvSpPr>
          <p:cNvPr id="1468" name="Google Shape;1468;p39"/>
          <p:cNvSpPr txBox="1">
            <a:spLocks noGrp="1"/>
          </p:cNvSpPr>
          <p:nvPr>
            <p:ph type="subTitle" idx="1"/>
          </p:nvPr>
        </p:nvSpPr>
        <p:spPr>
          <a:xfrm>
            <a:off x="4265112" y="2786483"/>
            <a:ext cx="4273788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разрезе прохождения процедуры аккредитации</a:t>
            </a:r>
            <a:endParaRPr dirty="0"/>
          </a:p>
        </p:txBody>
      </p:sp>
      <p:sp>
        <p:nvSpPr>
          <p:cNvPr id="1470" name="Google Shape;1470;p39"/>
          <p:cNvSpPr/>
          <p:nvPr/>
        </p:nvSpPr>
        <p:spPr>
          <a:xfrm flipH="1">
            <a:off x="6405932" y="446950"/>
            <a:ext cx="337500" cy="33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9"/>
          <p:cNvSpPr/>
          <p:nvPr/>
        </p:nvSpPr>
        <p:spPr>
          <a:xfrm rot="5400000" flipH="1">
            <a:off x="3836995" y="4197300"/>
            <a:ext cx="337500" cy="33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857C1-0161-73FB-FB5B-956E8AEED92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4492" r="14492"/>
          <a:stretch>
            <a:fillRect/>
          </a:stretch>
        </p:blipFill>
        <p:spPr>
          <a:xfrm>
            <a:off x="8036" y="686094"/>
            <a:ext cx="3964615" cy="31443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зеленый, снимок экра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5977B6B-6AAF-47AE-1E95-7462F8B1F00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7845" b="7845"/>
          <a:stretch>
            <a:fillRect/>
          </a:stretch>
        </p:blipFill>
        <p:spPr/>
      </p:pic>
      <p:sp>
        <p:nvSpPr>
          <p:cNvPr id="3347" name="Google Shape;3347;p53"/>
          <p:cNvSpPr txBox="1">
            <a:spLocks noGrp="1"/>
          </p:cNvSpPr>
          <p:nvPr>
            <p:ph type="title"/>
          </p:nvPr>
        </p:nvSpPr>
        <p:spPr>
          <a:xfrm>
            <a:off x="5184183" y="1044266"/>
            <a:ext cx="3781586" cy="2024397"/>
          </a:xfrm>
          <a:prstGeom prst="rect">
            <a:avLst/>
          </a:prstGeom>
          <a:solidFill>
            <a:srgbClr val="0070C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ОВПО, достигшая истинной культуры качества, демонстрирует три общие черты: приверженность руководства, ответственность сотрудников и постоянное совершенствование в масштабах всей организации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348" name="Google Shape;3348;p53"/>
          <p:cNvSpPr/>
          <p:nvPr/>
        </p:nvSpPr>
        <p:spPr>
          <a:xfrm>
            <a:off x="7826485" y="434798"/>
            <a:ext cx="104700" cy="10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9" name="Google Shape;3349;p53"/>
          <p:cNvSpPr/>
          <p:nvPr/>
        </p:nvSpPr>
        <p:spPr>
          <a:xfrm>
            <a:off x="7615406" y="201444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0" name="Google Shape;3350;p53"/>
          <p:cNvSpPr/>
          <p:nvPr/>
        </p:nvSpPr>
        <p:spPr>
          <a:xfrm rot="5400000" flipH="1">
            <a:off x="562472" y="3990599"/>
            <a:ext cx="301500" cy="30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1" name="Google Shape;3351;p53"/>
          <p:cNvSpPr/>
          <p:nvPr/>
        </p:nvSpPr>
        <p:spPr>
          <a:xfrm>
            <a:off x="7651881" y="4377044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2" name="Google Shape;3352;p53"/>
          <p:cNvSpPr/>
          <p:nvPr/>
        </p:nvSpPr>
        <p:spPr>
          <a:xfrm>
            <a:off x="7804270" y="4529455"/>
            <a:ext cx="301500" cy="30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152;p40">
            <a:extLst>
              <a:ext uri="{FF2B5EF4-FFF2-40B4-BE49-F238E27FC236}">
                <a16:creationId xmlns:a16="http://schemas.microsoft.com/office/drawing/2014/main" id="{68378075-07B3-9814-5A42-D8157CB46E2B}"/>
              </a:ext>
            </a:extLst>
          </p:cNvPr>
          <p:cNvSpPr txBox="1">
            <a:spLocks/>
          </p:cNvSpPr>
          <p:nvPr/>
        </p:nvSpPr>
        <p:spPr>
          <a:xfrm>
            <a:off x="6095417" y="4754766"/>
            <a:ext cx="4020705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accent6"/>
                </a:solidFill>
              </a:rPr>
              <a:t>Photo made by Paul Grimm, ASIIN expert </a:t>
            </a:r>
            <a:endParaRPr lang="ru-RU" sz="12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E99F1B-B596-DAB3-E477-777BA70150D6}"/>
              </a:ext>
            </a:extLst>
          </p:cNvPr>
          <p:cNvSpPr txBox="1"/>
          <p:nvPr/>
        </p:nvSpPr>
        <p:spPr>
          <a:xfrm>
            <a:off x="251694" y="909756"/>
            <a:ext cx="351057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Computer Science 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Software Engineering 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Industrial Automation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Media technologies 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Big Data Analysis 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Mathematical and Computational science</a:t>
            </a:r>
            <a:endParaRPr lang="ru-RU" sz="1400" dirty="0">
              <a:solidFill>
                <a:srgbClr val="00B0F0"/>
              </a:solidFill>
              <a:latin typeface="Akrobat Bold" pitchFamily="2" charset="0"/>
            </a:endParaRPr>
          </a:p>
          <a:p>
            <a:pPr marL="342900" indent="-342900">
              <a:buFont typeface="+mj-lt"/>
              <a:buAutoNum type="arabicPeriod"/>
              <a:tabLst/>
            </a:pP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 Big Data in Healthcare 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Cyber Security 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Telecommunication Systems 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Smart Technologies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IT Entrepreneurship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IT Management </a:t>
            </a: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Digital Journalism</a:t>
            </a:r>
            <a:endParaRPr lang="ru-RU" sz="1400" dirty="0">
              <a:solidFill>
                <a:srgbClr val="00B0F0"/>
              </a:solidFill>
              <a:latin typeface="Akrobat Bold" pitchFamily="2" charset="0"/>
            </a:endParaRPr>
          </a:p>
          <a:p>
            <a:pPr marL="342900" indent="-342900">
              <a:buFont typeface="+mj-lt"/>
              <a:buAutoNum type="arabicPeriod"/>
              <a:tabLst/>
            </a:pPr>
            <a:r>
              <a:rPr lang="ru-RU" sz="1400" dirty="0">
                <a:solidFill>
                  <a:srgbClr val="00B0F0"/>
                </a:solidFill>
                <a:latin typeface="Akrobat Bold" pitchFamily="2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Electronic Engineering</a:t>
            </a:r>
            <a:endParaRPr lang="ru-RU" sz="1400" dirty="0">
              <a:solidFill>
                <a:srgbClr val="00B0F0"/>
              </a:solidFill>
              <a:latin typeface="Akrobat Bold" pitchFamily="2" charset="0"/>
            </a:endParaRPr>
          </a:p>
          <a:p>
            <a:pPr marL="342900" indent="-342900">
              <a:buFont typeface="+mj-lt"/>
              <a:buAutoNum type="arabicPeriod"/>
              <a:tabLst/>
            </a:pPr>
            <a:r>
              <a:rPr lang="en-US" sz="1400" dirty="0">
                <a:solidFill>
                  <a:srgbClr val="00B0F0"/>
                </a:solidFill>
                <a:latin typeface="Akrobat Bold" pitchFamily="2" charset="0"/>
              </a:rPr>
              <a:t> Industrial Internet of Things</a:t>
            </a:r>
          </a:p>
        </p:txBody>
      </p:sp>
      <p:sp>
        <p:nvSpPr>
          <p:cNvPr id="8" name="Google Shape;2152;p40">
            <a:extLst>
              <a:ext uri="{FF2B5EF4-FFF2-40B4-BE49-F238E27FC236}">
                <a16:creationId xmlns:a16="http://schemas.microsoft.com/office/drawing/2014/main" id="{BA9EA0D6-6C9B-23E8-152D-4A364D28768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09634" y="214846"/>
            <a:ext cx="1282638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Bachelor’s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AD556-3B32-BA77-B861-4C265AD2FEA5}"/>
              </a:ext>
            </a:extLst>
          </p:cNvPr>
          <p:cNvSpPr txBox="1"/>
          <p:nvPr/>
        </p:nvSpPr>
        <p:spPr>
          <a:xfrm>
            <a:off x="4393286" y="909756"/>
            <a:ext cx="28064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Applied Data Analytics </a:t>
            </a:r>
            <a:endParaRPr lang="ru-RU" sz="1400" dirty="0">
              <a:solidFill>
                <a:srgbClr val="00B0F0"/>
              </a:solidFill>
              <a:effectLst/>
              <a:latin typeface="Akrobat Bold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Computational science </a:t>
            </a:r>
            <a:endParaRPr lang="ru-RU" sz="1400" dirty="0">
              <a:solidFill>
                <a:srgbClr val="00B0F0"/>
              </a:solidFill>
              <a:effectLst/>
              <a:latin typeface="Akrobat Bold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Computer science and engineering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Project Management </a:t>
            </a:r>
            <a:endParaRPr lang="ru-RU" sz="1400" dirty="0">
              <a:solidFill>
                <a:srgbClr val="00B0F0"/>
              </a:solidFill>
              <a:effectLst/>
              <a:latin typeface="Akrobat Bold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Digital public administration and </a:t>
            </a:r>
            <a:r>
              <a:rPr lang="ru-RU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  </a:t>
            </a: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services</a:t>
            </a:r>
            <a:endParaRPr lang="ru-RU" sz="1400" dirty="0">
              <a:solidFill>
                <a:srgbClr val="00B0F0"/>
              </a:solidFill>
              <a:effectLst/>
              <a:latin typeface="Akrobat Bold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Media Technologies</a:t>
            </a:r>
          </a:p>
        </p:txBody>
      </p:sp>
      <p:sp>
        <p:nvSpPr>
          <p:cNvPr id="10" name="Google Shape;2152;p40">
            <a:extLst>
              <a:ext uri="{FF2B5EF4-FFF2-40B4-BE49-F238E27FC236}">
                <a16:creationId xmlns:a16="http://schemas.microsoft.com/office/drawing/2014/main" id="{14C62CD5-4DE7-5899-74C5-EC34799893AD}"/>
              </a:ext>
            </a:extLst>
          </p:cNvPr>
          <p:cNvSpPr txBox="1">
            <a:spLocks/>
          </p:cNvSpPr>
          <p:nvPr/>
        </p:nvSpPr>
        <p:spPr>
          <a:xfrm>
            <a:off x="4898603" y="313002"/>
            <a:ext cx="1282638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600" b="0" i="0" u="none" strike="noStrike" cap="none">
                <a:solidFill>
                  <a:schemeClr val="lt2"/>
                </a:solidFill>
                <a:latin typeface="Syne Medium"/>
                <a:ea typeface="Syne Medium"/>
                <a:cs typeface="Syne Medium"/>
                <a:sym typeface="Syn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9pPr>
          </a:lstStyle>
          <a:p>
            <a:pPr marL="0" indent="0" algn="l"/>
            <a:r>
              <a:rPr lang="en-US" dirty="0"/>
              <a:t>Master’s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9ABE3-F12D-2921-C124-36055A430550}"/>
              </a:ext>
            </a:extLst>
          </p:cNvPr>
          <p:cNvSpPr txBox="1"/>
          <p:nvPr/>
        </p:nvSpPr>
        <p:spPr>
          <a:xfrm>
            <a:off x="4393286" y="3387330"/>
            <a:ext cx="2806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Computer science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  <a:effectLst/>
                <a:latin typeface="Akrobat Bold" pitchFamily="2" charset="0"/>
              </a:rPr>
              <a:t>Project Management</a:t>
            </a:r>
            <a:endParaRPr lang="ru-KZ" sz="1400" dirty="0">
              <a:solidFill>
                <a:srgbClr val="00B0F0"/>
              </a:solidFill>
              <a:latin typeface="Akrobat Bold" pitchFamily="2" charset="0"/>
            </a:endParaRPr>
          </a:p>
        </p:txBody>
      </p:sp>
      <p:sp>
        <p:nvSpPr>
          <p:cNvPr id="12" name="Google Shape;2152;p40">
            <a:extLst>
              <a:ext uri="{FF2B5EF4-FFF2-40B4-BE49-F238E27FC236}">
                <a16:creationId xmlns:a16="http://schemas.microsoft.com/office/drawing/2014/main" id="{D7706137-6A48-5659-7EA2-4706ABDEDA54}"/>
              </a:ext>
            </a:extLst>
          </p:cNvPr>
          <p:cNvSpPr txBox="1">
            <a:spLocks/>
          </p:cNvSpPr>
          <p:nvPr/>
        </p:nvSpPr>
        <p:spPr>
          <a:xfrm>
            <a:off x="4989009" y="2843689"/>
            <a:ext cx="1282638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600" b="0" i="0" u="none" strike="noStrike" cap="none">
                <a:solidFill>
                  <a:schemeClr val="lt2"/>
                </a:solidFill>
                <a:latin typeface="Syne Medium"/>
                <a:ea typeface="Syne Medium"/>
                <a:cs typeface="Syne Medium"/>
                <a:sym typeface="Syn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yne Medium"/>
              <a:buNone/>
              <a:defRPr sz="1400" b="0" i="0" u="none" strike="noStrike" cap="none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9pPr>
          </a:lstStyle>
          <a:p>
            <a:pPr marL="0" indent="0" algn="l"/>
            <a:r>
              <a:rPr lang="en-US" dirty="0"/>
              <a:t>PhD’s</a:t>
            </a:r>
          </a:p>
        </p:txBody>
      </p:sp>
      <p:pic>
        <p:nvPicPr>
          <p:cNvPr id="1026" name="Picture 2" descr="IAAR | Tselinograd">
            <a:extLst>
              <a:ext uri="{FF2B5EF4-FFF2-40B4-BE49-F238E27FC236}">
                <a16:creationId xmlns:a16="http://schemas.microsoft.com/office/drawing/2014/main" id="{90F99912-08ED-F8D9-56FC-494E45DF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006982" y="3572400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AAR | Tselinograd">
            <a:extLst>
              <a:ext uri="{FF2B5EF4-FFF2-40B4-BE49-F238E27FC236}">
                <a16:creationId xmlns:a16="http://schemas.microsoft.com/office/drawing/2014/main" id="{76ABA755-1385-D1C1-C8CE-60104326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91893" y="3346042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AAR | Tselinograd">
            <a:extLst>
              <a:ext uri="{FF2B5EF4-FFF2-40B4-BE49-F238E27FC236}">
                <a16:creationId xmlns:a16="http://schemas.microsoft.com/office/drawing/2014/main" id="{621090A3-6A8B-9640-5877-EB723C3A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28337" y="3147809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AAR | Tselinograd">
            <a:extLst>
              <a:ext uri="{FF2B5EF4-FFF2-40B4-BE49-F238E27FC236}">
                <a16:creationId xmlns:a16="http://schemas.microsoft.com/office/drawing/2014/main" id="{D9CDE72A-946D-DE94-EEFD-BE736F44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30782" y="1823854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AAR | Tselinograd">
            <a:extLst>
              <a:ext uri="{FF2B5EF4-FFF2-40B4-BE49-F238E27FC236}">
                <a16:creationId xmlns:a16="http://schemas.microsoft.com/office/drawing/2014/main" id="{99C791F5-7245-7433-2F1B-21B7647A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04537" y="1228603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AAR | Tselinograd">
            <a:extLst>
              <a:ext uri="{FF2B5EF4-FFF2-40B4-BE49-F238E27FC236}">
                <a16:creationId xmlns:a16="http://schemas.microsoft.com/office/drawing/2014/main" id="{343DB1D0-4B9B-6B66-937C-A1C266E82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006982" y="985393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AAR | Tselinograd">
            <a:extLst>
              <a:ext uri="{FF2B5EF4-FFF2-40B4-BE49-F238E27FC236}">
                <a16:creationId xmlns:a16="http://schemas.microsoft.com/office/drawing/2014/main" id="{D9BF09C6-55AE-A804-CE34-2556CE57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04537" y="1458730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AAR | Tselinograd">
            <a:extLst>
              <a:ext uri="{FF2B5EF4-FFF2-40B4-BE49-F238E27FC236}">
                <a16:creationId xmlns:a16="http://schemas.microsoft.com/office/drawing/2014/main" id="{E10EA3B3-BF00-9F91-D061-21717772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083182" y="1611559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AAR | Tselinograd">
            <a:extLst>
              <a:ext uri="{FF2B5EF4-FFF2-40B4-BE49-F238E27FC236}">
                <a16:creationId xmlns:a16="http://schemas.microsoft.com/office/drawing/2014/main" id="{A8604829-9D6C-FE02-0147-C0093BF2E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64320" y="2690609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AAR | Tselinograd">
            <a:extLst>
              <a:ext uri="{FF2B5EF4-FFF2-40B4-BE49-F238E27FC236}">
                <a16:creationId xmlns:a16="http://schemas.microsoft.com/office/drawing/2014/main" id="{33FFB099-4F11-8B26-A796-2262D265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083182" y="2919209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AAR | Tselinograd">
            <a:extLst>
              <a:ext uri="{FF2B5EF4-FFF2-40B4-BE49-F238E27FC236}">
                <a16:creationId xmlns:a16="http://schemas.microsoft.com/office/drawing/2014/main" id="{A7E539F5-8B6C-F1AB-4A73-63F7D1C8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66661" y="2495209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AAR | Tselinograd">
            <a:extLst>
              <a:ext uri="{FF2B5EF4-FFF2-40B4-BE49-F238E27FC236}">
                <a16:creationId xmlns:a16="http://schemas.microsoft.com/office/drawing/2014/main" id="{C8FBA0C5-ACD5-3EAF-4261-2CA614C1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71647" y="1823854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AAR | Tselinograd">
            <a:extLst>
              <a:ext uri="{FF2B5EF4-FFF2-40B4-BE49-F238E27FC236}">
                <a16:creationId xmlns:a16="http://schemas.microsoft.com/office/drawing/2014/main" id="{CB8691B5-4287-86A2-A42F-C1F72BB5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47847" y="985393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AAR | Tselinograd">
            <a:extLst>
              <a:ext uri="{FF2B5EF4-FFF2-40B4-BE49-F238E27FC236}">
                <a16:creationId xmlns:a16="http://schemas.microsoft.com/office/drawing/2014/main" id="{D15033AE-C5A0-0C64-ED7C-2907B392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22755" y="1224914"/>
            <a:ext cx="152400" cy="1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95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0"/>
          <p:cNvSpPr/>
          <p:nvPr/>
        </p:nvSpPr>
        <p:spPr>
          <a:xfrm>
            <a:off x="6492125" y="0"/>
            <a:ext cx="265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7" name="Google Shape;1477;p40"/>
          <p:cNvGrpSpPr/>
          <p:nvPr/>
        </p:nvGrpSpPr>
        <p:grpSpPr>
          <a:xfrm flipH="1">
            <a:off x="6604543" y="-292180"/>
            <a:ext cx="3466041" cy="5435847"/>
            <a:chOff x="456923" y="1019567"/>
            <a:chExt cx="1732327" cy="2716837"/>
          </a:xfrm>
        </p:grpSpPr>
        <p:sp>
          <p:nvSpPr>
            <p:cNvPr id="1478" name="Google Shape;1478;p40"/>
            <p:cNvSpPr/>
            <p:nvPr/>
          </p:nvSpPr>
          <p:spPr>
            <a:xfrm>
              <a:off x="1441631" y="3309803"/>
              <a:ext cx="3278" cy="61879"/>
            </a:xfrm>
            <a:custGeom>
              <a:avLst/>
              <a:gdLst/>
              <a:ahLst/>
              <a:cxnLst/>
              <a:rect l="l" t="t" r="r" b="b"/>
              <a:pathLst>
                <a:path w="33" h="623" extrusionOk="0">
                  <a:moveTo>
                    <a:pt x="16" y="1"/>
                  </a:moveTo>
                  <a:lnTo>
                    <a:pt x="0" y="17"/>
                  </a:lnTo>
                  <a:lnTo>
                    <a:pt x="0" y="607"/>
                  </a:lnTo>
                  <a:cubicBezTo>
                    <a:pt x="0" y="623"/>
                    <a:pt x="16" y="623"/>
                    <a:pt x="16" y="623"/>
                  </a:cubicBezTo>
                  <a:cubicBezTo>
                    <a:pt x="16" y="623"/>
                    <a:pt x="33" y="623"/>
                    <a:pt x="33" y="607"/>
                  </a:cubicBezTo>
                  <a:lnTo>
                    <a:pt x="33" y="1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1765828" y="2683062"/>
              <a:ext cx="5264" cy="53437"/>
            </a:xfrm>
            <a:custGeom>
              <a:avLst/>
              <a:gdLst/>
              <a:ahLst/>
              <a:cxnLst/>
              <a:rect l="l" t="t" r="r" b="b"/>
              <a:pathLst>
                <a:path w="53" h="538" extrusionOk="0">
                  <a:moveTo>
                    <a:pt x="20" y="1"/>
                  </a:moveTo>
                  <a:cubicBezTo>
                    <a:pt x="0" y="81"/>
                    <a:pt x="0" y="182"/>
                    <a:pt x="20" y="267"/>
                  </a:cubicBezTo>
                  <a:cubicBezTo>
                    <a:pt x="20" y="352"/>
                    <a:pt x="20" y="437"/>
                    <a:pt x="0" y="522"/>
                  </a:cubicBezTo>
                  <a:lnTo>
                    <a:pt x="0" y="538"/>
                  </a:lnTo>
                  <a:lnTo>
                    <a:pt x="20" y="538"/>
                  </a:lnTo>
                  <a:lnTo>
                    <a:pt x="20" y="522"/>
                  </a:lnTo>
                  <a:cubicBezTo>
                    <a:pt x="37" y="437"/>
                    <a:pt x="37" y="352"/>
                    <a:pt x="37" y="267"/>
                  </a:cubicBezTo>
                  <a:cubicBezTo>
                    <a:pt x="37" y="182"/>
                    <a:pt x="37" y="102"/>
                    <a:pt x="53" y="17"/>
                  </a:cubicBezTo>
                  <a:cubicBezTo>
                    <a:pt x="53" y="1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706130" y="1872173"/>
              <a:ext cx="4867" cy="63469"/>
            </a:xfrm>
            <a:custGeom>
              <a:avLst/>
              <a:gdLst/>
              <a:ahLst/>
              <a:cxnLst/>
              <a:rect l="l" t="t" r="r" b="b"/>
              <a:pathLst>
                <a:path w="49" h="639" extrusionOk="0">
                  <a:moveTo>
                    <a:pt x="17" y="1"/>
                  </a:moveTo>
                  <a:cubicBezTo>
                    <a:pt x="17" y="1"/>
                    <a:pt x="0" y="1"/>
                    <a:pt x="0" y="17"/>
                  </a:cubicBezTo>
                  <a:cubicBezTo>
                    <a:pt x="17" y="85"/>
                    <a:pt x="0" y="166"/>
                    <a:pt x="0" y="251"/>
                  </a:cubicBezTo>
                  <a:cubicBezTo>
                    <a:pt x="0" y="368"/>
                    <a:pt x="0" y="505"/>
                    <a:pt x="17" y="639"/>
                  </a:cubicBezTo>
                  <a:lnTo>
                    <a:pt x="49" y="639"/>
                  </a:lnTo>
                  <a:cubicBezTo>
                    <a:pt x="33" y="505"/>
                    <a:pt x="33" y="368"/>
                    <a:pt x="33" y="251"/>
                  </a:cubicBezTo>
                  <a:lnTo>
                    <a:pt x="33" y="17"/>
                  </a:ln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1643857" y="3002094"/>
              <a:ext cx="6853" cy="6873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37" y="0"/>
                  </a:moveTo>
                  <a:cubicBezTo>
                    <a:pt x="16" y="121"/>
                    <a:pt x="16" y="239"/>
                    <a:pt x="16" y="340"/>
                  </a:cubicBezTo>
                  <a:lnTo>
                    <a:pt x="16" y="558"/>
                  </a:lnTo>
                  <a:lnTo>
                    <a:pt x="16" y="590"/>
                  </a:lnTo>
                  <a:cubicBezTo>
                    <a:pt x="16" y="626"/>
                    <a:pt x="37" y="659"/>
                    <a:pt x="16" y="675"/>
                  </a:cubicBezTo>
                  <a:cubicBezTo>
                    <a:pt x="0" y="691"/>
                    <a:pt x="0" y="691"/>
                    <a:pt x="16" y="691"/>
                  </a:cubicBezTo>
                  <a:lnTo>
                    <a:pt x="37" y="691"/>
                  </a:lnTo>
                  <a:cubicBezTo>
                    <a:pt x="53" y="659"/>
                    <a:pt x="53" y="626"/>
                    <a:pt x="53" y="590"/>
                  </a:cubicBezTo>
                  <a:lnTo>
                    <a:pt x="53" y="558"/>
                  </a:lnTo>
                  <a:lnTo>
                    <a:pt x="53" y="340"/>
                  </a:lnTo>
                  <a:cubicBezTo>
                    <a:pt x="53" y="239"/>
                    <a:pt x="53" y="121"/>
                    <a:pt x="69" y="20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1739308" y="2107673"/>
              <a:ext cx="170640" cy="389751"/>
            </a:xfrm>
            <a:custGeom>
              <a:avLst/>
              <a:gdLst/>
              <a:ahLst/>
              <a:cxnLst/>
              <a:rect l="l" t="t" r="r" b="b"/>
              <a:pathLst>
                <a:path w="1718" h="3924" extrusionOk="0">
                  <a:moveTo>
                    <a:pt x="17" y="1"/>
                  </a:moveTo>
                  <a:lnTo>
                    <a:pt x="1" y="17"/>
                  </a:lnTo>
                  <a:cubicBezTo>
                    <a:pt x="1" y="154"/>
                    <a:pt x="85" y="255"/>
                    <a:pt x="166" y="356"/>
                  </a:cubicBezTo>
                  <a:cubicBezTo>
                    <a:pt x="186" y="389"/>
                    <a:pt x="219" y="441"/>
                    <a:pt x="235" y="473"/>
                  </a:cubicBezTo>
                  <a:cubicBezTo>
                    <a:pt x="724" y="1229"/>
                    <a:pt x="1213" y="2004"/>
                    <a:pt x="1633" y="2663"/>
                  </a:cubicBezTo>
                  <a:cubicBezTo>
                    <a:pt x="1665" y="2711"/>
                    <a:pt x="1665" y="2764"/>
                    <a:pt x="1665" y="2812"/>
                  </a:cubicBezTo>
                  <a:lnTo>
                    <a:pt x="1665" y="3031"/>
                  </a:lnTo>
                  <a:lnTo>
                    <a:pt x="1665" y="3552"/>
                  </a:lnTo>
                  <a:lnTo>
                    <a:pt x="1665" y="3604"/>
                  </a:lnTo>
                  <a:cubicBezTo>
                    <a:pt x="1665" y="3705"/>
                    <a:pt x="1649" y="3806"/>
                    <a:pt x="1701" y="3907"/>
                  </a:cubicBezTo>
                  <a:lnTo>
                    <a:pt x="1717" y="3923"/>
                  </a:lnTo>
                  <a:lnTo>
                    <a:pt x="1717" y="3907"/>
                  </a:lnTo>
                  <a:cubicBezTo>
                    <a:pt x="1681" y="3806"/>
                    <a:pt x="1681" y="3705"/>
                    <a:pt x="1681" y="3604"/>
                  </a:cubicBezTo>
                  <a:cubicBezTo>
                    <a:pt x="1681" y="3588"/>
                    <a:pt x="1701" y="3572"/>
                    <a:pt x="1701" y="3552"/>
                  </a:cubicBezTo>
                  <a:lnTo>
                    <a:pt x="1701" y="3031"/>
                  </a:lnTo>
                  <a:lnTo>
                    <a:pt x="1701" y="2812"/>
                  </a:lnTo>
                  <a:cubicBezTo>
                    <a:pt x="1701" y="2764"/>
                    <a:pt x="1701" y="2711"/>
                    <a:pt x="1649" y="2643"/>
                  </a:cubicBezTo>
                  <a:cubicBezTo>
                    <a:pt x="1229" y="1988"/>
                    <a:pt x="740" y="1213"/>
                    <a:pt x="267" y="457"/>
                  </a:cubicBezTo>
                  <a:cubicBezTo>
                    <a:pt x="235" y="421"/>
                    <a:pt x="219" y="372"/>
                    <a:pt x="186" y="340"/>
                  </a:cubicBezTo>
                  <a:cubicBezTo>
                    <a:pt x="102" y="239"/>
                    <a:pt x="33" y="154"/>
                    <a:pt x="33" y="17"/>
                  </a:cubicBez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1749340" y="1674814"/>
              <a:ext cx="163787" cy="374455"/>
            </a:xfrm>
            <a:custGeom>
              <a:avLst/>
              <a:gdLst/>
              <a:ahLst/>
              <a:cxnLst/>
              <a:rect l="l" t="t" r="r" b="b"/>
              <a:pathLst>
                <a:path w="1649" h="3770" extrusionOk="0">
                  <a:moveTo>
                    <a:pt x="1" y="0"/>
                  </a:moveTo>
                  <a:lnTo>
                    <a:pt x="1" y="16"/>
                  </a:lnTo>
                  <a:cubicBezTo>
                    <a:pt x="118" y="117"/>
                    <a:pt x="186" y="255"/>
                    <a:pt x="251" y="388"/>
                  </a:cubicBezTo>
                  <a:cubicBezTo>
                    <a:pt x="267" y="420"/>
                    <a:pt x="287" y="473"/>
                    <a:pt x="304" y="505"/>
                  </a:cubicBezTo>
                  <a:cubicBezTo>
                    <a:pt x="554" y="961"/>
                    <a:pt x="809" y="1398"/>
                    <a:pt x="1043" y="1834"/>
                  </a:cubicBezTo>
                  <a:cubicBezTo>
                    <a:pt x="1213" y="2121"/>
                    <a:pt x="1362" y="2408"/>
                    <a:pt x="1532" y="2694"/>
                  </a:cubicBezTo>
                  <a:cubicBezTo>
                    <a:pt x="1580" y="2779"/>
                    <a:pt x="1616" y="2844"/>
                    <a:pt x="1564" y="2961"/>
                  </a:cubicBezTo>
                  <a:cubicBezTo>
                    <a:pt x="1532" y="3030"/>
                    <a:pt x="1548" y="3115"/>
                    <a:pt x="1548" y="3199"/>
                  </a:cubicBezTo>
                  <a:lnTo>
                    <a:pt x="1548" y="3300"/>
                  </a:lnTo>
                  <a:lnTo>
                    <a:pt x="1548" y="3365"/>
                  </a:lnTo>
                  <a:cubicBezTo>
                    <a:pt x="1548" y="3502"/>
                    <a:pt x="1548" y="3636"/>
                    <a:pt x="1600" y="3753"/>
                  </a:cubicBezTo>
                  <a:lnTo>
                    <a:pt x="1616" y="3769"/>
                  </a:lnTo>
                  <a:lnTo>
                    <a:pt x="1616" y="3753"/>
                  </a:lnTo>
                  <a:cubicBezTo>
                    <a:pt x="1580" y="3620"/>
                    <a:pt x="1580" y="3502"/>
                    <a:pt x="1580" y="3365"/>
                  </a:cubicBezTo>
                  <a:lnTo>
                    <a:pt x="1580" y="3300"/>
                  </a:lnTo>
                  <a:lnTo>
                    <a:pt x="1580" y="3183"/>
                  </a:lnTo>
                  <a:cubicBezTo>
                    <a:pt x="1564" y="3115"/>
                    <a:pt x="1564" y="3030"/>
                    <a:pt x="1580" y="2961"/>
                  </a:cubicBezTo>
                  <a:cubicBezTo>
                    <a:pt x="1649" y="2844"/>
                    <a:pt x="1600" y="2759"/>
                    <a:pt x="1548" y="2678"/>
                  </a:cubicBezTo>
                  <a:cubicBezTo>
                    <a:pt x="1398" y="2391"/>
                    <a:pt x="1229" y="2105"/>
                    <a:pt x="1075" y="1834"/>
                  </a:cubicBezTo>
                  <a:cubicBezTo>
                    <a:pt x="825" y="1398"/>
                    <a:pt x="570" y="941"/>
                    <a:pt x="336" y="489"/>
                  </a:cubicBezTo>
                  <a:cubicBezTo>
                    <a:pt x="320" y="456"/>
                    <a:pt x="287" y="420"/>
                    <a:pt x="267" y="372"/>
                  </a:cubicBezTo>
                  <a:cubicBezTo>
                    <a:pt x="203" y="255"/>
                    <a:pt x="134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848164" y="3301360"/>
              <a:ext cx="354392" cy="229242"/>
            </a:xfrm>
            <a:custGeom>
              <a:avLst/>
              <a:gdLst/>
              <a:ahLst/>
              <a:cxnLst/>
              <a:rect l="l" t="t" r="r" b="b"/>
              <a:pathLst>
                <a:path w="3568" h="2308" extrusionOk="0">
                  <a:moveTo>
                    <a:pt x="3551" y="1"/>
                  </a:moveTo>
                  <a:lnTo>
                    <a:pt x="3519" y="17"/>
                  </a:lnTo>
                  <a:cubicBezTo>
                    <a:pt x="3063" y="154"/>
                    <a:pt x="2610" y="304"/>
                    <a:pt x="2170" y="457"/>
                  </a:cubicBezTo>
                  <a:cubicBezTo>
                    <a:pt x="1701" y="607"/>
                    <a:pt x="1229" y="760"/>
                    <a:pt x="776" y="894"/>
                  </a:cubicBezTo>
                  <a:cubicBezTo>
                    <a:pt x="554" y="978"/>
                    <a:pt x="336" y="1047"/>
                    <a:pt x="118" y="1112"/>
                  </a:cubicBezTo>
                  <a:cubicBezTo>
                    <a:pt x="69" y="1128"/>
                    <a:pt x="33" y="1164"/>
                    <a:pt x="33" y="1229"/>
                  </a:cubicBezTo>
                  <a:cubicBezTo>
                    <a:pt x="33" y="1584"/>
                    <a:pt x="33" y="1887"/>
                    <a:pt x="17" y="2174"/>
                  </a:cubicBezTo>
                  <a:cubicBezTo>
                    <a:pt x="1" y="2207"/>
                    <a:pt x="17" y="2223"/>
                    <a:pt x="17" y="2259"/>
                  </a:cubicBezTo>
                  <a:cubicBezTo>
                    <a:pt x="33" y="2275"/>
                    <a:pt x="33" y="2291"/>
                    <a:pt x="33" y="2291"/>
                  </a:cubicBezTo>
                  <a:cubicBezTo>
                    <a:pt x="33" y="2307"/>
                    <a:pt x="49" y="2307"/>
                    <a:pt x="49" y="2307"/>
                  </a:cubicBezTo>
                  <a:lnTo>
                    <a:pt x="69" y="2291"/>
                  </a:lnTo>
                  <a:cubicBezTo>
                    <a:pt x="49" y="2275"/>
                    <a:pt x="49" y="2259"/>
                    <a:pt x="49" y="2259"/>
                  </a:cubicBezTo>
                  <a:cubicBezTo>
                    <a:pt x="49" y="2223"/>
                    <a:pt x="33" y="2207"/>
                    <a:pt x="33" y="2174"/>
                  </a:cubicBezTo>
                  <a:cubicBezTo>
                    <a:pt x="49" y="1887"/>
                    <a:pt x="69" y="1584"/>
                    <a:pt x="69" y="1229"/>
                  </a:cubicBezTo>
                  <a:cubicBezTo>
                    <a:pt x="69" y="1180"/>
                    <a:pt x="85" y="1148"/>
                    <a:pt x="134" y="1128"/>
                  </a:cubicBezTo>
                  <a:cubicBezTo>
                    <a:pt x="352" y="1063"/>
                    <a:pt x="574" y="995"/>
                    <a:pt x="792" y="926"/>
                  </a:cubicBezTo>
                  <a:cubicBezTo>
                    <a:pt x="1245" y="776"/>
                    <a:pt x="1717" y="643"/>
                    <a:pt x="2170" y="473"/>
                  </a:cubicBezTo>
                  <a:cubicBezTo>
                    <a:pt x="2626" y="320"/>
                    <a:pt x="3079" y="187"/>
                    <a:pt x="3519" y="37"/>
                  </a:cubicBezTo>
                  <a:lnTo>
                    <a:pt x="3568" y="17"/>
                  </a:lnTo>
                  <a:lnTo>
                    <a:pt x="35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1528640" y="1976564"/>
              <a:ext cx="192293" cy="387268"/>
            </a:xfrm>
            <a:custGeom>
              <a:avLst/>
              <a:gdLst/>
              <a:ahLst/>
              <a:cxnLst/>
              <a:rect l="l" t="t" r="r" b="b"/>
              <a:pathLst>
                <a:path w="1936" h="3899" extrusionOk="0">
                  <a:moveTo>
                    <a:pt x="22" y="1"/>
                  </a:moveTo>
                  <a:cubicBezTo>
                    <a:pt x="17" y="1"/>
                    <a:pt x="17" y="8"/>
                    <a:pt x="17" y="8"/>
                  </a:cubicBezTo>
                  <a:cubicBezTo>
                    <a:pt x="1" y="8"/>
                    <a:pt x="17" y="24"/>
                    <a:pt x="17" y="24"/>
                  </a:cubicBezTo>
                  <a:cubicBezTo>
                    <a:pt x="49" y="44"/>
                    <a:pt x="86" y="77"/>
                    <a:pt x="102" y="109"/>
                  </a:cubicBezTo>
                  <a:cubicBezTo>
                    <a:pt x="102" y="125"/>
                    <a:pt x="118" y="125"/>
                    <a:pt x="118" y="145"/>
                  </a:cubicBezTo>
                  <a:cubicBezTo>
                    <a:pt x="267" y="363"/>
                    <a:pt x="405" y="582"/>
                    <a:pt x="554" y="800"/>
                  </a:cubicBezTo>
                  <a:cubicBezTo>
                    <a:pt x="974" y="1422"/>
                    <a:pt x="1415" y="2096"/>
                    <a:pt x="1851" y="2735"/>
                  </a:cubicBezTo>
                  <a:cubicBezTo>
                    <a:pt x="1903" y="2803"/>
                    <a:pt x="1920" y="2852"/>
                    <a:pt x="1920" y="2937"/>
                  </a:cubicBezTo>
                  <a:lnTo>
                    <a:pt x="1920" y="3728"/>
                  </a:lnTo>
                  <a:lnTo>
                    <a:pt x="1920" y="3745"/>
                  </a:lnTo>
                  <a:cubicBezTo>
                    <a:pt x="1920" y="3797"/>
                    <a:pt x="1920" y="3846"/>
                    <a:pt x="1867" y="3882"/>
                  </a:cubicBezTo>
                  <a:lnTo>
                    <a:pt x="1867" y="3898"/>
                  </a:lnTo>
                  <a:lnTo>
                    <a:pt x="1903" y="3898"/>
                  </a:lnTo>
                  <a:cubicBezTo>
                    <a:pt x="1936" y="3846"/>
                    <a:pt x="1936" y="3797"/>
                    <a:pt x="1936" y="3745"/>
                  </a:cubicBezTo>
                  <a:lnTo>
                    <a:pt x="1936" y="3728"/>
                  </a:lnTo>
                  <a:lnTo>
                    <a:pt x="1936" y="2937"/>
                  </a:lnTo>
                  <a:cubicBezTo>
                    <a:pt x="1936" y="2852"/>
                    <a:pt x="1920" y="2787"/>
                    <a:pt x="1867" y="2719"/>
                  </a:cubicBezTo>
                  <a:cubicBezTo>
                    <a:pt x="1431" y="2080"/>
                    <a:pt x="995" y="1422"/>
                    <a:pt x="570" y="784"/>
                  </a:cubicBezTo>
                  <a:cubicBezTo>
                    <a:pt x="421" y="565"/>
                    <a:pt x="288" y="347"/>
                    <a:pt x="134" y="125"/>
                  </a:cubicBezTo>
                  <a:cubicBezTo>
                    <a:pt x="134" y="125"/>
                    <a:pt x="134" y="109"/>
                    <a:pt x="118" y="93"/>
                  </a:cubicBezTo>
                  <a:cubicBezTo>
                    <a:pt x="102" y="60"/>
                    <a:pt x="65" y="24"/>
                    <a:pt x="33" y="8"/>
                  </a:cubicBezTo>
                  <a:cubicBezTo>
                    <a:pt x="28" y="3"/>
                    <a:pt x="24" y="1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787973" y="3458691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0"/>
                  </a:moveTo>
                  <a:cubicBezTo>
                    <a:pt x="17" y="17"/>
                    <a:pt x="1" y="17"/>
                    <a:pt x="1" y="17"/>
                  </a:cubicBezTo>
                  <a:cubicBezTo>
                    <a:pt x="33" y="150"/>
                    <a:pt x="17" y="303"/>
                    <a:pt x="17" y="437"/>
                  </a:cubicBezTo>
                  <a:lnTo>
                    <a:pt x="17" y="675"/>
                  </a:lnTo>
                  <a:lnTo>
                    <a:pt x="17" y="808"/>
                  </a:lnTo>
                  <a:lnTo>
                    <a:pt x="17" y="877"/>
                  </a:lnTo>
                  <a:lnTo>
                    <a:pt x="33" y="893"/>
                  </a:lnTo>
                  <a:lnTo>
                    <a:pt x="49" y="877"/>
                  </a:lnTo>
                  <a:lnTo>
                    <a:pt x="49" y="808"/>
                  </a:lnTo>
                  <a:lnTo>
                    <a:pt x="49" y="675"/>
                  </a:lnTo>
                  <a:lnTo>
                    <a:pt x="49" y="437"/>
                  </a:lnTo>
                  <a:cubicBezTo>
                    <a:pt x="49" y="303"/>
                    <a:pt x="49" y="150"/>
                    <a:pt x="33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1521886" y="2181570"/>
              <a:ext cx="195869" cy="337506"/>
            </a:xfrm>
            <a:custGeom>
              <a:avLst/>
              <a:gdLst/>
              <a:ahLst/>
              <a:cxnLst/>
              <a:rect l="l" t="t" r="r" b="b"/>
              <a:pathLst>
                <a:path w="1972" h="3398" extrusionOk="0">
                  <a:moveTo>
                    <a:pt x="53" y="0"/>
                  </a:moveTo>
                  <a:lnTo>
                    <a:pt x="32" y="16"/>
                  </a:lnTo>
                  <a:cubicBezTo>
                    <a:pt x="0" y="117"/>
                    <a:pt x="0" y="251"/>
                    <a:pt x="32" y="404"/>
                  </a:cubicBezTo>
                  <a:lnTo>
                    <a:pt x="32" y="570"/>
                  </a:lnTo>
                  <a:cubicBezTo>
                    <a:pt x="16" y="687"/>
                    <a:pt x="16" y="808"/>
                    <a:pt x="117" y="925"/>
                  </a:cubicBezTo>
                  <a:cubicBezTo>
                    <a:pt x="202" y="1026"/>
                    <a:pt x="287" y="1127"/>
                    <a:pt x="356" y="1244"/>
                  </a:cubicBezTo>
                  <a:cubicBezTo>
                    <a:pt x="388" y="1293"/>
                    <a:pt x="436" y="1345"/>
                    <a:pt x="473" y="1394"/>
                  </a:cubicBezTo>
                  <a:cubicBezTo>
                    <a:pt x="909" y="2000"/>
                    <a:pt x="1265" y="2505"/>
                    <a:pt x="1600" y="2977"/>
                  </a:cubicBezTo>
                  <a:cubicBezTo>
                    <a:pt x="1648" y="3030"/>
                    <a:pt x="1685" y="3078"/>
                    <a:pt x="1717" y="3131"/>
                  </a:cubicBezTo>
                  <a:cubicBezTo>
                    <a:pt x="1769" y="3195"/>
                    <a:pt x="1818" y="3264"/>
                    <a:pt x="1870" y="3333"/>
                  </a:cubicBezTo>
                  <a:cubicBezTo>
                    <a:pt x="1887" y="3365"/>
                    <a:pt x="1903" y="3397"/>
                    <a:pt x="1951" y="3397"/>
                  </a:cubicBezTo>
                  <a:cubicBezTo>
                    <a:pt x="1971" y="3397"/>
                    <a:pt x="1971" y="3381"/>
                    <a:pt x="1971" y="3381"/>
                  </a:cubicBezTo>
                  <a:cubicBezTo>
                    <a:pt x="1971" y="3365"/>
                    <a:pt x="1951" y="3365"/>
                    <a:pt x="1951" y="3365"/>
                  </a:cubicBezTo>
                  <a:cubicBezTo>
                    <a:pt x="1919" y="3365"/>
                    <a:pt x="1903" y="3349"/>
                    <a:pt x="1887" y="3313"/>
                  </a:cubicBezTo>
                  <a:cubicBezTo>
                    <a:pt x="1834" y="3248"/>
                    <a:pt x="1786" y="3179"/>
                    <a:pt x="1733" y="3111"/>
                  </a:cubicBezTo>
                  <a:cubicBezTo>
                    <a:pt x="1701" y="3062"/>
                    <a:pt x="1669" y="3010"/>
                    <a:pt x="1632" y="2961"/>
                  </a:cubicBezTo>
                  <a:cubicBezTo>
                    <a:pt x="1297" y="2489"/>
                    <a:pt x="925" y="1984"/>
                    <a:pt x="489" y="1394"/>
                  </a:cubicBezTo>
                  <a:cubicBezTo>
                    <a:pt x="457" y="1329"/>
                    <a:pt x="420" y="1277"/>
                    <a:pt x="372" y="1228"/>
                  </a:cubicBezTo>
                  <a:cubicBezTo>
                    <a:pt x="303" y="1111"/>
                    <a:pt x="218" y="1010"/>
                    <a:pt x="133" y="909"/>
                  </a:cubicBezTo>
                  <a:cubicBezTo>
                    <a:pt x="53" y="808"/>
                    <a:pt x="53" y="687"/>
                    <a:pt x="53" y="570"/>
                  </a:cubicBezTo>
                  <a:cubicBezTo>
                    <a:pt x="69" y="521"/>
                    <a:pt x="69" y="453"/>
                    <a:pt x="53" y="384"/>
                  </a:cubicBezTo>
                  <a:cubicBezTo>
                    <a:pt x="32" y="251"/>
                    <a:pt x="32" y="133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2083569" y="2671044"/>
              <a:ext cx="103596" cy="267681"/>
            </a:xfrm>
            <a:custGeom>
              <a:avLst/>
              <a:gdLst/>
              <a:ahLst/>
              <a:cxnLst/>
              <a:rect l="l" t="t" r="r" b="b"/>
              <a:pathLst>
                <a:path w="1043" h="2695" extrusionOk="0">
                  <a:moveTo>
                    <a:pt x="33" y="1"/>
                  </a:moveTo>
                  <a:cubicBezTo>
                    <a:pt x="1" y="21"/>
                    <a:pt x="1" y="69"/>
                    <a:pt x="1" y="102"/>
                  </a:cubicBezTo>
                  <a:lnTo>
                    <a:pt x="1" y="122"/>
                  </a:lnTo>
                  <a:lnTo>
                    <a:pt x="1" y="425"/>
                  </a:lnTo>
                  <a:lnTo>
                    <a:pt x="1" y="776"/>
                  </a:lnTo>
                  <a:cubicBezTo>
                    <a:pt x="1" y="845"/>
                    <a:pt x="17" y="909"/>
                    <a:pt x="53" y="962"/>
                  </a:cubicBezTo>
                  <a:cubicBezTo>
                    <a:pt x="154" y="1111"/>
                    <a:pt x="271" y="1281"/>
                    <a:pt x="372" y="1435"/>
                  </a:cubicBezTo>
                  <a:cubicBezTo>
                    <a:pt x="522" y="1685"/>
                    <a:pt x="691" y="1940"/>
                    <a:pt x="877" y="2190"/>
                  </a:cubicBezTo>
                  <a:cubicBezTo>
                    <a:pt x="978" y="2323"/>
                    <a:pt x="1011" y="2445"/>
                    <a:pt x="994" y="2594"/>
                  </a:cubicBezTo>
                  <a:cubicBezTo>
                    <a:pt x="994" y="2626"/>
                    <a:pt x="994" y="2663"/>
                    <a:pt x="978" y="2679"/>
                  </a:cubicBezTo>
                  <a:lnTo>
                    <a:pt x="978" y="2695"/>
                  </a:lnTo>
                  <a:lnTo>
                    <a:pt x="994" y="2695"/>
                  </a:lnTo>
                  <a:cubicBezTo>
                    <a:pt x="1027" y="2663"/>
                    <a:pt x="1027" y="2626"/>
                    <a:pt x="1027" y="2594"/>
                  </a:cubicBezTo>
                  <a:cubicBezTo>
                    <a:pt x="1043" y="2445"/>
                    <a:pt x="994" y="2307"/>
                    <a:pt x="893" y="2174"/>
                  </a:cubicBezTo>
                  <a:cubicBezTo>
                    <a:pt x="724" y="1919"/>
                    <a:pt x="558" y="1669"/>
                    <a:pt x="388" y="1414"/>
                  </a:cubicBezTo>
                  <a:cubicBezTo>
                    <a:pt x="287" y="1265"/>
                    <a:pt x="186" y="1095"/>
                    <a:pt x="69" y="946"/>
                  </a:cubicBezTo>
                  <a:cubicBezTo>
                    <a:pt x="33" y="893"/>
                    <a:pt x="17" y="845"/>
                    <a:pt x="33" y="776"/>
                  </a:cubicBezTo>
                  <a:lnTo>
                    <a:pt x="33" y="425"/>
                  </a:lnTo>
                  <a:lnTo>
                    <a:pt x="33" y="122"/>
                  </a:lnTo>
                  <a:lnTo>
                    <a:pt x="33" y="102"/>
                  </a:lnTo>
                  <a:cubicBezTo>
                    <a:pt x="17" y="69"/>
                    <a:pt x="17" y="37"/>
                    <a:pt x="53" y="21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1765828" y="2368500"/>
              <a:ext cx="5264" cy="57112"/>
            </a:xfrm>
            <a:custGeom>
              <a:avLst/>
              <a:gdLst/>
              <a:ahLst/>
              <a:cxnLst/>
              <a:rect l="l" t="t" r="r" b="b"/>
              <a:pathLst>
                <a:path w="53" h="575" extrusionOk="0">
                  <a:moveTo>
                    <a:pt x="37" y="1"/>
                  </a:moveTo>
                  <a:cubicBezTo>
                    <a:pt x="37" y="1"/>
                    <a:pt x="20" y="1"/>
                    <a:pt x="20" y="17"/>
                  </a:cubicBezTo>
                  <a:cubicBezTo>
                    <a:pt x="0" y="118"/>
                    <a:pt x="0" y="239"/>
                    <a:pt x="20" y="356"/>
                  </a:cubicBezTo>
                  <a:lnTo>
                    <a:pt x="20" y="558"/>
                  </a:lnTo>
                  <a:cubicBezTo>
                    <a:pt x="0" y="558"/>
                    <a:pt x="20" y="574"/>
                    <a:pt x="20" y="574"/>
                  </a:cubicBezTo>
                  <a:cubicBezTo>
                    <a:pt x="37" y="574"/>
                    <a:pt x="37" y="558"/>
                    <a:pt x="37" y="558"/>
                  </a:cubicBezTo>
                  <a:lnTo>
                    <a:pt x="37" y="356"/>
                  </a:lnTo>
                  <a:cubicBezTo>
                    <a:pt x="37" y="239"/>
                    <a:pt x="37" y="118"/>
                    <a:pt x="53" y="17"/>
                  </a:cubicBezTo>
                  <a:cubicBezTo>
                    <a:pt x="53" y="1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1287876" y="3119198"/>
              <a:ext cx="4966" cy="98828"/>
            </a:xfrm>
            <a:custGeom>
              <a:avLst/>
              <a:gdLst/>
              <a:ahLst/>
              <a:cxnLst/>
              <a:rect l="l" t="t" r="r" b="b"/>
              <a:pathLst>
                <a:path w="50" h="995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33" y="187"/>
                    <a:pt x="17" y="356"/>
                    <a:pt x="17" y="522"/>
                  </a:cubicBezTo>
                  <a:lnTo>
                    <a:pt x="17" y="538"/>
                  </a:lnTo>
                  <a:cubicBezTo>
                    <a:pt x="1" y="692"/>
                    <a:pt x="1" y="841"/>
                    <a:pt x="17" y="978"/>
                  </a:cubicBezTo>
                  <a:cubicBezTo>
                    <a:pt x="17" y="995"/>
                    <a:pt x="17" y="995"/>
                    <a:pt x="33" y="995"/>
                  </a:cubicBezTo>
                  <a:lnTo>
                    <a:pt x="33" y="978"/>
                  </a:lnTo>
                  <a:cubicBezTo>
                    <a:pt x="17" y="841"/>
                    <a:pt x="33" y="692"/>
                    <a:pt x="33" y="558"/>
                  </a:cubicBezTo>
                  <a:lnTo>
                    <a:pt x="33" y="522"/>
                  </a:lnTo>
                  <a:cubicBezTo>
                    <a:pt x="49" y="356"/>
                    <a:pt x="49" y="187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1419978" y="1028010"/>
              <a:ext cx="767186" cy="1407634"/>
            </a:xfrm>
            <a:custGeom>
              <a:avLst/>
              <a:gdLst/>
              <a:ahLst/>
              <a:cxnLst/>
              <a:rect l="l" t="t" r="r" b="b"/>
              <a:pathLst>
                <a:path w="7724" h="14172" extrusionOk="0">
                  <a:moveTo>
                    <a:pt x="0" y="0"/>
                  </a:moveTo>
                  <a:lnTo>
                    <a:pt x="0" y="16"/>
                  </a:lnTo>
                  <a:cubicBezTo>
                    <a:pt x="101" y="117"/>
                    <a:pt x="150" y="234"/>
                    <a:pt x="202" y="351"/>
                  </a:cubicBezTo>
                  <a:cubicBezTo>
                    <a:pt x="234" y="384"/>
                    <a:pt x="251" y="436"/>
                    <a:pt x="271" y="485"/>
                  </a:cubicBezTo>
                  <a:cubicBezTo>
                    <a:pt x="723" y="1277"/>
                    <a:pt x="1159" y="2085"/>
                    <a:pt x="1600" y="2876"/>
                  </a:cubicBezTo>
                  <a:lnTo>
                    <a:pt x="1802" y="3248"/>
                  </a:lnTo>
                  <a:cubicBezTo>
                    <a:pt x="1967" y="3551"/>
                    <a:pt x="2137" y="3870"/>
                    <a:pt x="2307" y="4173"/>
                  </a:cubicBezTo>
                  <a:cubicBezTo>
                    <a:pt x="2509" y="4524"/>
                    <a:pt x="2711" y="4896"/>
                    <a:pt x="2896" y="5252"/>
                  </a:cubicBezTo>
                  <a:cubicBezTo>
                    <a:pt x="3078" y="5555"/>
                    <a:pt x="3248" y="5874"/>
                    <a:pt x="3418" y="6177"/>
                  </a:cubicBezTo>
                  <a:cubicBezTo>
                    <a:pt x="3603" y="6512"/>
                    <a:pt x="3805" y="6867"/>
                    <a:pt x="3987" y="7219"/>
                  </a:cubicBezTo>
                  <a:cubicBezTo>
                    <a:pt x="4141" y="7490"/>
                    <a:pt x="4290" y="7756"/>
                    <a:pt x="4428" y="8011"/>
                  </a:cubicBezTo>
                  <a:cubicBezTo>
                    <a:pt x="4593" y="8314"/>
                    <a:pt x="4763" y="8633"/>
                    <a:pt x="4932" y="8936"/>
                  </a:cubicBezTo>
                  <a:cubicBezTo>
                    <a:pt x="5050" y="9170"/>
                    <a:pt x="5183" y="9408"/>
                    <a:pt x="5320" y="9627"/>
                  </a:cubicBezTo>
                  <a:cubicBezTo>
                    <a:pt x="5502" y="9962"/>
                    <a:pt x="5704" y="10317"/>
                    <a:pt x="5890" y="10669"/>
                  </a:cubicBezTo>
                  <a:cubicBezTo>
                    <a:pt x="6092" y="11040"/>
                    <a:pt x="6294" y="11412"/>
                    <a:pt x="6496" y="11764"/>
                  </a:cubicBezTo>
                  <a:cubicBezTo>
                    <a:pt x="6649" y="12050"/>
                    <a:pt x="6815" y="12353"/>
                    <a:pt x="6985" y="12656"/>
                  </a:cubicBezTo>
                  <a:lnTo>
                    <a:pt x="7053" y="12790"/>
                  </a:lnTo>
                  <a:cubicBezTo>
                    <a:pt x="7239" y="13145"/>
                    <a:pt x="7441" y="13497"/>
                    <a:pt x="7623" y="13836"/>
                  </a:cubicBezTo>
                  <a:cubicBezTo>
                    <a:pt x="7692" y="13937"/>
                    <a:pt x="7692" y="14038"/>
                    <a:pt x="7659" y="14155"/>
                  </a:cubicBezTo>
                  <a:lnTo>
                    <a:pt x="7659" y="14171"/>
                  </a:lnTo>
                  <a:lnTo>
                    <a:pt x="7675" y="14171"/>
                  </a:lnTo>
                  <a:cubicBezTo>
                    <a:pt x="7724" y="14038"/>
                    <a:pt x="7708" y="13937"/>
                    <a:pt x="7659" y="13816"/>
                  </a:cubicBezTo>
                  <a:cubicBezTo>
                    <a:pt x="7457" y="13480"/>
                    <a:pt x="7271" y="13129"/>
                    <a:pt x="7086" y="12773"/>
                  </a:cubicBezTo>
                  <a:lnTo>
                    <a:pt x="7001" y="12640"/>
                  </a:lnTo>
                  <a:cubicBezTo>
                    <a:pt x="6851" y="12337"/>
                    <a:pt x="6682" y="12050"/>
                    <a:pt x="6512" y="11747"/>
                  </a:cubicBezTo>
                  <a:cubicBezTo>
                    <a:pt x="6330" y="11392"/>
                    <a:pt x="6108" y="11024"/>
                    <a:pt x="5926" y="10653"/>
                  </a:cubicBezTo>
                  <a:cubicBezTo>
                    <a:pt x="5740" y="10301"/>
                    <a:pt x="5538" y="9946"/>
                    <a:pt x="5336" y="9610"/>
                  </a:cubicBezTo>
                  <a:cubicBezTo>
                    <a:pt x="5219" y="9392"/>
                    <a:pt x="5082" y="9154"/>
                    <a:pt x="4949" y="8920"/>
                  </a:cubicBezTo>
                  <a:cubicBezTo>
                    <a:pt x="4779" y="8617"/>
                    <a:pt x="4613" y="8298"/>
                    <a:pt x="4444" y="7995"/>
                  </a:cubicBezTo>
                  <a:cubicBezTo>
                    <a:pt x="4310" y="7740"/>
                    <a:pt x="4157" y="7473"/>
                    <a:pt x="4024" y="7203"/>
                  </a:cubicBezTo>
                  <a:cubicBezTo>
                    <a:pt x="3822" y="6867"/>
                    <a:pt x="3636" y="6512"/>
                    <a:pt x="3434" y="6161"/>
                  </a:cubicBezTo>
                  <a:cubicBezTo>
                    <a:pt x="3264" y="5858"/>
                    <a:pt x="3098" y="5555"/>
                    <a:pt x="2929" y="5231"/>
                  </a:cubicBezTo>
                  <a:cubicBezTo>
                    <a:pt x="2727" y="4880"/>
                    <a:pt x="2525" y="4508"/>
                    <a:pt x="2339" y="4157"/>
                  </a:cubicBezTo>
                  <a:cubicBezTo>
                    <a:pt x="2169" y="3854"/>
                    <a:pt x="2004" y="3551"/>
                    <a:pt x="1834" y="3232"/>
                  </a:cubicBezTo>
                  <a:lnTo>
                    <a:pt x="1616" y="2860"/>
                  </a:lnTo>
                  <a:cubicBezTo>
                    <a:pt x="1196" y="2068"/>
                    <a:pt x="739" y="1260"/>
                    <a:pt x="303" y="469"/>
                  </a:cubicBezTo>
                  <a:cubicBezTo>
                    <a:pt x="271" y="420"/>
                    <a:pt x="251" y="368"/>
                    <a:pt x="234" y="335"/>
                  </a:cubicBezTo>
                  <a:cubicBezTo>
                    <a:pt x="170" y="218"/>
                    <a:pt x="117" y="101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1645446" y="1846944"/>
              <a:ext cx="3675" cy="55423"/>
            </a:xfrm>
            <a:custGeom>
              <a:avLst/>
              <a:gdLst/>
              <a:ahLst/>
              <a:cxnLst/>
              <a:rect l="l" t="t" r="r" b="b"/>
              <a:pathLst>
                <a:path w="37" h="558" extrusionOk="0">
                  <a:moveTo>
                    <a:pt x="21" y="0"/>
                  </a:moveTo>
                  <a:lnTo>
                    <a:pt x="0" y="16"/>
                  </a:lnTo>
                  <a:lnTo>
                    <a:pt x="0" y="541"/>
                  </a:lnTo>
                  <a:lnTo>
                    <a:pt x="21" y="557"/>
                  </a:lnTo>
                  <a:lnTo>
                    <a:pt x="37" y="541"/>
                  </a:lnTo>
                  <a:lnTo>
                    <a:pt x="37" y="1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941629" y="1557611"/>
              <a:ext cx="5364" cy="70322"/>
            </a:xfrm>
            <a:custGeom>
              <a:avLst/>
              <a:gdLst/>
              <a:ahLst/>
              <a:cxnLst/>
              <a:rect l="l" t="t" r="r" b="b"/>
              <a:pathLst>
                <a:path w="54" h="708" extrusionOk="0">
                  <a:moveTo>
                    <a:pt x="17" y="0"/>
                  </a:moveTo>
                  <a:lnTo>
                    <a:pt x="17" y="21"/>
                  </a:lnTo>
                  <a:lnTo>
                    <a:pt x="17" y="271"/>
                  </a:lnTo>
                  <a:cubicBezTo>
                    <a:pt x="17" y="404"/>
                    <a:pt x="1" y="558"/>
                    <a:pt x="17" y="691"/>
                  </a:cubicBezTo>
                  <a:lnTo>
                    <a:pt x="37" y="707"/>
                  </a:lnTo>
                  <a:cubicBezTo>
                    <a:pt x="53" y="707"/>
                    <a:pt x="53" y="691"/>
                    <a:pt x="53" y="691"/>
                  </a:cubicBezTo>
                  <a:cubicBezTo>
                    <a:pt x="37" y="558"/>
                    <a:pt x="37" y="404"/>
                    <a:pt x="37" y="271"/>
                  </a:cubicBezTo>
                  <a:lnTo>
                    <a:pt x="37" y="21"/>
                  </a:lnTo>
                  <a:cubicBezTo>
                    <a:pt x="37" y="0"/>
                    <a:pt x="3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1416701" y="2650980"/>
              <a:ext cx="80354" cy="83930"/>
            </a:xfrm>
            <a:custGeom>
              <a:avLst/>
              <a:gdLst/>
              <a:ahLst/>
              <a:cxnLst/>
              <a:rect l="l" t="t" r="r" b="b"/>
              <a:pathLst>
                <a:path w="809" h="845" extrusionOk="0">
                  <a:moveTo>
                    <a:pt x="17" y="1"/>
                  </a:moveTo>
                  <a:cubicBezTo>
                    <a:pt x="1" y="1"/>
                    <a:pt x="1" y="21"/>
                    <a:pt x="1" y="21"/>
                  </a:cubicBezTo>
                  <a:cubicBezTo>
                    <a:pt x="1" y="37"/>
                    <a:pt x="1" y="37"/>
                    <a:pt x="17" y="37"/>
                  </a:cubicBezTo>
                  <a:cubicBezTo>
                    <a:pt x="65" y="37"/>
                    <a:pt x="82" y="69"/>
                    <a:pt x="118" y="102"/>
                  </a:cubicBezTo>
                  <a:cubicBezTo>
                    <a:pt x="183" y="186"/>
                    <a:pt x="267" y="287"/>
                    <a:pt x="352" y="372"/>
                  </a:cubicBezTo>
                  <a:cubicBezTo>
                    <a:pt x="453" y="489"/>
                    <a:pt x="554" y="606"/>
                    <a:pt x="639" y="728"/>
                  </a:cubicBezTo>
                  <a:cubicBezTo>
                    <a:pt x="671" y="776"/>
                    <a:pt x="708" y="829"/>
                    <a:pt x="788" y="845"/>
                  </a:cubicBezTo>
                  <a:cubicBezTo>
                    <a:pt x="788" y="845"/>
                    <a:pt x="809" y="845"/>
                    <a:pt x="809" y="829"/>
                  </a:cubicBezTo>
                  <a:cubicBezTo>
                    <a:pt x="809" y="829"/>
                    <a:pt x="788" y="829"/>
                    <a:pt x="788" y="808"/>
                  </a:cubicBezTo>
                  <a:cubicBezTo>
                    <a:pt x="724" y="808"/>
                    <a:pt x="687" y="760"/>
                    <a:pt x="655" y="707"/>
                  </a:cubicBezTo>
                  <a:cubicBezTo>
                    <a:pt x="570" y="590"/>
                    <a:pt x="469" y="473"/>
                    <a:pt x="368" y="356"/>
                  </a:cubicBezTo>
                  <a:cubicBezTo>
                    <a:pt x="284" y="271"/>
                    <a:pt x="203" y="170"/>
                    <a:pt x="134" y="85"/>
                  </a:cubicBezTo>
                  <a:cubicBezTo>
                    <a:pt x="102" y="53"/>
                    <a:pt x="65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980167" y="3064272"/>
              <a:ext cx="5364" cy="91975"/>
            </a:xfrm>
            <a:custGeom>
              <a:avLst/>
              <a:gdLst/>
              <a:ahLst/>
              <a:cxnLst/>
              <a:rect l="l" t="t" r="r" b="b"/>
              <a:pathLst>
                <a:path w="54" h="926" extrusionOk="0">
                  <a:moveTo>
                    <a:pt x="17" y="0"/>
                  </a:moveTo>
                  <a:cubicBezTo>
                    <a:pt x="1" y="0"/>
                    <a:pt x="1" y="0"/>
                    <a:pt x="1" y="17"/>
                  </a:cubicBezTo>
                  <a:cubicBezTo>
                    <a:pt x="33" y="81"/>
                    <a:pt x="17" y="166"/>
                    <a:pt x="17" y="251"/>
                  </a:cubicBezTo>
                  <a:cubicBezTo>
                    <a:pt x="1" y="303"/>
                    <a:pt x="1" y="352"/>
                    <a:pt x="1" y="421"/>
                  </a:cubicBezTo>
                  <a:lnTo>
                    <a:pt x="1" y="606"/>
                  </a:lnTo>
                  <a:cubicBezTo>
                    <a:pt x="1" y="707"/>
                    <a:pt x="1" y="808"/>
                    <a:pt x="17" y="909"/>
                  </a:cubicBezTo>
                  <a:cubicBezTo>
                    <a:pt x="17" y="925"/>
                    <a:pt x="17" y="925"/>
                    <a:pt x="33" y="925"/>
                  </a:cubicBezTo>
                  <a:cubicBezTo>
                    <a:pt x="33" y="925"/>
                    <a:pt x="53" y="925"/>
                    <a:pt x="53" y="909"/>
                  </a:cubicBezTo>
                  <a:cubicBezTo>
                    <a:pt x="17" y="808"/>
                    <a:pt x="33" y="707"/>
                    <a:pt x="33" y="606"/>
                  </a:cubicBezTo>
                  <a:lnTo>
                    <a:pt x="33" y="421"/>
                  </a:lnTo>
                  <a:lnTo>
                    <a:pt x="33" y="251"/>
                  </a:lnTo>
                  <a:cubicBezTo>
                    <a:pt x="53" y="166"/>
                    <a:pt x="53" y="81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1739308" y="2438723"/>
              <a:ext cx="169051" cy="356378"/>
            </a:xfrm>
            <a:custGeom>
              <a:avLst/>
              <a:gdLst/>
              <a:ahLst/>
              <a:cxnLst/>
              <a:rect l="l" t="t" r="r" b="b"/>
              <a:pathLst>
                <a:path w="1702" h="3588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18"/>
                    <a:pt x="65" y="203"/>
                    <a:pt x="134" y="287"/>
                  </a:cubicBezTo>
                  <a:cubicBezTo>
                    <a:pt x="134" y="287"/>
                    <a:pt x="150" y="304"/>
                    <a:pt x="150" y="320"/>
                  </a:cubicBezTo>
                  <a:cubicBezTo>
                    <a:pt x="554" y="861"/>
                    <a:pt x="926" y="1414"/>
                    <a:pt x="1277" y="1919"/>
                  </a:cubicBezTo>
                  <a:cubicBezTo>
                    <a:pt x="1314" y="1988"/>
                    <a:pt x="1362" y="2037"/>
                    <a:pt x="1415" y="2089"/>
                  </a:cubicBezTo>
                  <a:cubicBezTo>
                    <a:pt x="1516" y="2222"/>
                    <a:pt x="1616" y="2360"/>
                    <a:pt x="1649" y="2525"/>
                  </a:cubicBezTo>
                  <a:cubicBezTo>
                    <a:pt x="1665" y="2663"/>
                    <a:pt x="1665" y="2812"/>
                    <a:pt x="1665" y="2945"/>
                  </a:cubicBezTo>
                  <a:cubicBezTo>
                    <a:pt x="1665" y="3014"/>
                    <a:pt x="1649" y="3083"/>
                    <a:pt x="1649" y="3147"/>
                  </a:cubicBezTo>
                  <a:cubicBezTo>
                    <a:pt x="1649" y="3168"/>
                    <a:pt x="1649" y="3184"/>
                    <a:pt x="1665" y="3200"/>
                  </a:cubicBezTo>
                  <a:cubicBezTo>
                    <a:pt x="1665" y="3232"/>
                    <a:pt x="1665" y="3269"/>
                    <a:pt x="1649" y="3285"/>
                  </a:cubicBezTo>
                  <a:cubicBezTo>
                    <a:pt x="1616" y="3370"/>
                    <a:pt x="1633" y="3434"/>
                    <a:pt x="1649" y="3519"/>
                  </a:cubicBezTo>
                  <a:cubicBezTo>
                    <a:pt x="1665" y="3535"/>
                    <a:pt x="1665" y="3551"/>
                    <a:pt x="1665" y="3572"/>
                  </a:cubicBezTo>
                  <a:cubicBezTo>
                    <a:pt x="1665" y="3588"/>
                    <a:pt x="1681" y="3588"/>
                    <a:pt x="1681" y="3588"/>
                  </a:cubicBezTo>
                  <a:cubicBezTo>
                    <a:pt x="1701" y="3588"/>
                    <a:pt x="1701" y="3588"/>
                    <a:pt x="1701" y="3572"/>
                  </a:cubicBezTo>
                  <a:cubicBezTo>
                    <a:pt x="1681" y="3551"/>
                    <a:pt x="1681" y="3519"/>
                    <a:pt x="1681" y="3503"/>
                  </a:cubicBezTo>
                  <a:cubicBezTo>
                    <a:pt x="1665" y="3434"/>
                    <a:pt x="1649" y="3370"/>
                    <a:pt x="1681" y="3301"/>
                  </a:cubicBezTo>
                  <a:cubicBezTo>
                    <a:pt x="1701" y="3269"/>
                    <a:pt x="1681" y="3232"/>
                    <a:pt x="1681" y="3184"/>
                  </a:cubicBezTo>
                  <a:lnTo>
                    <a:pt x="1681" y="3147"/>
                  </a:lnTo>
                  <a:lnTo>
                    <a:pt x="1681" y="2945"/>
                  </a:lnTo>
                  <a:cubicBezTo>
                    <a:pt x="1701" y="2812"/>
                    <a:pt x="1701" y="2663"/>
                    <a:pt x="1681" y="2525"/>
                  </a:cubicBezTo>
                  <a:cubicBezTo>
                    <a:pt x="1649" y="2340"/>
                    <a:pt x="1532" y="2206"/>
                    <a:pt x="1431" y="2073"/>
                  </a:cubicBezTo>
                  <a:cubicBezTo>
                    <a:pt x="1378" y="2020"/>
                    <a:pt x="1330" y="1972"/>
                    <a:pt x="1297" y="1903"/>
                  </a:cubicBezTo>
                  <a:cubicBezTo>
                    <a:pt x="958" y="1398"/>
                    <a:pt x="570" y="861"/>
                    <a:pt x="166" y="304"/>
                  </a:cubicBezTo>
                  <a:cubicBezTo>
                    <a:pt x="166" y="287"/>
                    <a:pt x="166" y="271"/>
                    <a:pt x="150" y="271"/>
                  </a:cubicBezTo>
                  <a:cubicBezTo>
                    <a:pt x="85" y="186"/>
                    <a:pt x="33" y="102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1291154" y="2428691"/>
              <a:ext cx="5264" cy="85519"/>
            </a:xfrm>
            <a:custGeom>
              <a:avLst/>
              <a:gdLst/>
              <a:ahLst/>
              <a:cxnLst/>
              <a:rect l="l" t="t" r="r" b="b"/>
              <a:pathLst>
                <a:path w="53" h="861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70"/>
                    <a:pt x="16" y="340"/>
                    <a:pt x="0" y="489"/>
                  </a:cubicBezTo>
                  <a:lnTo>
                    <a:pt x="0" y="542"/>
                  </a:lnTo>
                  <a:lnTo>
                    <a:pt x="0" y="861"/>
                  </a:lnTo>
                  <a:lnTo>
                    <a:pt x="33" y="861"/>
                  </a:lnTo>
                  <a:cubicBezTo>
                    <a:pt x="16" y="760"/>
                    <a:pt x="16" y="659"/>
                    <a:pt x="33" y="542"/>
                  </a:cubicBezTo>
                  <a:lnTo>
                    <a:pt x="33" y="489"/>
                  </a:lnTo>
                  <a:cubicBezTo>
                    <a:pt x="33" y="340"/>
                    <a:pt x="53" y="170"/>
                    <a:pt x="16" y="17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1841216" y="2319930"/>
              <a:ext cx="4966" cy="65554"/>
            </a:xfrm>
            <a:custGeom>
              <a:avLst/>
              <a:gdLst/>
              <a:ahLst/>
              <a:cxnLst/>
              <a:rect l="l" t="t" r="r" b="b"/>
              <a:pathLst>
                <a:path w="50" h="660" extrusionOk="0">
                  <a:moveTo>
                    <a:pt x="33" y="1"/>
                  </a:moveTo>
                  <a:cubicBezTo>
                    <a:pt x="33" y="1"/>
                    <a:pt x="17" y="1"/>
                    <a:pt x="17" y="21"/>
                  </a:cubicBezTo>
                  <a:cubicBezTo>
                    <a:pt x="1" y="102"/>
                    <a:pt x="1" y="203"/>
                    <a:pt x="1" y="304"/>
                  </a:cubicBezTo>
                  <a:cubicBezTo>
                    <a:pt x="17" y="372"/>
                    <a:pt x="17" y="425"/>
                    <a:pt x="1" y="490"/>
                  </a:cubicBezTo>
                  <a:cubicBezTo>
                    <a:pt x="1" y="506"/>
                    <a:pt x="1" y="526"/>
                    <a:pt x="17" y="542"/>
                  </a:cubicBezTo>
                  <a:cubicBezTo>
                    <a:pt x="17" y="574"/>
                    <a:pt x="17" y="607"/>
                    <a:pt x="1" y="627"/>
                  </a:cubicBezTo>
                  <a:lnTo>
                    <a:pt x="1" y="643"/>
                  </a:lnTo>
                  <a:lnTo>
                    <a:pt x="1" y="659"/>
                  </a:lnTo>
                  <a:lnTo>
                    <a:pt x="17" y="643"/>
                  </a:lnTo>
                  <a:cubicBezTo>
                    <a:pt x="33" y="607"/>
                    <a:pt x="33" y="574"/>
                    <a:pt x="33" y="542"/>
                  </a:cubicBezTo>
                  <a:lnTo>
                    <a:pt x="33" y="490"/>
                  </a:lnTo>
                  <a:lnTo>
                    <a:pt x="33" y="304"/>
                  </a:lnTo>
                  <a:cubicBezTo>
                    <a:pt x="33" y="203"/>
                    <a:pt x="33" y="122"/>
                    <a:pt x="49" y="21"/>
                  </a:cubicBezTo>
                  <a:cubicBezTo>
                    <a:pt x="49" y="2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704540" y="2697961"/>
              <a:ext cx="1689" cy="70322"/>
            </a:xfrm>
            <a:custGeom>
              <a:avLst/>
              <a:gdLst/>
              <a:ahLst/>
              <a:cxnLst/>
              <a:rect l="l" t="t" r="r" b="b"/>
              <a:pathLst>
                <a:path w="17" h="70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0" y="691"/>
                  </a:lnTo>
                  <a:cubicBezTo>
                    <a:pt x="0" y="707"/>
                    <a:pt x="0" y="707"/>
                    <a:pt x="16" y="707"/>
                  </a:cubicBezTo>
                  <a:lnTo>
                    <a:pt x="16" y="691"/>
                  </a:lnTo>
                  <a:lnTo>
                    <a:pt x="16" y="1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1035591" y="3545799"/>
              <a:ext cx="4867" cy="98332"/>
            </a:xfrm>
            <a:custGeom>
              <a:avLst/>
              <a:gdLst/>
              <a:ahLst/>
              <a:cxnLst/>
              <a:rect l="l" t="t" r="r" b="b"/>
              <a:pathLst>
                <a:path w="49" h="990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32" y="234"/>
                    <a:pt x="16" y="469"/>
                    <a:pt x="16" y="687"/>
                  </a:cubicBezTo>
                  <a:cubicBezTo>
                    <a:pt x="0" y="723"/>
                    <a:pt x="16" y="772"/>
                    <a:pt x="16" y="824"/>
                  </a:cubicBezTo>
                  <a:lnTo>
                    <a:pt x="16" y="974"/>
                  </a:lnTo>
                  <a:cubicBezTo>
                    <a:pt x="16" y="990"/>
                    <a:pt x="16" y="990"/>
                    <a:pt x="32" y="990"/>
                  </a:cubicBezTo>
                  <a:cubicBezTo>
                    <a:pt x="49" y="925"/>
                    <a:pt x="49" y="873"/>
                    <a:pt x="32" y="824"/>
                  </a:cubicBezTo>
                  <a:lnTo>
                    <a:pt x="32" y="687"/>
                  </a:lnTo>
                  <a:cubicBezTo>
                    <a:pt x="49" y="469"/>
                    <a:pt x="49" y="234"/>
                    <a:pt x="32" y="16"/>
                  </a:cubicBezTo>
                  <a:cubicBezTo>
                    <a:pt x="32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1765828" y="2838407"/>
              <a:ext cx="5264" cy="53437"/>
            </a:xfrm>
            <a:custGeom>
              <a:avLst/>
              <a:gdLst/>
              <a:ahLst/>
              <a:cxnLst/>
              <a:rect l="l" t="t" r="r" b="b"/>
              <a:pathLst>
                <a:path w="53" h="538" extrusionOk="0">
                  <a:moveTo>
                    <a:pt x="20" y="0"/>
                  </a:moveTo>
                  <a:cubicBezTo>
                    <a:pt x="0" y="101"/>
                    <a:pt x="0" y="186"/>
                    <a:pt x="20" y="271"/>
                  </a:cubicBezTo>
                  <a:cubicBezTo>
                    <a:pt x="20" y="356"/>
                    <a:pt x="20" y="436"/>
                    <a:pt x="0" y="521"/>
                  </a:cubicBezTo>
                  <a:lnTo>
                    <a:pt x="0" y="537"/>
                  </a:lnTo>
                  <a:lnTo>
                    <a:pt x="20" y="537"/>
                  </a:lnTo>
                  <a:lnTo>
                    <a:pt x="20" y="521"/>
                  </a:lnTo>
                  <a:cubicBezTo>
                    <a:pt x="37" y="436"/>
                    <a:pt x="37" y="356"/>
                    <a:pt x="37" y="271"/>
                  </a:cubicBezTo>
                  <a:cubicBezTo>
                    <a:pt x="37" y="186"/>
                    <a:pt x="37" y="101"/>
                    <a:pt x="53" y="16"/>
                  </a:cubicBezTo>
                  <a:cubicBezTo>
                    <a:pt x="53" y="0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1381440" y="2560694"/>
              <a:ext cx="5264" cy="92372"/>
            </a:xfrm>
            <a:custGeom>
              <a:avLst/>
              <a:gdLst/>
              <a:ahLst/>
              <a:cxnLst/>
              <a:rect l="l" t="t" r="r" b="b"/>
              <a:pathLst>
                <a:path w="53" h="930" extrusionOk="0">
                  <a:moveTo>
                    <a:pt x="16" y="1"/>
                  </a:moveTo>
                  <a:cubicBezTo>
                    <a:pt x="0" y="1"/>
                    <a:pt x="0" y="1"/>
                    <a:pt x="0" y="21"/>
                  </a:cubicBezTo>
                  <a:cubicBezTo>
                    <a:pt x="16" y="138"/>
                    <a:pt x="16" y="271"/>
                    <a:pt x="16" y="388"/>
                  </a:cubicBezTo>
                  <a:lnTo>
                    <a:pt x="16" y="607"/>
                  </a:lnTo>
                  <a:lnTo>
                    <a:pt x="16" y="809"/>
                  </a:lnTo>
                  <a:lnTo>
                    <a:pt x="16" y="910"/>
                  </a:lnTo>
                  <a:cubicBezTo>
                    <a:pt x="16" y="930"/>
                    <a:pt x="16" y="930"/>
                    <a:pt x="33" y="930"/>
                  </a:cubicBezTo>
                  <a:cubicBezTo>
                    <a:pt x="33" y="930"/>
                    <a:pt x="53" y="930"/>
                    <a:pt x="53" y="910"/>
                  </a:cubicBezTo>
                  <a:lnTo>
                    <a:pt x="53" y="829"/>
                  </a:lnTo>
                  <a:cubicBezTo>
                    <a:pt x="53" y="744"/>
                    <a:pt x="53" y="675"/>
                    <a:pt x="33" y="607"/>
                  </a:cubicBezTo>
                  <a:cubicBezTo>
                    <a:pt x="33" y="542"/>
                    <a:pt x="33" y="457"/>
                    <a:pt x="53" y="388"/>
                  </a:cubicBezTo>
                  <a:cubicBezTo>
                    <a:pt x="53" y="271"/>
                    <a:pt x="53" y="138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1735732" y="3216338"/>
              <a:ext cx="172627" cy="284169"/>
            </a:xfrm>
            <a:custGeom>
              <a:avLst/>
              <a:gdLst/>
              <a:ahLst/>
              <a:cxnLst/>
              <a:rect l="l" t="t" r="r" b="b"/>
              <a:pathLst>
                <a:path w="1738" h="2861" extrusionOk="0">
                  <a:moveTo>
                    <a:pt x="20" y="0"/>
                  </a:moveTo>
                  <a:cubicBezTo>
                    <a:pt x="0" y="0"/>
                    <a:pt x="0" y="17"/>
                    <a:pt x="0" y="17"/>
                  </a:cubicBezTo>
                  <a:cubicBezTo>
                    <a:pt x="0" y="101"/>
                    <a:pt x="53" y="150"/>
                    <a:pt x="101" y="202"/>
                  </a:cubicBezTo>
                  <a:cubicBezTo>
                    <a:pt x="121" y="219"/>
                    <a:pt x="138" y="235"/>
                    <a:pt x="154" y="235"/>
                  </a:cubicBezTo>
                  <a:cubicBezTo>
                    <a:pt x="222" y="320"/>
                    <a:pt x="303" y="388"/>
                    <a:pt x="372" y="469"/>
                  </a:cubicBezTo>
                  <a:cubicBezTo>
                    <a:pt x="675" y="792"/>
                    <a:pt x="994" y="1127"/>
                    <a:pt x="1297" y="1479"/>
                  </a:cubicBezTo>
                  <a:cubicBezTo>
                    <a:pt x="1333" y="1515"/>
                    <a:pt x="1382" y="1564"/>
                    <a:pt x="1414" y="1600"/>
                  </a:cubicBezTo>
                  <a:cubicBezTo>
                    <a:pt x="1483" y="1665"/>
                    <a:pt x="1552" y="1733"/>
                    <a:pt x="1600" y="1802"/>
                  </a:cubicBezTo>
                  <a:cubicBezTo>
                    <a:pt x="1616" y="1818"/>
                    <a:pt x="1616" y="1818"/>
                    <a:pt x="1636" y="1834"/>
                  </a:cubicBezTo>
                  <a:cubicBezTo>
                    <a:pt x="1669" y="1867"/>
                    <a:pt x="1701" y="1903"/>
                    <a:pt x="1701" y="1952"/>
                  </a:cubicBezTo>
                  <a:cubicBezTo>
                    <a:pt x="1685" y="2121"/>
                    <a:pt x="1685" y="2287"/>
                    <a:pt x="1685" y="2440"/>
                  </a:cubicBezTo>
                  <a:cubicBezTo>
                    <a:pt x="1685" y="2541"/>
                    <a:pt x="1701" y="2642"/>
                    <a:pt x="1685" y="2727"/>
                  </a:cubicBezTo>
                  <a:cubicBezTo>
                    <a:pt x="1685" y="2760"/>
                    <a:pt x="1685" y="2812"/>
                    <a:pt x="1669" y="2844"/>
                  </a:cubicBezTo>
                  <a:lnTo>
                    <a:pt x="1669" y="2861"/>
                  </a:lnTo>
                  <a:lnTo>
                    <a:pt x="1685" y="2861"/>
                  </a:lnTo>
                  <a:cubicBezTo>
                    <a:pt x="1717" y="2812"/>
                    <a:pt x="1717" y="2776"/>
                    <a:pt x="1717" y="2727"/>
                  </a:cubicBezTo>
                  <a:lnTo>
                    <a:pt x="1717" y="2440"/>
                  </a:lnTo>
                  <a:cubicBezTo>
                    <a:pt x="1717" y="2287"/>
                    <a:pt x="1717" y="2121"/>
                    <a:pt x="1737" y="1968"/>
                  </a:cubicBezTo>
                  <a:cubicBezTo>
                    <a:pt x="1737" y="1903"/>
                    <a:pt x="1701" y="1851"/>
                    <a:pt x="1652" y="1818"/>
                  </a:cubicBezTo>
                  <a:lnTo>
                    <a:pt x="1616" y="1782"/>
                  </a:lnTo>
                  <a:cubicBezTo>
                    <a:pt x="1568" y="1717"/>
                    <a:pt x="1499" y="1649"/>
                    <a:pt x="1434" y="1580"/>
                  </a:cubicBezTo>
                  <a:cubicBezTo>
                    <a:pt x="1398" y="1548"/>
                    <a:pt x="1366" y="1499"/>
                    <a:pt x="1313" y="1463"/>
                  </a:cubicBezTo>
                  <a:cubicBezTo>
                    <a:pt x="1010" y="1111"/>
                    <a:pt x="691" y="772"/>
                    <a:pt x="388" y="453"/>
                  </a:cubicBezTo>
                  <a:cubicBezTo>
                    <a:pt x="323" y="368"/>
                    <a:pt x="239" y="303"/>
                    <a:pt x="170" y="219"/>
                  </a:cubicBezTo>
                  <a:cubicBezTo>
                    <a:pt x="154" y="202"/>
                    <a:pt x="138" y="202"/>
                    <a:pt x="121" y="186"/>
                  </a:cubicBezTo>
                  <a:cubicBezTo>
                    <a:pt x="69" y="134"/>
                    <a:pt x="37" y="85"/>
                    <a:pt x="37" y="17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856607" y="1937132"/>
              <a:ext cx="355981" cy="279401"/>
            </a:xfrm>
            <a:custGeom>
              <a:avLst/>
              <a:gdLst/>
              <a:ahLst/>
              <a:cxnLst/>
              <a:rect l="l" t="t" r="r" b="b"/>
              <a:pathLst>
                <a:path w="3584" h="2813" extrusionOk="0">
                  <a:moveTo>
                    <a:pt x="3535" y="1"/>
                  </a:moveTo>
                  <a:lnTo>
                    <a:pt x="3535" y="17"/>
                  </a:lnTo>
                  <a:cubicBezTo>
                    <a:pt x="3551" y="37"/>
                    <a:pt x="3551" y="53"/>
                    <a:pt x="3551" y="86"/>
                  </a:cubicBezTo>
                  <a:lnTo>
                    <a:pt x="3551" y="102"/>
                  </a:lnTo>
                  <a:lnTo>
                    <a:pt x="3551" y="320"/>
                  </a:lnTo>
                  <a:lnTo>
                    <a:pt x="3551" y="946"/>
                  </a:lnTo>
                  <a:cubicBezTo>
                    <a:pt x="3567" y="995"/>
                    <a:pt x="3551" y="1027"/>
                    <a:pt x="3483" y="1063"/>
                  </a:cubicBezTo>
                  <a:cubicBezTo>
                    <a:pt x="3180" y="1213"/>
                    <a:pt x="2860" y="1383"/>
                    <a:pt x="2557" y="1532"/>
                  </a:cubicBezTo>
                  <a:cubicBezTo>
                    <a:pt x="2339" y="1633"/>
                    <a:pt x="2121" y="1754"/>
                    <a:pt x="1903" y="1855"/>
                  </a:cubicBezTo>
                  <a:cubicBezTo>
                    <a:pt x="1531" y="2037"/>
                    <a:pt x="1144" y="2223"/>
                    <a:pt x="792" y="2409"/>
                  </a:cubicBezTo>
                  <a:lnTo>
                    <a:pt x="505" y="2542"/>
                  </a:lnTo>
                  <a:cubicBezTo>
                    <a:pt x="404" y="2611"/>
                    <a:pt x="287" y="2663"/>
                    <a:pt x="166" y="2712"/>
                  </a:cubicBezTo>
                  <a:lnTo>
                    <a:pt x="17" y="2796"/>
                  </a:lnTo>
                  <a:cubicBezTo>
                    <a:pt x="0" y="2796"/>
                    <a:pt x="0" y="2796"/>
                    <a:pt x="0" y="2813"/>
                  </a:cubicBezTo>
                  <a:lnTo>
                    <a:pt x="17" y="2813"/>
                  </a:lnTo>
                  <a:lnTo>
                    <a:pt x="186" y="2744"/>
                  </a:lnTo>
                  <a:cubicBezTo>
                    <a:pt x="303" y="2679"/>
                    <a:pt x="404" y="2627"/>
                    <a:pt x="521" y="2578"/>
                  </a:cubicBezTo>
                  <a:lnTo>
                    <a:pt x="792" y="2441"/>
                  </a:lnTo>
                  <a:cubicBezTo>
                    <a:pt x="1160" y="2259"/>
                    <a:pt x="1548" y="2073"/>
                    <a:pt x="1919" y="1887"/>
                  </a:cubicBezTo>
                  <a:cubicBezTo>
                    <a:pt x="2137" y="1770"/>
                    <a:pt x="2355" y="1669"/>
                    <a:pt x="2557" y="1552"/>
                  </a:cubicBezTo>
                  <a:cubicBezTo>
                    <a:pt x="2877" y="1399"/>
                    <a:pt x="3180" y="1249"/>
                    <a:pt x="3499" y="1080"/>
                  </a:cubicBezTo>
                  <a:cubicBezTo>
                    <a:pt x="3567" y="1047"/>
                    <a:pt x="3584" y="995"/>
                    <a:pt x="3584" y="946"/>
                  </a:cubicBezTo>
                  <a:lnTo>
                    <a:pt x="3584" y="320"/>
                  </a:lnTo>
                  <a:lnTo>
                    <a:pt x="3584" y="102"/>
                  </a:lnTo>
                  <a:lnTo>
                    <a:pt x="3584" y="86"/>
                  </a:lnTo>
                  <a:cubicBezTo>
                    <a:pt x="3584" y="53"/>
                    <a:pt x="3584" y="17"/>
                    <a:pt x="3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1521886" y="2495735"/>
              <a:ext cx="180573" cy="310987"/>
            </a:xfrm>
            <a:custGeom>
              <a:avLst/>
              <a:gdLst/>
              <a:ahLst/>
              <a:cxnLst/>
              <a:rect l="l" t="t" r="r" b="b"/>
              <a:pathLst>
                <a:path w="1818" h="3131" extrusionOk="0">
                  <a:moveTo>
                    <a:pt x="53" y="0"/>
                  </a:moveTo>
                  <a:cubicBezTo>
                    <a:pt x="16" y="32"/>
                    <a:pt x="0" y="85"/>
                    <a:pt x="0" y="117"/>
                  </a:cubicBezTo>
                  <a:cubicBezTo>
                    <a:pt x="0" y="170"/>
                    <a:pt x="16" y="234"/>
                    <a:pt x="53" y="271"/>
                  </a:cubicBezTo>
                  <a:cubicBezTo>
                    <a:pt x="202" y="404"/>
                    <a:pt x="335" y="574"/>
                    <a:pt x="457" y="739"/>
                  </a:cubicBezTo>
                  <a:cubicBezTo>
                    <a:pt x="505" y="824"/>
                    <a:pt x="574" y="909"/>
                    <a:pt x="638" y="994"/>
                  </a:cubicBezTo>
                  <a:cubicBezTo>
                    <a:pt x="893" y="1297"/>
                    <a:pt x="1127" y="1600"/>
                    <a:pt x="1366" y="1903"/>
                  </a:cubicBezTo>
                  <a:cubicBezTo>
                    <a:pt x="1467" y="2052"/>
                    <a:pt x="1584" y="2190"/>
                    <a:pt x="1685" y="2323"/>
                  </a:cubicBezTo>
                  <a:cubicBezTo>
                    <a:pt x="1749" y="2408"/>
                    <a:pt x="1786" y="2493"/>
                    <a:pt x="1786" y="2573"/>
                  </a:cubicBezTo>
                  <a:cubicBezTo>
                    <a:pt x="1769" y="2642"/>
                    <a:pt x="1769" y="2711"/>
                    <a:pt x="1786" y="2775"/>
                  </a:cubicBezTo>
                  <a:cubicBezTo>
                    <a:pt x="1786" y="2876"/>
                    <a:pt x="1786" y="2998"/>
                    <a:pt x="1749" y="3115"/>
                  </a:cubicBezTo>
                  <a:lnTo>
                    <a:pt x="1769" y="3131"/>
                  </a:lnTo>
                  <a:lnTo>
                    <a:pt x="1786" y="3115"/>
                  </a:lnTo>
                  <a:cubicBezTo>
                    <a:pt x="1818" y="2998"/>
                    <a:pt x="1802" y="2897"/>
                    <a:pt x="1802" y="2775"/>
                  </a:cubicBezTo>
                  <a:lnTo>
                    <a:pt x="1802" y="2594"/>
                  </a:lnTo>
                  <a:cubicBezTo>
                    <a:pt x="1818" y="2493"/>
                    <a:pt x="1786" y="2408"/>
                    <a:pt x="1701" y="2307"/>
                  </a:cubicBezTo>
                  <a:cubicBezTo>
                    <a:pt x="1600" y="2169"/>
                    <a:pt x="1499" y="2036"/>
                    <a:pt x="1382" y="1887"/>
                  </a:cubicBezTo>
                  <a:cubicBezTo>
                    <a:pt x="1143" y="1584"/>
                    <a:pt x="909" y="1281"/>
                    <a:pt x="659" y="978"/>
                  </a:cubicBezTo>
                  <a:cubicBezTo>
                    <a:pt x="590" y="893"/>
                    <a:pt x="537" y="808"/>
                    <a:pt x="473" y="723"/>
                  </a:cubicBezTo>
                  <a:cubicBezTo>
                    <a:pt x="356" y="554"/>
                    <a:pt x="218" y="388"/>
                    <a:pt x="69" y="251"/>
                  </a:cubicBezTo>
                  <a:cubicBezTo>
                    <a:pt x="53" y="218"/>
                    <a:pt x="16" y="170"/>
                    <a:pt x="16" y="117"/>
                  </a:cubicBezTo>
                  <a:cubicBezTo>
                    <a:pt x="16" y="85"/>
                    <a:pt x="32" y="49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1249437" y="2820528"/>
              <a:ext cx="250796" cy="261920"/>
            </a:xfrm>
            <a:custGeom>
              <a:avLst/>
              <a:gdLst/>
              <a:ahLst/>
              <a:cxnLst/>
              <a:rect l="l" t="t" r="r" b="b"/>
              <a:pathLst>
                <a:path w="2525" h="2637" extrusionOk="0">
                  <a:moveTo>
                    <a:pt x="1612" y="0"/>
                  </a:moveTo>
                  <a:cubicBezTo>
                    <a:pt x="1585" y="0"/>
                    <a:pt x="1543" y="9"/>
                    <a:pt x="1483" y="31"/>
                  </a:cubicBezTo>
                  <a:cubicBezTo>
                    <a:pt x="1297" y="111"/>
                    <a:pt x="1111" y="180"/>
                    <a:pt x="909" y="265"/>
                  </a:cubicBezTo>
                  <a:cubicBezTo>
                    <a:pt x="622" y="366"/>
                    <a:pt x="335" y="483"/>
                    <a:pt x="49" y="600"/>
                  </a:cubicBezTo>
                  <a:cubicBezTo>
                    <a:pt x="0" y="616"/>
                    <a:pt x="0" y="637"/>
                    <a:pt x="0" y="653"/>
                  </a:cubicBezTo>
                  <a:lnTo>
                    <a:pt x="0" y="669"/>
                  </a:lnTo>
                  <a:lnTo>
                    <a:pt x="0" y="685"/>
                  </a:lnTo>
                  <a:lnTo>
                    <a:pt x="16" y="685"/>
                  </a:lnTo>
                  <a:lnTo>
                    <a:pt x="16" y="653"/>
                  </a:lnTo>
                  <a:cubicBezTo>
                    <a:pt x="16" y="637"/>
                    <a:pt x="16" y="637"/>
                    <a:pt x="49" y="616"/>
                  </a:cubicBezTo>
                  <a:cubicBezTo>
                    <a:pt x="335" y="515"/>
                    <a:pt x="638" y="398"/>
                    <a:pt x="925" y="281"/>
                  </a:cubicBezTo>
                  <a:cubicBezTo>
                    <a:pt x="1111" y="212"/>
                    <a:pt x="1313" y="132"/>
                    <a:pt x="1499" y="63"/>
                  </a:cubicBezTo>
                  <a:cubicBezTo>
                    <a:pt x="1560" y="40"/>
                    <a:pt x="1594" y="23"/>
                    <a:pt x="1614" y="23"/>
                  </a:cubicBezTo>
                  <a:cubicBezTo>
                    <a:pt x="1622" y="23"/>
                    <a:pt x="1628" y="25"/>
                    <a:pt x="1632" y="31"/>
                  </a:cubicBezTo>
                  <a:cubicBezTo>
                    <a:pt x="1665" y="47"/>
                    <a:pt x="1665" y="95"/>
                    <a:pt x="1665" y="180"/>
                  </a:cubicBezTo>
                  <a:cubicBezTo>
                    <a:pt x="1648" y="233"/>
                    <a:pt x="1648" y="297"/>
                    <a:pt x="1648" y="366"/>
                  </a:cubicBezTo>
                  <a:lnTo>
                    <a:pt x="1648" y="499"/>
                  </a:lnTo>
                  <a:cubicBezTo>
                    <a:pt x="1648" y="552"/>
                    <a:pt x="1665" y="568"/>
                    <a:pt x="1701" y="584"/>
                  </a:cubicBezTo>
                  <a:cubicBezTo>
                    <a:pt x="1766" y="669"/>
                    <a:pt x="1834" y="738"/>
                    <a:pt x="1903" y="818"/>
                  </a:cubicBezTo>
                  <a:cubicBezTo>
                    <a:pt x="2052" y="988"/>
                    <a:pt x="2222" y="1158"/>
                    <a:pt x="2371" y="1323"/>
                  </a:cubicBezTo>
                  <a:cubicBezTo>
                    <a:pt x="2456" y="1408"/>
                    <a:pt x="2509" y="1493"/>
                    <a:pt x="2493" y="1610"/>
                  </a:cubicBezTo>
                  <a:lnTo>
                    <a:pt x="2493" y="2285"/>
                  </a:lnTo>
                  <a:lnTo>
                    <a:pt x="2493" y="2454"/>
                  </a:lnTo>
                  <a:cubicBezTo>
                    <a:pt x="2493" y="2503"/>
                    <a:pt x="2493" y="2555"/>
                    <a:pt x="2472" y="2604"/>
                  </a:cubicBezTo>
                  <a:cubicBezTo>
                    <a:pt x="2456" y="2620"/>
                    <a:pt x="2472" y="2620"/>
                    <a:pt x="2472" y="2620"/>
                  </a:cubicBezTo>
                  <a:lnTo>
                    <a:pt x="2472" y="2636"/>
                  </a:lnTo>
                  <a:lnTo>
                    <a:pt x="2493" y="2620"/>
                  </a:lnTo>
                  <a:cubicBezTo>
                    <a:pt x="2525" y="2572"/>
                    <a:pt x="2525" y="2503"/>
                    <a:pt x="2525" y="2454"/>
                  </a:cubicBezTo>
                  <a:lnTo>
                    <a:pt x="2525" y="2285"/>
                  </a:lnTo>
                  <a:lnTo>
                    <a:pt x="2525" y="1610"/>
                  </a:lnTo>
                  <a:cubicBezTo>
                    <a:pt x="2525" y="1493"/>
                    <a:pt x="2493" y="1392"/>
                    <a:pt x="2392" y="1307"/>
                  </a:cubicBezTo>
                  <a:cubicBezTo>
                    <a:pt x="2238" y="1141"/>
                    <a:pt x="2068" y="956"/>
                    <a:pt x="1919" y="802"/>
                  </a:cubicBezTo>
                  <a:cubicBezTo>
                    <a:pt x="1850" y="717"/>
                    <a:pt x="1786" y="653"/>
                    <a:pt x="1717" y="568"/>
                  </a:cubicBezTo>
                  <a:cubicBezTo>
                    <a:pt x="1701" y="552"/>
                    <a:pt x="1685" y="536"/>
                    <a:pt x="1685" y="499"/>
                  </a:cubicBezTo>
                  <a:lnTo>
                    <a:pt x="1685" y="366"/>
                  </a:lnTo>
                  <a:lnTo>
                    <a:pt x="1685" y="180"/>
                  </a:lnTo>
                  <a:cubicBezTo>
                    <a:pt x="1685" y="95"/>
                    <a:pt x="1685" y="47"/>
                    <a:pt x="1648" y="10"/>
                  </a:cubicBezTo>
                  <a:cubicBezTo>
                    <a:pt x="1642" y="4"/>
                    <a:pt x="1630" y="0"/>
                    <a:pt x="16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852932" y="1353796"/>
              <a:ext cx="363232" cy="331050"/>
            </a:xfrm>
            <a:custGeom>
              <a:avLst/>
              <a:gdLst/>
              <a:ahLst/>
              <a:cxnLst/>
              <a:rect l="l" t="t" r="r" b="b"/>
              <a:pathLst>
                <a:path w="3657" h="3333" extrusionOk="0">
                  <a:moveTo>
                    <a:pt x="3637" y="0"/>
                  </a:moveTo>
                  <a:cubicBezTo>
                    <a:pt x="3621" y="0"/>
                    <a:pt x="3621" y="0"/>
                    <a:pt x="3621" y="16"/>
                  </a:cubicBezTo>
                  <a:cubicBezTo>
                    <a:pt x="3621" y="69"/>
                    <a:pt x="3588" y="85"/>
                    <a:pt x="3556" y="101"/>
                  </a:cubicBezTo>
                  <a:cubicBezTo>
                    <a:pt x="3536" y="117"/>
                    <a:pt x="3520" y="117"/>
                    <a:pt x="3503" y="134"/>
                  </a:cubicBezTo>
                  <a:cubicBezTo>
                    <a:pt x="3301" y="271"/>
                    <a:pt x="3083" y="388"/>
                    <a:pt x="2881" y="521"/>
                  </a:cubicBezTo>
                  <a:cubicBezTo>
                    <a:pt x="2728" y="606"/>
                    <a:pt x="2578" y="691"/>
                    <a:pt x="2445" y="792"/>
                  </a:cubicBezTo>
                  <a:cubicBezTo>
                    <a:pt x="2021" y="1042"/>
                    <a:pt x="1601" y="1297"/>
                    <a:pt x="1197" y="1531"/>
                  </a:cubicBezTo>
                  <a:cubicBezTo>
                    <a:pt x="1031" y="1632"/>
                    <a:pt x="845" y="1733"/>
                    <a:pt x="676" y="1834"/>
                  </a:cubicBezTo>
                  <a:cubicBezTo>
                    <a:pt x="607" y="1871"/>
                    <a:pt x="558" y="1903"/>
                    <a:pt x="506" y="1935"/>
                  </a:cubicBezTo>
                  <a:cubicBezTo>
                    <a:pt x="373" y="2020"/>
                    <a:pt x="255" y="2105"/>
                    <a:pt x="122" y="2174"/>
                  </a:cubicBezTo>
                  <a:cubicBezTo>
                    <a:pt x="37" y="2206"/>
                    <a:pt x="1" y="2254"/>
                    <a:pt x="21" y="2355"/>
                  </a:cubicBezTo>
                  <a:lnTo>
                    <a:pt x="21" y="3030"/>
                  </a:lnTo>
                  <a:lnTo>
                    <a:pt x="21" y="3184"/>
                  </a:lnTo>
                  <a:cubicBezTo>
                    <a:pt x="21" y="3216"/>
                    <a:pt x="21" y="3264"/>
                    <a:pt x="37" y="3317"/>
                  </a:cubicBezTo>
                  <a:lnTo>
                    <a:pt x="54" y="3333"/>
                  </a:lnTo>
                  <a:lnTo>
                    <a:pt x="70" y="3317"/>
                  </a:lnTo>
                  <a:lnTo>
                    <a:pt x="70" y="3301"/>
                  </a:lnTo>
                  <a:cubicBezTo>
                    <a:pt x="37" y="3264"/>
                    <a:pt x="37" y="3216"/>
                    <a:pt x="37" y="3184"/>
                  </a:cubicBezTo>
                  <a:lnTo>
                    <a:pt x="37" y="3030"/>
                  </a:lnTo>
                  <a:lnTo>
                    <a:pt x="37" y="2355"/>
                  </a:lnTo>
                  <a:cubicBezTo>
                    <a:pt x="37" y="2275"/>
                    <a:pt x="70" y="2222"/>
                    <a:pt x="122" y="2190"/>
                  </a:cubicBezTo>
                  <a:cubicBezTo>
                    <a:pt x="255" y="2121"/>
                    <a:pt x="389" y="2036"/>
                    <a:pt x="526" y="1972"/>
                  </a:cubicBezTo>
                  <a:cubicBezTo>
                    <a:pt x="575" y="1935"/>
                    <a:pt x="627" y="1903"/>
                    <a:pt x="676" y="1871"/>
                  </a:cubicBezTo>
                  <a:cubicBezTo>
                    <a:pt x="861" y="1749"/>
                    <a:pt x="1031" y="1648"/>
                    <a:pt x="1213" y="1547"/>
                  </a:cubicBezTo>
                  <a:cubicBezTo>
                    <a:pt x="1617" y="1313"/>
                    <a:pt x="2041" y="1063"/>
                    <a:pt x="2445" y="808"/>
                  </a:cubicBezTo>
                  <a:cubicBezTo>
                    <a:pt x="2594" y="707"/>
                    <a:pt x="2748" y="622"/>
                    <a:pt x="2897" y="538"/>
                  </a:cubicBezTo>
                  <a:cubicBezTo>
                    <a:pt x="3099" y="420"/>
                    <a:pt x="3318" y="287"/>
                    <a:pt x="3520" y="154"/>
                  </a:cubicBezTo>
                  <a:cubicBezTo>
                    <a:pt x="3536" y="134"/>
                    <a:pt x="3556" y="134"/>
                    <a:pt x="3556" y="134"/>
                  </a:cubicBezTo>
                  <a:cubicBezTo>
                    <a:pt x="3604" y="101"/>
                    <a:pt x="3637" y="85"/>
                    <a:pt x="3657" y="16"/>
                  </a:cubicBezTo>
                  <a:cubicBezTo>
                    <a:pt x="3657" y="0"/>
                    <a:pt x="3637" y="0"/>
                    <a:pt x="3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1555160" y="2398595"/>
              <a:ext cx="2086" cy="55523"/>
            </a:xfrm>
            <a:custGeom>
              <a:avLst/>
              <a:gdLst/>
              <a:ahLst/>
              <a:cxnLst/>
              <a:rect l="l" t="t" r="r" b="b"/>
              <a:pathLst>
                <a:path w="21" h="559" extrusionOk="0">
                  <a:moveTo>
                    <a:pt x="0" y="1"/>
                  </a:moveTo>
                  <a:lnTo>
                    <a:pt x="0" y="542"/>
                  </a:lnTo>
                  <a:lnTo>
                    <a:pt x="0" y="558"/>
                  </a:lnTo>
                  <a:cubicBezTo>
                    <a:pt x="21" y="558"/>
                    <a:pt x="21" y="558"/>
                    <a:pt x="21" y="542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1087339" y="2174717"/>
              <a:ext cx="4867" cy="85122"/>
            </a:xfrm>
            <a:custGeom>
              <a:avLst/>
              <a:gdLst/>
              <a:ahLst/>
              <a:cxnLst/>
              <a:rect l="l" t="t" r="r" b="b"/>
              <a:pathLst>
                <a:path w="49" h="857" extrusionOk="0">
                  <a:moveTo>
                    <a:pt x="0" y="0"/>
                  </a:moveTo>
                  <a:lnTo>
                    <a:pt x="0" y="186"/>
                  </a:lnTo>
                  <a:lnTo>
                    <a:pt x="0" y="707"/>
                  </a:lnTo>
                  <a:lnTo>
                    <a:pt x="0" y="740"/>
                  </a:lnTo>
                  <a:cubicBezTo>
                    <a:pt x="0" y="776"/>
                    <a:pt x="0" y="808"/>
                    <a:pt x="16" y="841"/>
                  </a:cubicBezTo>
                  <a:lnTo>
                    <a:pt x="32" y="857"/>
                  </a:lnTo>
                  <a:cubicBezTo>
                    <a:pt x="49" y="857"/>
                    <a:pt x="49" y="841"/>
                    <a:pt x="49" y="841"/>
                  </a:cubicBezTo>
                  <a:cubicBezTo>
                    <a:pt x="32" y="808"/>
                    <a:pt x="32" y="776"/>
                    <a:pt x="32" y="740"/>
                  </a:cubicBezTo>
                  <a:lnTo>
                    <a:pt x="32" y="707"/>
                  </a:lnTo>
                  <a:lnTo>
                    <a:pt x="32" y="18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1523475" y="1828470"/>
              <a:ext cx="200736" cy="393327"/>
            </a:xfrm>
            <a:custGeom>
              <a:avLst/>
              <a:gdLst/>
              <a:ahLst/>
              <a:cxnLst/>
              <a:rect l="l" t="t" r="r" b="b"/>
              <a:pathLst>
                <a:path w="2021" h="3960" extrusionOk="0">
                  <a:moveTo>
                    <a:pt x="53" y="0"/>
                  </a:moveTo>
                  <a:cubicBezTo>
                    <a:pt x="0" y="53"/>
                    <a:pt x="16" y="101"/>
                    <a:pt x="16" y="170"/>
                  </a:cubicBezTo>
                  <a:lnTo>
                    <a:pt x="16" y="222"/>
                  </a:lnTo>
                  <a:lnTo>
                    <a:pt x="16" y="372"/>
                  </a:lnTo>
                  <a:cubicBezTo>
                    <a:pt x="0" y="525"/>
                    <a:pt x="0" y="675"/>
                    <a:pt x="16" y="808"/>
                  </a:cubicBezTo>
                  <a:cubicBezTo>
                    <a:pt x="53" y="978"/>
                    <a:pt x="154" y="1111"/>
                    <a:pt x="271" y="1248"/>
                  </a:cubicBezTo>
                  <a:cubicBezTo>
                    <a:pt x="303" y="1297"/>
                    <a:pt x="340" y="1349"/>
                    <a:pt x="372" y="1398"/>
                  </a:cubicBezTo>
                  <a:cubicBezTo>
                    <a:pt x="521" y="1636"/>
                    <a:pt x="675" y="1854"/>
                    <a:pt x="824" y="2073"/>
                  </a:cubicBezTo>
                  <a:cubicBezTo>
                    <a:pt x="1026" y="2392"/>
                    <a:pt x="1228" y="2695"/>
                    <a:pt x="1451" y="2998"/>
                  </a:cubicBezTo>
                  <a:cubicBezTo>
                    <a:pt x="1531" y="3131"/>
                    <a:pt x="1632" y="3284"/>
                    <a:pt x="1717" y="3418"/>
                  </a:cubicBezTo>
                  <a:cubicBezTo>
                    <a:pt x="1770" y="3486"/>
                    <a:pt x="1818" y="3571"/>
                    <a:pt x="1871" y="3636"/>
                  </a:cubicBezTo>
                  <a:cubicBezTo>
                    <a:pt x="1919" y="3737"/>
                    <a:pt x="1988" y="3822"/>
                    <a:pt x="1988" y="3939"/>
                  </a:cubicBezTo>
                  <a:lnTo>
                    <a:pt x="2004" y="3959"/>
                  </a:lnTo>
                  <a:cubicBezTo>
                    <a:pt x="2020" y="3959"/>
                    <a:pt x="2020" y="3939"/>
                    <a:pt x="2020" y="3939"/>
                  </a:cubicBezTo>
                  <a:cubicBezTo>
                    <a:pt x="2004" y="3822"/>
                    <a:pt x="1955" y="3721"/>
                    <a:pt x="1887" y="3620"/>
                  </a:cubicBezTo>
                  <a:cubicBezTo>
                    <a:pt x="1834" y="3555"/>
                    <a:pt x="1786" y="3470"/>
                    <a:pt x="1733" y="3402"/>
                  </a:cubicBezTo>
                  <a:cubicBezTo>
                    <a:pt x="1653" y="3268"/>
                    <a:pt x="1568" y="3115"/>
                    <a:pt x="1467" y="2981"/>
                  </a:cubicBezTo>
                  <a:cubicBezTo>
                    <a:pt x="1265" y="2678"/>
                    <a:pt x="1047" y="2376"/>
                    <a:pt x="845" y="2073"/>
                  </a:cubicBezTo>
                  <a:cubicBezTo>
                    <a:pt x="707" y="1838"/>
                    <a:pt x="558" y="1616"/>
                    <a:pt x="404" y="1382"/>
                  </a:cubicBezTo>
                  <a:cubicBezTo>
                    <a:pt x="372" y="1333"/>
                    <a:pt x="319" y="1281"/>
                    <a:pt x="287" y="1232"/>
                  </a:cubicBezTo>
                  <a:cubicBezTo>
                    <a:pt x="186" y="1111"/>
                    <a:pt x="85" y="978"/>
                    <a:pt x="53" y="808"/>
                  </a:cubicBezTo>
                  <a:cubicBezTo>
                    <a:pt x="37" y="675"/>
                    <a:pt x="37" y="525"/>
                    <a:pt x="37" y="372"/>
                  </a:cubicBezTo>
                  <a:cubicBezTo>
                    <a:pt x="37" y="323"/>
                    <a:pt x="53" y="271"/>
                    <a:pt x="53" y="222"/>
                  </a:cubicBezTo>
                  <a:lnTo>
                    <a:pt x="53" y="170"/>
                  </a:lnTo>
                  <a:cubicBezTo>
                    <a:pt x="37" y="101"/>
                    <a:pt x="37" y="53"/>
                    <a:pt x="69" y="2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1841216" y="3371583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33" y="1"/>
                  </a:moveTo>
                  <a:lnTo>
                    <a:pt x="17" y="17"/>
                  </a:lnTo>
                  <a:cubicBezTo>
                    <a:pt x="1" y="118"/>
                    <a:pt x="1" y="203"/>
                    <a:pt x="1" y="304"/>
                  </a:cubicBezTo>
                  <a:cubicBezTo>
                    <a:pt x="17" y="356"/>
                    <a:pt x="17" y="421"/>
                    <a:pt x="1" y="473"/>
                  </a:cubicBezTo>
                  <a:cubicBezTo>
                    <a:pt x="1" y="490"/>
                    <a:pt x="1" y="506"/>
                    <a:pt x="17" y="522"/>
                  </a:cubicBezTo>
                  <a:cubicBezTo>
                    <a:pt x="17" y="558"/>
                    <a:pt x="17" y="574"/>
                    <a:pt x="1" y="607"/>
                  </a:cubicBezTo>
                  <a:lnTo>
                    <a:pt x="1" y="623"/>
                  </a:lnTo>
                  <a:lnTo>
                    <a:pt x="17" y="623"/>
                  </a:lnTo>
                  <a:cubicBezTo>
                    <a:pt x="33" y="591"/>
                    <a:pt x="33" y="558"/>
                    <a:pt x="33" y="522"/>
                  </a:cubicBezTo>
                  <a:lnTo>
                    <a:pt x="33" y="473"/>
                  </a:lnTo>
                  <a:lnTo>
                    <a:pt x="33" y="304"/>
                  </a:lnTo>
                  <a:cubicBezTo>
                    <a:pt x="33" y="203"/>
                    <a:pt x="33" y="118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1841216" y="2484114"/>
              <a:ext cx="3377" cy="56615"/>
            </a:xfrm>
            <a:custGeom>
              <a:avLst/>
              <a:gdLst/>
              <a:ahLst/>
              <a:cxnLst/>
              <a:rect l="l" t="t" r="r" b="b"/>
              <a:pathLst>
                <a:path w="34" h="570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lnTo>
                    <a:pt x="1" y="218"/>
                  </a:lnTo>
                  <a:cubicBezTo>
                    <a:pt x="17" y="319"/>
                    <a:pt x="17" y="436"/>
                    <a:pt x="1" y="553"/>
                  </a:cubicBezTo>
                  <a:lnTo>
                    <a:pt x="1" y="570"/>
                  </a:lnTo>
                  <a:cubicBezTo>
                    <a:pt x="17" y="570"/>
                    <a:pt x="17" y="553"/>
                    <a:pt x="17" y="553"/>
                  </a:cubicBezTo>
                  <a:cubicBezTo>
                    <a:pt x="33" y="436"/>
                    <a:pt x="33" y="335"/>
                    <a:pt x="33" y="218"/>
                  </a:cubicBezTo>
                  <a:lnTo>
                    <a:pt x="33" y="16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1742487" y="2167864"/>
              <a:ext cx="140545" cy="277812"/>
            </a:xfrm>
            <a:custGeom>
              <a:avLst/>
              <a:gdLst/>
              <a:ahLst/>
              <a:cxnLst/>
              <a:rect l="l" t="t" r="r" b="b"/>
              <a:pathLst>
                <a:path w="1415" h="2797" extrusionOk="0">
                  <a:moveTo>
                    <a:pt x="53" y="1"/>
                  </a:moveTo>
                  <a:cubicBezTo>
                    <a:pt x="17" y="17"/>
                    <a:pt x="1" y="53"/>
                    <a:pt x="1" y="102"/>
                  </a:cubicBezTo>
                  <a:lnTo>
                    <a:pt x="1" y="692"/>
                  </a:lnTo>
                  <a:cubicBezTo>
                    <a:pt x="1" y="744"/>
                    <a:pt x="17" y="793"/>
                    <a:pt x="53" y="825"/>
                  </a:cubicBezTo>
                  <a:cubicBezTo>
                    <a:pt x="219" y="1079"/>
                    <a:pt x="389" y="1350"/>
                    <a:pt x="558" y="1600"/>
                  </a:cubicBezTo>
                  <a:cubicBezTo>
                    <a:pt x="692" y="1802"/>
                    <a:pt x="825" y="2004"/>
                    <a:pt x="962" y="2206"/>
                  </a:cubicBezTo>
                  <a:cubicBezTo>
                    <a:pt x="1027" y="2291"/>
                    <a:pt x="1080" y="2376"/>
                    <a:pt x="1144" y="2477"/>
                  </a:cubicBezTo>
                  <a:cubicBezTo>
                    <a:pt x="1197" y="2542"/>
                    <a:pt x="1229" y="2627"/>
                    <a:pt x="1282" y="2695"/>
                  </a:cubicBezTo>
                  <a:cubicBezTo>
                    <a:pt x="1298" y="2711"/>
                    <a:pt x="1298" y="2711"/>
                    <a:pt x="1298" y="2728"/>
                  </a:cubicBezTo>
                  <a:cubicBezTo>
                    <a:pt x="1314" y="2764"/>
                    <a:pt x="1346" y="2796"/>
                    <a:pt x="1399" y="2796"/>
                  </a:cubicBezTo>
                  <a:lnTo>
                    <a:pt x="1415" y="2796"/>
                  </a:lnTo>
                  <a:cubicBezTo>
                    <a:pt x="1415" y="2780"/>
                    <a:pt x="1399" y="2780"/>
                    <a:pt x="1399" y="2780"/>
                  </a:cubicBezTo>
                  <a:cubicBezTo>
                    <a:pt x="1366" y="2764"/>
                    <a:pt x="1346" y="2744"/>
                    <a:pt x="1330" y="2711"/>
                  </a:cubicBezTo>
                  <a:lnTo>
                    <a:pt x="1314" y="2695"/>
                  </a:lnTo>
                  <a:cubicBezTo>
                    <a:pt x="1265" y="2610"/>
                    <a:pt x="1213" y="2526"/>
                    <a:pt x="1164" y="2461"/>
                  </a:cubicBezTo>
                  <a:cubicBezTo>
                    <a:pt x="1096" y="2376"/>
                    <a:pt x="1043" y="2275"/>
                    <a:pt x="979" y="2190"/>
                  </a:cubicBezTo>
                  <a:cubicBezTo>
                    <a:pt x="861" y="1988"/>
                    <a:pt x="724" y="1786"/>
                    <a:pt x="591" y="1584"/>
                  </a:cubicBezTo>
                  <a:cubicBezTo>
                    <a:pt x="405" y="1330"/>
                    <a:pt x="235" y="1063"/>
                    <a:pt x="70" y="809"/>
                  </a:cubicBezTo>
                  <a:cubicBezTo>
                    <a:pt x="53" y="776"/>
                    <a:pt x="33" y="744"/>
                    <a:pt x="33" y="692"/>
                  </a:cubicBezTo>
                  <a:lnTo>
                    <a:pt x="33" y="102"/>
                  </a:lnTo>
                  <a:cubicBezTo>
                    <a:pt x="33" y="69"/>
                    <a:pt x="33" y="37"/>
                    <a:pt x="70" y="1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1137498" y="1972491"/>
              <a:ext cx="4867" cy="98828"/>
            </a:xfrm>
            <a:custGeom>
              <a:avLst/>
              <a:gdLst/>
              <a:ahLst/>
              <a:cxnLst/>
              <a:rect l="l" t="t" r="r" b="b"/>
              <a:pathLst>
                <a:path w="49" h="995" extrusionOk="0">
                  <a:moveTo>
                    <a:pt x="16" y="0"/>
                  </a:moveTo>
                  <a:cubicBezTo>
                    <a:pt x="0" y="0"/>
                    <a:pt x="0" y="17"/>
                    <a:pt x="0" y="17"/>
                  </a:cubicBezTo>
                  <a:cubicBezTo>
                    <a:pt x="16" y="150"/>
                    <a:pt x="16" y="303"/>
                    <a:pt x="16" y="437"/>
                  </a:cubicBezTo>
                  <a:lnTo>
                    <a:pt x="16" y="691"/>
                  </a:lnTo>
                  <a:lnTo>
                    <a:pt x="16" y="792"/>
                  </a:lnTo>
                  <a:cubicBezTo>
                    <a:pt x="16" y="857"/>
                    <a:pt x="16" y="926"/>
                    <a:pt x="32" y="994"/>
                  </a:cubicBezTo>
                  <a:lnTo>
                    <a:pt x="49" y="994"/>
                  </a:lnTo>
                  <a:lnTo>
                    <a:pt x="49" y="974"/>
                  </a:lnTo>
                  <a:cubicBezTo>
                    <a:pt x="32" y="926"/>
                    <a:pt x="32" y="857"/>
                    <a:pt x="32" y="792"/>
                  </a:cubicBezTo>
                  <a:cubicBezTo>
                    <a:pt x="32" y="756"/>
                    <a:pt x="49" y="724"/>
                    <a:pt x="32" y="691"/>
                  </a:cubicBezTo>
                  <a:lnTo>
                    <a:pt x="32" y="437"/>
                  </a:lnTo>
                  <a:cubicBezTo>
                    <a:pt x="49" y="303"/>
                    <a:pt x="49" y="150"/>
                    <a:pt x="32" y="17"/>
                  </a:cubicBezTo>
                  <a:cubicBezTo>
                    <a:pt x="32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087339" y="1477356"/>
              <a:ext cx="4867" cy="63866"/>
            </a:xfrm>
            <a:custGeom>
              <a:avLst/>
              <a:gdLst/>
              <a:ahLst/>
              <a:cxnLst/>
              <a:rect l="l" t="t" r="r" b="b"/>
              <a:pathLst>
                <a:path w="49" h="643" extrusionOk="0">
                  <a:moveTo>
                    <a:pt x="16" y="0"/>
                  </a:moveTo>
                  <a:cubicBezTo>
                    <a:pt x="16" y="0"/>
                    <a:pt x="0" y="0"/>
                    <a:pt x="0" y="21"/>
                  </a:cubicBezTo>
                  <a:cubicBezTo>
                    <a:pt x="16" y="85"/>
                    <a:pt x="0" y="170"/>
                    <a:pt x="0" y="255"/>
                  </a:cubicBezTo>
                  <a:cubicBezTo>
                    <a:pt x="0" y="372"/>
                    <a:pt x="0" y="505"/>
                    <a:pt x="16" y="643"/>
                  </a:cubicBezTo>
                  <a:lnTo>
                    <a:pt x="49" y="643"/>
                  </a:lnTo>
                  <a:cubicBezTo>
                    <a:pt x="32" y="505"/>
                    <a:pt x="32" y="372"/>
                    <a:pt x="32" y="255"/>
                  </a:cubicBezTo>
                  <a:lnTo>
                    <a:pt x="32" y="21"/>
                  </a:lnTo>
                  <a:cubicBezTo>
                    <a:pt x="32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251026" y="2525831"/>
              <a:ext cx="162198" cy="183851"/>
            </a:xfrm>
            <a:custGeom>
              <a:avLst/>
              <a:gdLst/>
              <a:ahLst/>
              <a:cxnLst/>
              <a:rect l="l" t="t" r="r" b="b"/>
              <a:pathLst>
                <a:path w="1633" h="1851" extrusionOk="0">
                  <a:moveTo>
                    <a:pt x="1616" y="0"/>
                  </a:moveTo>
                  <a:cubicBezTo>
                    <a:pt x="1467" y="16"/>
                    <a:pt x="1346" y="85"/>
                    <a:pt x="1228" y="133"/>
                  </a:cubicBezTo>
                  <a:cubicBezTo>
                    <a:pt x="1180" y="150"/>
                    <a:pt x="1127" y="186"/>
                    <a:pt x="1063" y="202"/>
                  </a:cubicBezTo>
                  <a:cubicBezTo>
                    <a:pt x="942" y="251"/>
                    <a:pt x="808" y="303"/>
                    <a:pt x="691" y="372"/>
                  </a:cubicBezTo>
                  <a:cubicBezTo>
                    <a:pt x="505" y="436"/>
                    <a:pt x="303" y="521"/>
                    <a:pt x="101" y="606"/>
                  </a:cubicBezTo>
                  <a:cubicBezTo>
                    <a:pt x="33" y="638"/>
                    <a:pt x="0" y="675"/>
                    <a:pt x="0" y="756"/>
                  </a:cubicBezTo>
                  <a:cubicBezTo>
                    <a:pt x="17" y="1059"/>
                    <a:pt x="17" y="1362"/>
                    <a:pt x="0" y="1664"/>
                  </a:cubicBezTo>
                  <a:cubicBezTo>
                    <a:pt x="0" y="1701"/>
                    <a:pt x="0" y="1717"/>
                    <a:pt x="17" y="1733"/>
                  </a:cubicBezTo>
                  <a:cubicBezTo>
                    <a:pt x="17" y="1765"/>
                    <a:pt x="33" y="1802"/>
                    <a:pt x="0" y="1818"/>
                  </a:cubicBezTo>
                  <a:lnTo>
                    <a:pt x="17" y="1850"/>
                  </a:lnTo>
                  <a:lnTo>
                    <a:pt x="33" y="1850"/>
                  </a:lnTo>
                  <a:cubicBezTo>
                    <a:pt x="69" y="1802"/>
                    <a:pt x="53" y="1765"/>
                    <a:pt x="33" y="1717"/>
                  </a:cubicBezTo>
                  <a:lnTo>
                    <a:pt x="33" y="1664"/>
                  </a:lnTo>
                  <a:lnTo>
                    <a:pt x="33" y="756"/>
                  </a:lnTo>
                  <a:cubicBezTo>
                    <a:pt x="33" y="675"/>
                    <a:pt x="53" y="655"/>
                    <a:pt x="117" y="622"/>
                  </a:cubicBezTo>
                  <a:cubicBezTo>
                    <a:pt x="319" y="554"/>
                    <a:pt x="505" y="473"/>
                    <a:pt x="707" y="388"/>
                  </a:cubicBezTo>
                  <a:cubicBezTo>
                    <a:pt x="824" y="335"/>
                    <a:pt x="962" y="287"/>
                    <a:pt x="1079" y="234"/>
                  </a:cubicBezTo>
                  <a:cubicBezTo>
                    <a:pt x="1127" y="202"/>
                    <a:pt x="1180" y="186"/>
                    <a:pt x="1228" y="170"/>
                  </a:cubicBezTo>
                  <a:cubicBezTo>
                    <a:pt x="1346" y="101"/>
                    <a:pt x="1483" y="49"/>
                    <a:pt x="1616" y="16"/>
                  </a:cubicBezTo>
                  <a:cubicBezTo>
                    <a:pt x="1616" y="16"/>
                    <a:pt x="1632" y="16"/>
                    <a:pt x="1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416701" y="3187832"/>
              <a:ext cx="85221" cy="80354"/>
            </a:xfrm>
            <a:custGeom>
              <a:avLst/>
              <a:gdLst/>
              <a:ahLst/>
              <a:cxnLst/>
              <a:rect l="l" t="t" r="r" b="b"/>
              <a:pathLst>
                <a:path w="858" h="809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" y="33"/>
                    <a:pt x="1" y="33"/>
                    <a:pt x="17" y="33"/>
                  </a:cubicBezTo>
                  <a:cubicBezTo>
                    <a:pt x="49" y="33"/>
                    <a:pt x="82" y="49"/>
                    <a:pt x="118" y="85"/>
                  </a:cubicBezTo>
                  <a:cubicBezTo>
                    <a:pt x="219" y="170"/>
                    <a:pt x="320" y="271"/>
                    <a:pt x="421" y="372"/>
                  </a:cubicBezTo>
                  <a:cubicBezTo>
                    <a:pt x="538" y="489"/>
                    <a:pt x="671" y="623"/>
                    <a:pt x="809" y="740"/>
                  </a:cubicBezTo>
                  <a:cubicBezTo>
                    <a:pt x="825" y="740"/>
                    <a:pt x="825" y="756"/>
                    <a:pt x="825" y="776"/>
                  </a:cubicBezTo>
                  <a:cubicBezTo>
                    <a:pt x="841" y="776"/>
                    <a:pt x="841" y="792"/>
                    <a:pt x="841" y="792"/>
                  </a:cubicBezTo>
                  <a:lnTo>
                    <a:pt x="857" y="809"/>
                  </a:lnTo>
                  <a:lnTo>
                    <a:pt x="857" y="792"/>
                  </a:lnTo>
                  <a:lnTo>
                    <a:pt x="857" y="756"/>
                  </a:lnTo>
                  <a:cubicBezTo>
                    <a:pt x="857" y="740"/>
                    <a:pt x="841" y="724"/>
                    <a:pt x="825" y="708"/>
                  </a:cubicBezTo>
                  <a:cubicBezTo>
                    <a:pt x="687" y="607"/>
                    <a:pt x="554" y="473"/>
                    <a:pt x="437" y="352"/>
                  </a:cubicBezTo>
                  <a:cubicBezTo>
                    <a:pt x="336" y="251"/>
                    <a:pt x="235" y="150"/>
                    <a:pt x="134" y="69"/>
                  </a:cubicBezTo>
                  <a:cubicBezTo>
                    <a:pt x="102" y="33"/>
                    <a:pt x="65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574127" y="3057418"/>
              <a:ext cx="4867" cy="91975"/>
            </a:xfrm>
            <a:custGeom>
              <a:avLst/>
              <a:gdLst/>
              <a:ahLst/>
              <a:cxnLst/>
              <a:rect l="l" t="t" r="r" b="b"/>
              <a:pathLst>
                <a:path w="49" h="926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7" y="134"/>
                    <a:pt x="17" y="271"/>
                    <a:pt x="17" y="389"/>
                  </a:cubicBezTo>
                  <a:lnTo>
                    <a:pt x="17" y="607"/>
                  </a:lnTo>
                  <a:lnTo>
                    <a:pt x="17" y="809"/>
                  </a:lnTo>
                  <a:lnTo>
                    <a:pt x="17" y="910"/>
                  </a:lnTo>
                  <a:cubicBezTo>
                    <a:pt x="17" y="926"/>
                    <a:pt x="17" y="926"/>
                    <a:pt x="33" y="926"/>
                  </a:cubicBezTo>
                  <a:lnTo>
                    <a:pt x="33" y="910"/>
                  </a:lnTo>
                  <a:lnTo>
                    <a:pt x="33" y="809"/>
                  </a:lnTo>
                  <a:lnTo>
                    <a:pt x="33" y="607"/>
                  </a:lnTo>
                  <a:lnTo>
                    <a:pt x="33" y="389"/>
                  </a:lnTo>
                  <a:cubicBezTo>
                    <a:pt x="33" y="271"/>
                    <a:pt x="49" y="134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1033505" y="2707993"/>
              <a:ext cx="5364" cy="85519"/>
            </a:xfrm>
            <a:custGeom>
              <a:avLst/>
              <a:gdLst/>
              <a:ahLst/>
              <a:cxnLst/>
              <a:rect l="l" t="t" r="r" b="b"/>
              <a:pathLst>
                <a:path w="54" h="861" extrusionOk="0">
                  <a:moveTo>
                    <a:pt x="2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37" y="69"/>
                    <a:pt x="37" y="101"/>
                    <a:pt x="37" y="154"/>
                  </a:cubicBezTo>
                  <a:lnTo>
                    <a:pt x="37" y="170"/>
                  </a:lnTo>
                  <a:lnTo>
                    <a:pt x="37" y="675"/>
                  </a:lnTo>
                  <a:lnTo>
                    <a:pt x="37" y="861"/>
                  </a:lnTo>
                  <a:lnTo>
                    <a:pt x="53" y="861"/>
                  </a:lnTo>
                  <a:lnTo>
                    <a:pt x="53" y="675"/>
                  </a:lnTo>
                  <a:lnTo>
                    <a:pt x="53" y="170"/>
                  </a:lnTo>
                  <a:lnTo>
                    <a:pt x="53" y="154"/>
                  </a:lnTo>
                  <a:cubicBezTo>
                    <a:pt x="53" y="101"/>
                    <a:pt x="53" y="5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1256191" y="1557611"/>
              <a:ext cx="160609" cy="88797"/>
            </a:xfrm>
            <a:custGeom>
              <a:avLst/>
              <a:gdLst/>
              <a:ahLst/>
              <a:cxnLst/>
              <a:rect l="l" t="t" r="r" b="b"/>
              <a:pathLst>
                <a:path w="1617" h="894" extrusionOk="0">
                  <a:moveTo>
                    <a:pt x="1580" y="0"/>
                  </a:moveTo>
                  <a:cubicBezTo>
                    <a:pt x="1548" y="0"/>
                    <a:pt x="1516" y="21"/>
                    <a:pt x="1479" y="37"/>
                  </a:cubicBezTo>
                  <a:cubicBezTo>
                    <a:pt x="1294" y="138"/>
                    <a:pt x="1092" y="239"/>
                    <a:pt x="910" y="340"/>
                  </a:cubicBezTo>
                  <a:cubicBezTo>
                    <a:pt x="671" y="473"/>
                    <a:pt x="437" y="606"/>
                    <a:pt x="203" y="707"/>
                  </a:cubicBezTo>
                  <a:cubicBezTo>
                    <a:pt x="203" y="728"/>
                    <a:pt x="183" y="728"/>
                    <a:pt x="166" y="744"/>
                  </a:cubicBezTo>
                  <a:cubicBezTo>
                    <a:pt x="102" y="760"/>
                    <a:pt x="17" y="792"/>
                    <a:pt x="1" y="877"/>
                  </a:cubicBezTo>
                  <a:lnTo>
                    <a:pt x="1" y="893"/>
                  </a:lnTo>
                  <a:lnTo>
                    <a:pt x="17" y="877"/>
                  </a:lnTo>
                  <a:cubicBezTo>
                    <a:pt x="33" y="808"/>
                    <a:pt x="118" y="776"/>
                    <a:pt x="166" y="760"/>
                  </a:cubicBezTo>
                  <a:cubicBezTo>
                    <a:pt x="183" y="760"/>
                    <a:pt x="203" y="744"/>
                    <a:pt x="219" y="744"/>
                  </a:cubicBezTo>
                  <a:cubicBezTo>
                    <a:pt x="453" y="627"/>
                    <a:pt x="688" y="489"/>
                    <a:pt x="926" y="372"/>
                  </a:cubicBezTo>
                  <a:cubicBezTo>
                    <a:pt x="1112" y="255"/>
                    <a:pt x="1294" y="154"/>
                    <a:pt x="1496" y="53"/>
                  </a:cubicBezTo>
                  <a:cubicBezTo>
                    <a:pt x="1532" y="37"/>
                    <a:pt x="1548" y="37"/>
                    <a:pt x="1580" y="37"/>
                  </a:cubicBezTo>
                  <a:lnTo>
                    <a:pt x="1597" y="37"/>
                  </a:lnTo>
                  <a:cubicBezTo>
                    <a:pt x="1617" y="37"/>
                    <a:pt x="1617" y="21"/>
                    <a:pt x="1617" y="21"/>
                  </a:cubicBezTo>
                  <a:cubicBezTo>
                    <a:pt x="1617" y="0"/>
                    <a:pt x="1617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1923059" y="1994144"/>
              <a:ext cx="140545" cy="312675"/>
            </a:xfrm>
            <a:custGeom>
              <a:avLst/>
              <a:gdLst/>
              <a:ahLst/>
              <a:cxnLst/>
              <a:rect l="l" t="t" r="r" b="b"/>
              <a:pathLst>
                <a:path w="1415" h="3148" extrusionOk="0">
                  <a:moveTo>
                    <a:pt x="53" y="1"/>
                  </a:moveTo>
                  <a:cubicBezTo>
                    <a:pt x="17" y="17"/>
                    <a:pt x="17" y="33"/>
                    <a:pt x="17" y="69"/>
                  </a:cubicBezTo>
                  <a:lnTo>
                    <a:pt x="17" y="85"/>
                  </a:lnTo>
                  <a:cubicBezTo>
                    <a:pt x="1" y="102"/>
                    <a:pt x="1" y="118"/>
                    <a:pt x="1" y="134"/>
                  </a:cubicBezTo>
                  <a:lnTo>
                    <a:pt x="1" y="170"/>
                  </a:lnTo>
                  <a:cubicBezTo>
                    <a:pt x="1" y="825"/>
                    <a:pt x="17" y="841"/>
                    <a:pt x="356" y="1398"/>
                  </a:cubicBezTo>
                  <a:lnTo>
                    <a:pt x="372" y="1447"/>
                  </a:lnTo>
                  <a:cubicBezTo>
                    <a:pt x="607" y="1818"/>
                    <a:pt x="825" y="2222"/>
                    <a:pt x="1043" y="2594"/>
                  </a:cubicBezTo>
                  <a:cubicBezTo>
                    <a:pt x="1128" y="2727"/>
                    <a:pt x="1197" y="2861"/>
                    <a:pt x="1281" y="3014"/>
                  </a:cubicBezTo>
                  <a:cubicBezTo>
                    <a:pt x="1314" y="3063"/>
                    <a:pt x="1346" y="3115"/>
                    <a:pt x="1399" y="3147"/>
                  </a:cubicBezTo>
                  <a:lnTo>
                    <a:pt x="1415" y="3147"/>
                  </a:lnTo>
                  <a:lnTo>
                    <a:pt x="1415" y="3131"/>
                  </a:lnTo>
                  <a:cubicBezTo>
                    <a:pt x="1366" y="3099"/>
                    <a:pt x="1330" y="3046"/>
                    <a:pt x="1298" y="2998"/>
                  </a:cubicBezTo>
                  <a:cubicBezTo>
                    <a:pt x="1229" y="2861"/>
                    <a:pt x="1144" y="2727"/>
                    <a:pt x="1063" y="2574"/>
                  </a:cubicBezTo>
                  <a:cubicBezTo>
                    <a:pt x="841" y="2206"/>
                    <a:pt x="623" y="1802"/>
                    <a:pt x="389" y="1431"/>
                  </a:cubicBezTo>
                  <a:lnTo>
                    <a:pt x="372" y="1398"/>
                  </a:lnTo>
                  <a:cubicBezTo>
                    <a:pt x="33" y="841"/>
                    <a:pt x="33" y="825"/>
                    <a:pt x="33" y="170"/>
                  </a:cubicBezTo>
                  <a:lnTo>
                    <a:pt x="33" y="134"/>
                  </a:lnTo>
                  <a:lnTo>
                    <a:pt x="33" y="85"/>
                  </a:lnTo>
                  <a:lnTo>
                    <a:pt x="33" y="69"/>
                  </a:lnTo>
                  <a:cubicBezTo>
                    <a:pt x="53" y="49"/>
                    <a:pt x="53" y="33"/>
                    <a:pt x="69" y="33"/>
                  </a:cubicBezTo>
                  <a:lnTo>
                    <a:pt x="69" y="17"/>
                  </a:lnTo>
                  <a:cubicBezTo>
                    <a:pt x="69" y="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1521886" y="2474082"/>
              <a:ext cx="197458" cy="355981"/>
            </a:xfrm>
            <a:custGeom>
              <a:avLst/>
              <a:gdLst/>
              <a:ahLst/>
              <a:cxnLst/>
              <a:rect l="l" t="t" r="r" b="b"/>
              <a:pathLst>
                <a:path w="1988" h="3584" extrusionOk="0">
                  <a:moveTo>
                    <a:pt x="0" y="0"/>
                  </a:moveTo>
                  <a:cubicBezTo>
                    <a:pt x="0" y="133"/>
                    <a:pt x="69" y="202"/>
                    <a:pt x="154" y="287"/>
                  </a:cubicBezTo>
                  <a:lnTo>
                    <a:pt x="154" y="303"/>
                  </a:lnTo>
                  <a:cubicBezTo>
                    <a:pt x="234" y="388"/>
                    <a:pt x="303" y="469"/>
                    <a:pt x="372" y="570"/>
                  </a:cubicBezTo>
                  <a:cubicBezTo>
                    <a:pt x="404" y="622"/>
                    <a:pt x="436" y="671"/>
                    <a:pt x="489" y="723"/>
                  </a:cubicBezTo>
                  <a:cubicBezTo>
                    <a:pt x="606" y="873"/>
                    <a:pt x="723" y="1026"/>
                    <a:pt x="861" y="1176"/>
                  </a:cubicBezTo>
                  <a:cubicBezTo>
                    <a:pt x="1180" y="1580"/>
                    <a:pt x="1499" y="2004"/>
                    <a:pt x="1818" y="2408"/>
                  </a:cubicBezTo>
                  <a:cubicBezTo>
                    <a:pt x="1834" y="2424"/>
                    <a:pt x="1834" y="2440"/>
                    <a:pt x="1850" y="2456"/>
                  </a:cubicBezTo>
                  <a:cubicBezTo>
                    <a:pt x="1903" y="2509"/>
                    <a:pt x="1951" y="2573"/>
                    <a:pt x="1951" y="2658"/>
                  </a:cubicBezTo>
                  <a:lnTo>
                    <a:pt x="1951" y="3296"/>
                  </a:lnTo>
                  <a:lnTo>
                    <a:pt x="1951" y="3450"/>
                  </a:lnTo>
                  <a:cubicBezTo>
                    <a:pt x="1951" y="3498"/>
                    <a:pt x="1951" y="3535"/>
                    <a:pt x="1935" y="3567"/>
                  </a:cubicBezTo>
                  <a:cubicBezTo>
                    <a:pt x="1919" y="3567"/>
                    <a:pt x="1919" y="3583"/>
                    <a:pt x="1935" y="3583"/>
                  </a:cubicBezTo>
                  <a:lnTo>
                    <a:pt x="1951" y="3583"/>
                  </a:lnTo>
                  <a:cubicBezTo>
                    <a:pt x="1971" y="3535"/>
                    <a:pt x="1988" y="3498"/>
                    <a:pt x="1988" y="3450"/>
                  </a:cubicBezTo>
                  <a:lnTo>
                    <a:pt x="1988" y="3296"/>
                  </a:lnTo>
                  <a:cubicBezTo>
                    <a:pt x="1971" y="3094"/>
                    <a:pt x="1971" y="2876"/>
                    <a:pt x="1988" y="2658"/>
                  </a:cubicBezTo>
                  <a:cubicBezTo>
                    <a:pt x="1988" y="2557"/>
                    <a:pt x="1919" y="2488"/>
                    <a:pt x="1870" y="2440"/>
                  </a:cubicBezTo>
                  <a:cubicBezTo>
                    <a:pt x="1870" y="2424"/>
                    <a:pt x="1850" y="2408"/>
                    <a:pt x="1834" y="2387"/>
                  </a:cubicBezTo>
                  <a:cubicBezTo>
                    <a:pt x="1515" y="1984"/>
                    <a:pt x="1196" y="1563"/>
                    <a:pt x="877" y="1159"/>
                  </a:cubicBezTo>
                  <a:cubicBezTo>
                    <a:pt x="760" y="1010"/>
                    <a:pt x="622" y="856"/>
                    <a:pt x="505" y="707"/>
                  </a:cubicBezTo>
                  <a:cubicBezTo>
                    <a:pt x="473" y="654"/>
                    <a:pt x="420" y="606"/>
                    <a:pt x="388" y="553"/>
                  </a:cubicBezTo>
                  <a:cubicBezTo>
                    <a:pt x="319" y="452"/>
                    <a:pt x="255" y="368"/>
                    <a:pt x="170" y="287"/>
                  </a:cubicBezTo>
                  <a:lnTo>
                    <a:pt x="170" y="267"/>
                  </a:lnTo>
                  <a:cubicBezTo>
                    <a:pt x="101" y="186"/>
                    <a:pt x="32" y="117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849753" y="3127641"/>
              <a:ext cx="359656" cy="242452"/>
            </a:xfrm>
            <a:custGeom>
              <a:avLst/>
              <a:gdLst/>
              <a:ahLst/>
              <a:cxnLst/>
              <a:rect l="l" t="t" r="r" b="b"/>
              <a:pathLst>
                <a:path w="3621" h="2441" extrusionOk="0">
                  <a:moveTo>
                    <a:pt x="3588" y="33"/>
                  </a:moveTo>
                  <a:lnTo>
                    <a:pt x="3588" y="304"/>
                  </a:lnTo>
                  <a:lnTo>
                    <a:pt x="3588" y="1128"/>
                  </a:lnTo>
                  <a:cubicBezTo>
                    <a:pt x="3588" y="1180"/>
                    <a:pt x="3552" y="1196"/>
                    <a:pt x="3487" y="1213"/>
                  </a:cubicBezTo>
                  <a:cubicBezTo>
                    <a:pt x="3099" y="1346"/>
                    <a:pt x="2695" y="1463"/>
                    <a:pt x="2307" y="1600"/>
                  </a:cubicBezTo>
                  <a:cubicBezTo>
                    <a:pt x="2122" y="1665"/>
                    <a:pt x="1952" y="1718"/>
                    <a:pt x="1786" y="1766"/>
                  </a:cubicBezTo>
                  <a:cubicBezTo>
                    <a:pt x="1382" y="1903"/>
                    <a:pt x="994" y="2037"/>
                    <a:pt x="590" y="2170"/>
                  </a:cubicBezTo>
                  <a:lnTo>
                    <a:pt x="69" y="2340"/>
                  </a:lnTo>
                  <a:cubicBezTo>
                    <a:pt x="33" y="2170"/>
                    <a:pt x="33" y="2004"/>
                    <a:pt x="53" y="1835"/>
                  </a:cubicBezTo>
                  <a:lnTo>
                    <a:pt x="53" y="1564"/>
                  </a:lnTo>
                  <a:cubicBezTo>
                    <a:pt x="33" y="1261"/>
                    <a:pt x="33" y="1261"/>
                    <a:pt x="320" y="1160"/>
                  </a:cubicBezTo>
                  <a:lnTo>
                    <a:pt x="336" y="1160"/>
                  </a:lnTo>
                  <a:cubicBezTo>
                    <a:pt x="691" y="1043"/>
                    <a:pt x="1043" y="910"/>
                    <a:pt x="1398" y="792"/>
                  </a:cubicBezTo>
                  <a:cubicBezTo>
                    <a:pt x="2021" y="574"/>
                    <a:pt x="2643" y="336"/>
                    <a:pt x="3265" y="118"/>
                  </a:cubicBezTo>
                  <a:cubicBezTo>
                    <a:pt x="3301" y="118"/>
                    <a:pt x="3317" y="102"/>
                    <a:pt x="3350" y="102"/>
                  </a:cubicBezTo>
                  <a:cubicBezTo>
                    <a:pt x="3418" y="69"/>
                    <a:pt x="3503" y="33"/>
                    <a:pt x="3588" y="33"/>
                  </a:cubicBezTo>
                  <a:close/>
                  <a:moveTo>
                    <a:pt x="3604" y="1"/>
                  </a:moveTo>
                  <a:cubicBezTo>
                    <a:pt x="3503" y="1"/>
                    <a:pt x="3418" y="33"/>
                    <a:pt x="3333" y="69"/>
                  </a:cubicBezTo>
                  <a:cubicBezTo>
                    <a:pt x="3317" y="85"/>
                    <a:pt x="3285" y="85"/>
                    <a:pt x="3265" y="102"/>
                  </a:cubicBezTo>
                  <a:cubicBezTo>
                    <a:pt x="2643" y="320"/>
                    <a:pt x="2004" y="538"/>
                    <a:pt x="1398" y="756"/>
                  </a:cubicBezTo>
                  <a:cubicBezTo>
                    <a:pt x="1043" y="893"/>
                    <a:pt x="675" y="1011"/>
                    <a:pt x="320" y="1144"/>
                  </a:cubicBezTo>
                  <a:cubicBezTo>
                    <a:pt x="17" y="1245"/>
                    <a:pt x="17" y="1245"/>
                    <a:pt x="17" y="1564"/>
                  </a:cubicBezTo>
                  <a:lnTo>
                    <a:pt x="17" y="1835"/>
                  </a:lnTo>
                  <a:cubicBezTo>
                    <a:pt x="17" y="2004"/>
                    <a:pt x="1" y="2190"/>
                    <a:pt x="53" y="2356"/>
                  </a:cubicBezTo>
                  <a:cubicBezTo>
                    <a:pt x="53" y="2356"/>
                    <a:pt x="33" y="2372"/>
                    <a:pt x="17" y="2392"/>
                  </a:cubicBezTo>
                  <a:cubicBezTo>
                    <a:pt x="17" y="2408"/>
                    <a:pt x="17" y="2408"/>
                    <a:pt x="1" y="2408"/>
                  </a:cubicBezTo>
                  <a:cubicBezTo>
                    <a:pt x="1" y="2424"/>
                    <a:pt x="1" y="2424"/>
                    <a:pt x="17" y="2441"/>
                  </a:cubicBezTo>
                  <a:lnTo>
                    <a:pt x="33" y="2424"/>
                  </a:lnTo>
                  <a:cubicBezTo>
                    <a:pt x="33" y="2424"/>
                    <a:pt x="33" y="2408"/>
                    <a:pt x="53" y="2408"/>
                  </a:cubicBezTo>
                  <a:cubicBezTo>
                    <a:pt x="53" y="2392"/>
                    <a:pt x="69" y="2372"/>
                    <a:pt x="69" y="2372"/>
                  </a:cubicBezTo>
                  <a:lnTo>
                    <a:pt x="86" y="2372"/>
                  </a:lnTo>
                  <a:lnTo>
                    <a:pt x="607" y="2190"/>
                  </a:lnTo>
                  <a:cubicBezTo>
                    <a:pt x="994" y="2069"/>
                    <a:pt x="1398" y="1936"/>
                    <a:pt x="1786" y="1802"/>
                  </a:cubicBezTo>
                  <a:cubicBezTo>
                    <a:pt x="1972" y="1750"/>
                    <a:pt x="2138" y="1685"/>
                    <a:pt x="2307" y="1633"/>
                  </a:cubicBezTo>
                  <a:cubicBezTo>
                    <a:pt x="2695" y="1499"/>
                    <a:pt x="3099" y="1362"/>
                    <a:pt x="3503" y="1229"/>
                  </a:cubicBezTo>
                  <a:cubicBezTo>
                    <a:pt x="3552" y="1213"/>
                    <a:pt x="3604" y="1196"/>
                    <a:pt x="3620" y="1128"/>
                  </a:cubicBezTo>
                  <a:lnTo>
                    <a:pt x="3620" y="304"/>
                  </a:lnTo>
                  <a:lnTo>
                    <a:pt x="3620" y="17"/>
                  </a:ln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1521886" y="2126147"/>
              <a:ext cx="202325" cy="414583"/>
            </a:xfrm>
            <a:custGeom>
              <a:avLst/>
              <a:gdLst/>
              <a:ahLst/>
              <a:cxnLst/>
              <a:rect l="l" t="t" r="r" b="b"/>
              <a:pathLst>
                <a:path w="2037" h="4174" extrusionOk="0">
                  <a:moveTo>
                    <a:pt x="16" y="1"/>
                  </a:moveTo>
                  <a:lnTo>
                    <a:pt x="0" y="17"/>
                  </a:lnTo>
                  <a:cubicBezTo>
                    <a:pt x="0" y="118"/>
                    <a:pt x="53" y="186"/>
                    <a:pt x="117" y="271"/>
                  </a:cubicBezTo>
                  <a:cubicBezTo>
                    <a:pt x="202" y="356"/>
                    <a:pt x="271" y="457"/>
                    <a:pt x="335" y="538"/>
                  </a:cubicBezTo>
                  <a:cubicBezTo>
                    <a:pt x="335" y="574"/>
                    <a:pt x="356" y="590"/>
                    <a:pt x="372" y="607"/>
                  </a:cubicBezTo>
                  <a:cubicBezTo>
                    <a:pt x="558" y="877"/>
                    <a:pt x="739" y="1144"/>
                    <a:pt x="925" y="1398"/>
                  </a:cubicBezTo>
                  <a:cubicBezTo>
                    <a:pt x="1244" y="1871"/>
                    <a:pt x="1584" y="2356"/>
                    <a:pt x="1919" y="2845"/>
                  </a:cubicBezTo>
                  <a:cubicBezTo>
                    <a:pt x="1971" y="2897"/>
                    <a:pt x="1988" y="2962"/>
                    <a:pt x="1988" y="3030"/>
                  </a:cubicBezTo>
                  <a:lnTo>
                    <a:pt x="1988" y="3333"/>
                  </a:lnTo>
                  <a:cubicBezTo>
                    <a:pt x="1988" y="3487"/>
                    <a:pt x="1988" y="3652"/>
                    <a:pt x="1971" y="3806"/>
                  </a:cubicBezTo>
                  <a:lnTo>
                    <a:pt x="1971" y="3854"/>
                  </a:lnTo>
                  <a:cubicBezTo>
                    <a:pt x="1971" y="3955"/>
                    <a:pt x="1971" y="4056"/>
                    <a:pt x="2004" y="4157"/>
                  </a:cubicBezTo>
                  <a:lnTo>
                    <a:pt x="2020" y="4174"/>
                  </a:lnTo>
                  <a:lnTo>
                    <a:pt x="2036" y="4157"/>
                  </a:lnTo>
                  <a:cubicBezTo>
                    <a:pt x="1988" y="4056"/>
                    <a:pt x="1988" y="3955"/>
                    <a:pt x="2004" y="3871"/>
                  </a:cubicBezTo>
                  <a:lnTo>
                    <a:pt x="2004" y="3806"/>
                  </a:lnTo>
                  <a:lnTo>
                    <a:pt x="2004" y="3333"/>
                  </a:lnTo>
                  <a:lnTo>
                    <a:pt x="2004" y="3030"/>
                  </a:lnTo>
                  <a:cubicBezTo>
                    <a:pt x="2004" y="2962"/>
                    <a:pt x="1988" y="2897"/>
                    <a:pt x="1935" y="2828"/>
                  </a:cubicBezTo>
                  <a:cubicBezTo>
                    <a:pt x="1600" y="2340"/>
                    <a:pt x="1265" y="1851"/>
                    <a:pt x="941" y="1398"/>
                  </a:cubicBezTo>
                  <a:cubicBezTo>
                    <a:pt x="760" y="1128"/>
                    <a:pt x="574" y="861"/>
                    <a:pt x="404" y="590"/>
                  </a:cubicBezTo>
                  <a:cubicBezTo>
                    <a:pt x="388" y="574"/>
                    <a:pt x="372" y="558"/>
                    <a:pt x="356" y="522"/>
                  </a:cubicBezTo>
                  <a:cubicBezTo>
                    <a:pt x="287" y="437"/>
                    <a:pt x="218" y="336"/>
                    <a:pt x="133" y="255"/>
                  </a:cubicBezTo>
                  <a:cubicBezTo>
                    <a:pt x="69" y="170"/>
                    <a:pt x="32" y="118"/>
                    <a:pt x="32" y="17"/>
                  </a:cubicBezTo>
                  <a:cubicBezTo>
                    <a:pt x="32" y="17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1267912" y="2191602"/>
              <a:ext cx="143723" cy="158523"/>
            </a:xfrm>
            <a:custGeom>
              <a:avLst/>
              <a:gdLst/>
              <a:ahLst/>
              <a:cxnLst/>
              <a:rect l="l" t="t" r="r" b="b"/>
              <a:pathLst>
                <a:path w="1447" h="1596" extrusionOk="0">
                  <a:moveTo>
                    <a:pt x="1430" y="0"/>
                  </a:moveTo>
                  <a:cubicBezTo>
                    <a:pt x="1361" y="32"/>
                    <a:pt x="1313" y="49"/>
                    <a:pt x="1244" y="81"/>
                  </a:cubicBezTo>
                  <a:cubicBezTo>
                    <a:pt x="1127" y="133"/>
                    <a:pt x="994" y="202"/>
                    <a:pt x="856" y="251"/>
                  </a:cubicBezTo>
                  <a:cubicBezTo>
                    <a:pt x="772" y="303"/>
                    <a:pt x="691" y="335"/>
                    <a:pt x="590" y="384"/>
                  </a:cubicBezTo>
                  <a:cubicBezTo>
                    <a:pt x="436" y="453"/>
                    <a:pt x="267" y="537"/>
                    <a:pt x="117" y="606"/>
                  </a:cubicBezTo>
                  <a:cubicBezTo>
                    <a:pt x="16" y="655"/>
                    <a:pt x="0" y="707"/>
                    <a:pt x="0" y="788"/>
                  </a:cubicBezTo>
                  <a:lnTo>
                    <a:pt x="0" y="1111"/>
                  </a:lnTo>
                  <a:cubicBezTo>
                    <a:pt x="0" y="1260"/>
                    <a:pt x="0" y="1430"/>
                    <a:pt x="16" y="1580"/>
                  </a:cubicBezTo>
                  <a:cubicBezTo>
                    <a:pt x="16" y="1580"/>
                    <a:pt x="16" y="1596"/>
                    <a:pt x="32" y="1596"/>
                  </a:cubicBezTo>
                  <a:lnTo>
                    <a:pt x="32" y="1580"/>
                  </a:lnTo>
                  <a:cubicBezTo>
                    <a:pt x="16" y="1430"/>
                    <a:pt x="16" y="1260"/>
                    <a:pt x="32" y="1111"/>
                  </a:cubicBezTo>
                  <a:cubicBezTo>
                    <a:pt x="32" y="1010"/>
                    <a:pt x="32" y="909"/>
                    <a:pt x="16" y="788"/>
                  </a:cubicBezTo>
                  <a:cubicBezTo>
                    <a:pt x="16" y="723"/>
                    <a:pt x="32" y="671"/>
                    <a:pt x="117" y="622"/>
                  </a:cubicBezTo>
                  <a:cubicBezTo>
                    <a:pt x="287" y="554"/>
                    <a:pt x="452" y="485"/>
                    <a:pt x="606" y="404"/>
                  </a:cubicBezTo>
                  <a:cubicBezTo>
                    <a:pt x="691" y="368"/>
                    <a:pt x="772" y="319"/>
                    <a:pt x="873" y="283"/>
                  </a:cubicBezTo>
                  <a:cubicBezTo>
                    <a:pt x="994" y="218"/>
                    <a:pt x="1127" y="166"/>
                    <a:pt x="1260" y="101"/>
                  </a:cubicBezTo>
                  <a:cubicBezTo>
                    <a:pt x="1313" y="81"/>
                    <a:pt x="1378" y="49"/>
                    <a:pt x="1430" y="16"/>
                  </a:cubicBezTo>
                  <a:cubicBezTo>
                    <a:pt x="1446" y="16"/>
                    <a:pt x="1446" y="16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944712" y="3485608"/>
              <a:ext cx="6953" cy="55026"/>
            </a:xfrm>
            <a:custGeom>
              <a:avLst/>
              <a:gdLst/>
              <a:ahLst/>
              <a:cxnLst/>
              <a:rect l="l" t="t" r="r" b="b"/>
              <a:pathLst>
                <a:path w="70" h="554" extrusionOk="0">
                  <a:moveTo>
                    <a:pt x="37" y="0"/>
                  </a:moveTo>
                  <a:cubicBezTo>
                    <a:pt x="17" y="101"/>
                    <a:pt x="17" y="182"/>
                    <a:pt x="17" y="283"/>
                  </a:cubicBezTo>
                  <a:cubicBezTo>
                    <a:pt x="17" y="368"/>
                    <a:pt x="17" y="452"/>
                    <a:pt x="1" y="537"/>
                  </a:cubicBezTo>
                  <a:cubicBezTo>
                    <a:pt x="1" y="553"/>
                    <a:pt x="1" y="553"/>
                    <a:pt x="17" y="553"/>
                  </a:cubicBezTo>
                  <a:lnTo>
                    <a:pt x="37" y="553"/>
                  </a:lnTo>
                  <a:cubicBezTo>
                    <a:pt x="53" y="452"/>
                    <a:pt x="53" y="368"/>
                    <a:pt x="53" y="283"/>
                  </a:cubicBezTo>
                  <a:cubicBezTo>
                    <a:pt x="37" y="182"/>
                    <a:pt x="37" y="101"/>
                    <a:pt x="53" y="16"/>
                  </a:cubicBezTo>
                  <a:cubicBezTo>
                    <a:pt x="70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815987" y="2282783"/>
              <a:ext cx="5264" cy="64164"/>
            </a:xfrm>
            <a:custGeom>
              <a:avLst/>
              <a:gdLst/>
              <a:ahLst/>
              <a:cxnLst/>
              <a:rect l="l" t="t" r="r" b="b"/>
              <a:pathLst>
                <a:path w="53" h="646" extrusionOk="0">
                  <a:moveTo>
                    <a:pt x="41" y="0"/>
                  </a:moveTo>
                  <a:cubicBezTo>
                    <a:pt x="37" y="0"/>
                    <a:pt x="37" y="7"/>
                    <a:pt x="37" y="7"/>
                  </a:cubicBezTo>
                  <a:cubicBezTo>
                    <a:pt x="20" y="108"/>
                    <a:pt x="20" y="209"/>
                    <a:pt x="20" y="310"/>
                  </a:cubicBezTo>
                  <a:lnTo>
                    <a:pt x="20" y="496"/>
                  </a:lnTo>
                  <a:lnTo>
                    <a:pt x="20" y="544"/>
                  </a:lnTo>
                  <a:cubicBezTo>
                    <a:pt x="20" y="577"/>
                    <a:pt x="20" y="597"/>
                    <a:pt x="0" y="629"/>
                  </a:cubicBezTo>
                  <a:cubicBezTo>
                    <a:pt x="0" y="629"/>
                    <a:pt x="0" y="645"/>
                    <a:pt x="20" y="645"/>
                  </a:cubicBezTo>
                  <a:lnTo>
                    <a:pt x="37" y="645"/>
                  </a:lnTo>
                  <a:cubicBezTo>
                    <a:pt x="53" y="613"/>
                    <a:pt x="53" y="577"/>
                    <a:pt x="53" y="544"/>
                  </a:cubicBezTo>
                  <a:lnTo>
                    <a:pt x="53" y="496"/>
                  </a:lnTo>
                  <a:lnTo>
                    <a:pt x="53" y="310"/>
                  </a:lnTo>
                  <a:cubicBezTo>
                    <a:pt x="37" y="209"/>
                    <a:pt x="37" y="108"/>
                    <a:pt x="53" y="7"/>
                  </a:cubicBezTo>
                  <a:cubicBezTo>
                    <a:pt x="47" y="2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00328" y="1019567"/>
              <a:ext cx="1402767" cy="1004772"/>
            </a:xfrm>
            <a:custGeom>
              <a:avLst/>
              <a:gdLst/>
              <a:ahLst/>
              <a:cxnLst/>
              <a:rect l="l" t="t" r="r" b="b"/>
              <a:pathLst>
                <a:path w="14123" h="10116" extrusionOk="0">
                  <a:moveTo>
                    <a:pt x="9174" y="0"/>
                  </a:moveTo>
                  <a:lnTo>
                    <a:pt x="8803" y="235"/>
                  </a:lnTo>
                  <a:cubicBezTo>
                    <a:pt x="8520" y="404"/>
                    <a:pt x="8249" y="590"/>
                    <a:pt x="7978" y="756"/>
                  </a:cubicBezTo>
                  <a:cubicBezTo>
                    <a:pt x="6985" y="1398"/>
                    <a:pt x="5975" y="2036"/>
                    <a:pt x="4985" y="2658"/>
                  </a:cubicBezTo>
                  <a:lnTo>
                    <a:pt x="4731" y="2828"/>
                  </a:lnTo>
                  <a:cubicBezTo>
                    <a:pt x="3854" y="3398"/>
                    <a:pt x="2981" y="3955"/>
                    <a:pt x="2105" y="4508"/>
                  </a:cubicBezTo>
                  <a:cubicBezTo>
                    <a:pt x="1733" y="4747"/>
                    <a:pt x="1349" y="4997"/>
                    <a:pt x="962" y="5236"/>
                  </a:cubicBezTo>
                  <a:cubicBezTo>
                    <a:pt x="659" y="5438"/>
                    <a:pt x="356" y="5640"/>
                    <a:pt x="53" y="5821"/>
                  </a:cubicBezTo>
                  <a:cubicBezTo>
                    <a:pt x="36" y="5842"/>
                    <a:pt x="36" y="5842"/>
                    <a:pt x="16" y="5842"/>
                  </a:cubicBezTo>
                  <a:lnTo>
                    <a:pt x="0" y="5842"/>
                  </a:lnTo>
                  <a:lnTo>
                    <a:pt x="0" y="5858"/>
                  </a:lnTo>
                  <a:cubicBezTo>
                    <a:pt x="0" y="5858"/>
                    <a:pt x="0" y="5874"/>
                    <a:pt x="16" y="5874"/>
                  </a:cubicBezTo>
                  <a:lnTo>
                    <a:pt x="36" y="5858"/>
                  </a:lnTo>
                  <a:lnTo>
                    <a:pt x="53" y="5858"/>
                  </a:lnTo>
                  <a:cubicBezTo>
                    <a:pt x="372" y="5656"/>
                    <a:pt x="675" y="5454"/>
                    <a:pt x="978" y="5268"/>
                  </a:cubicBezTo>
                  <a:cubicBezTo>
                    <a:pt x="1366" y="5013"/>
                    <a:pt x="1753" y="4763"/>
                    <a:pt x="2121" y="4529"/>
                  </a:cubicBezTo>
                  <a:cubicBezTo>
                    <a:pt x="2998" y="3971"/>
                    <a:pt x="3874" y="3418"/>
                    <a:pt x="4747" y="2860"/>
                  </a:cubicBezTo>
                  <a:lnTo>
                    <a:pt x="5001" y="2691"/>
                  </a:lnTo>
                  <a:cubicBezTo>
                    <a:pt x="5995" y="2052"/>
                    <a:pt x="6985" y="1414"/>
                    <a:pt x="7995" y="792"/>
                  </a:cubicBezTo>
                  <a:cubicBezTo>
                    <a:pt x="8265" y="606"/>
                    <a:pt x="8536" y="436"/>
                    <a:pt x="8823" y="251"/>
                  </a:cubicBezTo>
                  <a:lnTo>
                    <a:pt x="9174" y="33"/>
                  </a:lnTo>
                  <a:lnTo>
                    <a:pt x="9190" y="33"/>
                  </a:lnTo>
                  <a:cubicBezTo>
                    <a:pt x="9227" y="65"/>
                    <a:pt x="9243" y="65"/>
                    <a:pt x="9243" y="85"/>
                  </a:cubicBezTo>
                  <a:cubicBezTo>
                    <a:pt x="9207" y="166"/>
                    <a:pt x="9207" y="251"/>
                    <a:pt x="9207" y="319"/>
                  </a:cubicBezTo>
                  <a:lnTo>
                    <a:pt x="9207" y="420"/>
                  </a:lnTo>
                  <a:cubicBezTo>
                    <a:pt x="9207" y="505"/>
                    <a:pt x="9207" y="554"/>
                    <a:pt x="9259" y="638"/>
                  </a:cubicBezTo>
                  <a:cubicBezTo>
                    <a:pt x="9409" y="873"/>
                    <a:pt x="9578" y="1160"/>
                    <a:pt x="9748" y="1515"/>
                  </a:cubicBezTo>
                  <a:cubicBezTo>
                    <a:pt x="9764" y="1547"/>
                    <a:pt x="9796" y="1580"/>
                    <a:pt x="9812" y="1616"/>
                  </a:cubicBezTo>
                  <a:cubicBezTo>
                    <a:pt x="9897" y="1782"/>
                    <a:pt x="9982" y="1951"/>
                    <a:pt x="10067" y="2105"/>
                  </a:cubicBezTo>
                  <a:cubicBezTo>
                    <a:pt x="10136" y="2222"/>
                    <a:pt x="10200" y="2323"/>
                    <a:pt x="10253" y="2424"/>
                  </a:cubicBezTo>
                  <a:cubicBezTo>
                    <a:pt x="10338" y="2557"/>
                    <a:pt x="10402" y="2691"/>
                    <a:pt x="10487" y="2812"/>
                  </a:cubicBezTo>
                  <a:cubicBezTo>
                    <a:pt x="10620" y="3030"/>
                    <a:pt x="10742" y="3264"/>
                    <a:pt x="10859" y="3482"/>
                  </a:cubicBezTo>
                  <a:cubicBezTo>
                    <a:pt x="10923" y="3600"/>
                    <a:pt x="10992" y="3721"/>
                    <a:pt x="11061" y="3838"/>
                  </a:cubicBezTo>
                  <a:cubicBezTo>
                    <a:pt x="11194" y="4072"/>
                    <a:pt x="11327" y="4327"/>
                    <a:pt x="11465" y="4561"/>
                  </a:cubicBezTo>
                  <a:cubicBezTo>
                    <a:pt x="11598" y="4811"/>
                    <a:pt x="11752" y="5066"/>
                    <a:pt x="11885" y="5316"/>
                  </a:cubicBezTo>
                  <a:cubicBezTo>
                    <a:pt x="12071" y="5656"/>
                    <a:pt x="12236" y="5959"/>
                    <a:pt x="12406" y="6246"/>
                  </a:cubicBezTo>
                  <a:cubicBezTo>
                    <a:pt x="12422" y="6278"/>
                    <a:pt x="12438" y="6310"/>
                    <a:pt x="12458" y="6347"/>
                  </a:cubicBezTo>
                  <a:cubicBezTo>
                    <a:pt x="12507" y="6427"/>
                    <a:pt x="12576" y="6512"/>
                    <a:pt x="12559" y="6597"/>
                  </a:cubicBezTo>
                  <a:cubicBezTo>
                    <a:pt x="12539" y="6751"/>
                    <a:pt x="12539" y="6916"/>
                    <a:pt x="12539" y="7070"/>
                  </a:cubicBezTo>
                  <a:lnTo>
                    <a:pt x="12539" y="7373"/>
                  </a:lnTo>
                  <a:cubicBezTo>
                    <a:pt x="12539" y="7421"/>
                    <a:pt x="12539" y="7474"/>
                    <a:pt x="12559" y="7522"/>
                  </a:cubicBezTo>
                  <a:cubicBezTo>
                    <a:pt x="13012" y="8282"/>
                    <a:pt x="13468" y="9073"/>
                    <a:pt x="13921" y="9881"/>
                  </a:cubicBezTo>
                  <a:cubicBezTo>
                    <a:pt x="13921" y="9897"/>
                    <a:pt x="13937" y="9914"/>
                    <a:pt x="13937" y="9930"/>
                  </a:cubicBezTo>
                  <a:cubicBezTo>
                    <a:pt x="13990" y="9998"/>
                    <a:pt x="14022" y="10083"/>
                    <a:pt x="14107" y="10116"/>
                  </a:cubicBezTo>
                  <a:lnTo>
                    <a:pt x="14123" y="10116"/>
                  </a:lnTo>
                  <a:lnTo>
                    <a:pt x="14123" y="10099"/>
                  </a:lnTo>
                  <a:cubicBezTo>
                    <a:pt x="14038" y="10063"/>
                    <a:pt x="14006" y="9998"/>
                    <a:pt x="13973" y="9930"/>
                  </a:cubicBezTo>
                  <a:cubicBezTo>
                    <a:pt x="13953" y="9897"/>
                    <a:pt x="13953" y="9881"/>
                    <a:pt x="13937" y="9861"/>
                  </a:cubicBezTo>
                  <a:cubicBezTo>
                    <a:pt x="13485" y="9073"/>
                    <a:pt x="13028" y="8265"/>
                    <a:pt x="12592" y="7506"/>
                  </a:cubicBezTo>
                  <a:cubicBezTo>
                    <a:pt x="12559" y="7474"/>
                    <a:pt x="12559" y="7421"/>
                    <a:pt x="12559" y="7389"/>
                  </a:cubicBezTo>
                  <a:cubicBezTo>
                    <a:pt x="12576" y="7272"/>
                    <a:pt x="12576" y="7171"/>
                    <a:pt x="12559" y="7070"/>
                  </a:cubicBezTo>
                  <a:cubicBezTo>
                    <a:pt x="12559" y="6916"/>
                    <a:pt x="12559" y="6751"/>
                    <a:pt x="12576" y="6597"/>
                  </a:cubicBezTo>
                  <a:cubicBezTo>
                    <a:pt x="12592" y="6496"/>
                    <a:pt x="12539" y="6411"/>
                    <a:pt x="12491" y="6326"/>
                  </a:cubicBezTo>
                  <a:cubicBezTo>
                    <a:pt x="12458" y="6294"/>
                    <a:pt x="12438" y="6278"/>
                    <a:pt x="12422" y="6246"/>
                  </a:cubicBezTo>
                  <a:cubicBezTo>
                    <a:pt x="12256" y="5943"/>
                    <a:pt x="12103" y="5640"/>
                    <a:pt x="11917" y="5300"/>
                  </a:cubicBezTo>
                  <a:cubicBezTo>
                    <a:pt x="11768" y="5050"/>
                    <a:pt x="11630" y="4795"/>
                    <a:pt x="11481" y="4561"/>
                  </a:cubicBezTo>
                  <a:cubicBezTo>
                    <a:pt x="11348" y="4307"/>
                    <a:pt x="11210" y="4072"/>
                    <a:pt x="11077" y="3822"/>
                  </a:cubicBezTo>
                  <a:cubicBezTo>
                    <a:pt x="11008" y="3701"/>
                    <a:pt x="10944" y="3583"/>
                    <a:pt x="10891" y="3466"/>
                  </a:cubicBezTo>
                  <a:cubicBezTo>
                    <a:pt x="10758" y="3248"/>
                    <a:pt x="10641" y="3014"/>
                    <a:pt x="10503" y="2792"/>
                  </a:cubicBezTo>
                  <a:cubicBezTo>
                    <a:pt x="10418" y="2674"/>
                    <a:pt x="10354" y="2541"/>
                    <a:pt x="10285" y="2424"/>
                  </a:cubicBezTo>
                  <a:cubicBezTo>
                    <a:pt x="10216" y="2307"/>
                    <a:pt x="10168" y="2206"/>
                    <a:pt x="10099" y="2105"/>
                  </a:cubicBezTo>
                  <a:cubicBezTo>
                    <a:pt x="9998" y="1935"/>
                    <a:pt x="9913" y="1766"/>
                    <a:pt x="9833" y="1616"/>
                  </a:cubicBezTo>
                  <a:cubicBezTo>
                    <a:pt x="9812" y="1564"/>
                    <a:pt x="9796" y="1531"/>
                    <a:pt x="9780" y="1499"/>
                  </a:cubicBezTo>
                  <a:cubicBezTo>
                    <a:pt x="9594" y="1143"/>
                    <a:pt x="9445" y="873"/>
                    <a:pt x="9291" y="622"/>
                  </a:cubicBezTo>
                  <a:cubicBezTo>
                    <a:pt x="9243" y="554"/>
                    <a:pt x="9243" y="489"/>
                    <a:pt x="9243" y="420"/>
                  </a:cubicBezTo>
                  <a:lnTo>
                    <a:pt x="9243" y="319"/>
                  </a:lnTo>
                  <a:cubicBezTo>
                    <a:pt x="9227" y="235"/>
                    <a:pt x="9227" y="166"/>
                    <a:pt x="9259" y="101"/>
                  </a:cubicBezTo>
                  <a:cubicBezTo>
                    <a:pt x="9275" y="65"/>
                    <a:pt x="9243" y="33"/>
                    <a:pt x="9207" y="16"/>
                  </a:cubicBezTo>
                  <a:lnTo>
                    <a:pt x="9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1861279" y="2360057"/>
              <a:ext cx="4966" cy="53933"/>
            </a:xfrm>
            <a:custGeom>
              <a:avLst/>
              <a:gdLst/>
              <a:ahLst/>
              <a:cxnLst/>
              <a:rect l="l" t="t" r="r" b="b"/>
              <a:pathLst>
                <a:path w="50" h="543" extrusionOk="0">
                  <a:moveTo>
                    <a:pt x="33" y="1"/>
                  </a:moveTo>
                  <a:cubicBezTo>
                    <a:pt x="33" y="1"/>
                    <a:pt x="17" y="1"/>
                    <a:pt x="17" y="21"/>
                  </a:cubicBezTo>
                  <a:lnTo>
                    <a:pt x="17" y="203"/>
                  </a:lnTo>
                  <a:cubicBezTo>
                    <a:pt x="17" y="324"/>
                    <a:pt x="33" y="425"/>
                    <a:pt x="17" y="526"/>
                  </a:cubicBezTo>
                  <a:cubicBezTo>
                    <a:pt x="1" y="542"/>
                    <a:pt x="17" y="542"/>
                    <a:pt x="17" y="542"/>
                  </a:cubicBezTo>
                  <a:lnTo>
                    <a:pt x="33" y="542"/>
                  </a:lnTo>
                  <a:cubicBezTo>
                    <a:pt x="49" y="425"/>
                    <a:pt x="49" y="324"/>
                    <a:pt x="49" y="203"/>
                  </a:cubicBezTo>
                  <a:lnTo>
                    <a:pt x="49" y="21"/>
                  </a:ln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988610" y="1531091"/>
              <a:ext cx="3278" cy="70322"/>
            </a:xfrm>
            <a:custGeom>
              <a:avLst/>
              <a:gdLst/>
              <a:ahLst/>
              <a:cxnLst/>
              <a:rect l="l" t="t" r="r" b="b"/>
              <a:pathLst>
                <a:path w="33" h="708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lnTo>
                    <a:pt x="0" y="267"/>
                  </a:lnTo>
                  <a:cubicBezTo>
                    <a:pt x="0" y="405"/>
                    <a:pt x="0" y="554"/>
                    <a:pt x="17" y="692"/>
                  </a:cubicBezTo>
                  <a:cubicBezTo>
                    <a:pt x="17" y="692"/>
                    <a:pt x="17" y="708"/>
                    <a:pt x="33" y="708"/>
                  </a:cubicBezTo>
                  <a:lnTo>
                    <a:pt x="33" y="692"/>
                  </a:lnTo>
                  <a:cubicBezTo>
                    <a:pt x="17" y="554"/>
                    <a:pt x="17" y="405"/>
                    <a:pt x="33" y="267"/>
                  </a:cubicBezTo>
                  <a:lnTo>
                    <a:pt x="33" y="17"/>
                  </a:ln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1291154" y="2077577"/>
              <a:ext cx="5264" cy="85618"/>
            </a:xfrm>
            <a:custGeom>
              <a:avLst/>
              <a:gdLst/>
              <a:ahLst/>
              <a:cxnLst/>
              <a:rect l="l" t="t" r="r" b="b"/>
              <a:pathLst>
                <a:path w="53" h="862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54"/>
                    <a:pt x="16" y="288"/>
                    <a:pt x="0" y="421"/>
                  </a:cubicBezTo>
                  <a:lnTo>
                    <a:pt x="0" y="692"/>
                  </a:lnTo>
                  <a:lnTo>
                    <a:pt x="0" y="724"/>
                  </a:lnTo>
                  <a:cubicBezTo>
                    <a:pt x="0" y="776"/>
                    <a:pt x="0" y="809"/>
                    <a:pt x="16" y="861"/>
                  </a:cubicBezTo>
                  <a:lnTo>
                    <a:pt x="33" y="861"/>
                  </a:lnTo>
                  <a:cubicBezTo>
                    <a:pt x="53" y="861"/>
                    <a:pt x="53" y="845"/>
                    <a:pt x="53" y="845"/>
                  </a:cubicBezTo>
                  <a:cubicBezTo>
                    <a:pt x="33" y="809"/>
                    <a:pt x="33" y="776"/>
                    <a:pt x="33" y="724"/>
                  </a:cubicBezTo>
                  <a:lnTo>
                    <a:pt x="33" y="692"/>
                  </a:lnTo>
                  <a:lnTo>
                    <a:pt x="33" y="441"/>
                  </a:lnTo>
                  <a:cubicBezTo>
                    <a:pt x="33" y="288"/>
                    <a:pt x="33" y="154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1643857" y="2186338"/>
              <a:ext cx="6853" cy="68733"/>
            </a:xfrm>
            <a:custGeom>
              <a:avLst/>
              <a:gdLst/>
              <a:ahLst/>
              <a:cxnLst/>
              <a:rect l="l" t="t" r="r" b="b"/>
              <a:pathLst>
                <a:path w="69" h="692" extrusionOk="0">
                  <a:moveTo>
                    <a:pt x="37" y="1"/>
                  </a:moveTo>
                  <a:cubicBezTo>
                    <a:pt x="16" y="118"/>
                    <a:pt x="16" y="219"/>
                    <a:pt x="16" y="336"/>
                  </a:cubicBezTo>
                  <a:lnTo>
                    <a:pt x="16" y="538"/>
                  </a:lnTo>
                  <a:lnTo>
                    <a:pt x="16" y="574"/>
                  </a:lnTo>
                  <a:cubicBezTo>
                    <a:pt x="16" y="607"/>
                    <a:pt x="37" y="639"/>
                    <a:pt x="16" y="659"/>
                  </a:cubicBezTo>
                  <a:cubicBezTo>
                    <a:pt x="0" y="675"/>
                    <a:pt x="0" y="675"/>
                    <a:pt x="16" y="691"/>
                  </a:cubicBezTo>
                  <a:lnTo>
                    <a:pt x="37" y="675"/>
                  </a:lnTo>
                  <a:cubicBezTo>
                    <a:pt x="53" y="639"/>
                    <a:pt x="53" y="607"/>
                    <a:pt x="53" y="574"/>
                  </a:cubicBezTo>
                  <a:lnTo>
                    <a:pt x="53" y="538"/>
                  </a:lnTo>
                  <a:lnTo>
                    <a:pt x="53" y="336"/>
                  </a:lnTo>
                  <a:cubicBezTo>
                    <a:pt x="53" y="219"/>
                    <a:pt x="53" y="118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933186" y="2915383"/>
              <a:ext cx="5364" cy="91975"/>
            </a:xfrm>
            <a:custGeom>
              <a:avLst/>
              <a:gdLst/>
              <a:ahLst/>
              <a:cxnLst/>
              <a:rect l="l" t="t" r="r" b="b"/>
              <a:pathLst>
                <a:path w="54" h="926" extrusionOk="0">
                  <a:moveTo>
                    <a:pt x="21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21" y="134"/>
                    <a:pt x="21" y="267"/>
                    <a:pt x="21" y="388"/>
                  </a:cubicBezTo>
                  <a:lnTo>
                    <a:pt x="21" y="607"/>
                  </a:lnTo>
                  <a:lnTo>
                    <a:pt x="21" y="809"/>
                  </a:lnTo>
                  <a:lnTo>
                    <a:pt x="21" y="910"/>
                  </a:lnTo>
                  <a:cubicBezTo>
                    <a:pt x="21" y="926"/>
                    <a:pt x="21" y="926"/>
                    <a:pt x="37" y="926"/>
                  </a:cubicBezTo>
                  <a:lnTo>
                    <a:pt x="37" y="910"/>
                  </a:lnTo>
                  <a:lnTo>
                    <a:pt x="37" y="809"/>
                  </a:lnTo>
                  <a:cubicBezTo>
                    <a:pt x="37" y="740"/>
                    <a:pt x="53" y="671"/>
                    <a:pt x="37" y="607"/>
                  </a:cubicBezTo>
                  <a:lnTo>
                    <a:pt x="37" y="388"/>
                  </a:lnTo>
                  <a:cubicBezTo>
                    <a:pt x="53" y="267"/>
                    <a:pt x="53" y="134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1841216" y="2781394"/>
              <a:ext cx="4966" cy="53834"/>
            </a:xfrm>
            <a:custGeom>
              <a:avLst/>
              <a:gdLst/>
              <a:ahLst/>
              <a:cxnLst/>
              <a:rect l="l" t="t" r="r" b="b"/>
              <a:pathLst>
                <a:path w="50" h="542" extrusionOk="0">
                  <a:moveTo>
                    <a:pt x="33" y="0"/>
                  </a:moveTo>
                  <a:cubicBezTo>
                    <a:pt x="33" y="0"/>
                    <a:pt x="17" y="0"/>
                    <a:pt x="17" y="21"/>
                  </a:cubicBezTo>
                  <a:cubicBezTo>
                    <a:pt x="1" y="101"/>
                    <a:pt x="1" y="186"/>
                    <a:pt x="1" y="271"/>
                  </a:cubicBezTo>
                  <a:cubicBezTo>
                    <a:pt x="17" y="356"/>
                    <a:pt x="17" y="441"/>
                    <a:pt x="1" y="526"/>
                  </a:cubicBezTo>
                  <a:lnTo>
                    <a:pt x="1" y="542"/>
                  </a:lnTo>
                  <a:lnTo>
                    <a:pt x="17" y="542"/>
                  </a:lnTo>
                  <a:cubicBezTo>
                    <a:pt x="33" y="441"/>
                    <a:pt x="33" y="356"/>
                    <a:pt x="33" y="271"/>
                  </a:cubicBezTo>
                  <a:cubicBezTo>
                    <a:pt x="33" y="186"/>
                    <a:pt x="33" y="101"/>
                    <a:pt x="49" y="21"/>
                  </a:cubicBezTo>
                  <a:cubicBezTo>
                    <a:pt x="49" y="21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1861279" y="2515799"/>
              <a:ext cx="4966" cy="57013"/>
            </a:xfrm>
            <a:custGeom>
              <a:avLst/>
              <a:gdLst/>
              <a:ahLst/>
              <a:cxnLst/>
              <a:rect l="l" t="t" r="r" b="b"/>
              <a:pathLst>
                <a:path w="50" h="574" extrusionOk="0">
                  <a:moveTo>
                    <a:pt x="33" y="0"/>
                  </a:moveTo>
                  <a:lnTo>
                    <a:pt x="17" y="16"/>
                  </a:lnTo>
                  <a:lnTo>
                    <a:pt x="17" y="218"/>
                  </a:lnTo>
                  <a:cubicBezTo>
                    <a:pt x="17" y="335"/>
                    <a:pt x="33" y="436"/>
                    <a:pt x="17" y="554"/>
                  </a:cubicBezTo>
                  <a:cubicBezTo>
                    <a:pt x="1" y="554"/>
                    <a:pt x="17" y="574"/>
                    <a:pt x="17" y="574"/>
                  </a:cubicBezTo>
                  <a:cubicBezTo>
                    <a:pt x="33" y="574"/>
                    <a:pt x="33" y="574"/>
                    <a:pt x="33" y="554"/>
                  </a:cubicBezTo>
                  <a:cubicBezTo>
                    <a:pt x="49" y="453"/>
                    <a:pt x="49" y="335"/>
                    <a:pt x="49" y="218"/>
                  </a:cubicBezTo>
                  <a:lnTo>
                    <a:pt x="49" y="16"/>
                  </a:ln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1669085" y="1876941"/>
              <a:ext cx="4966" cy="65554"/>
            </a:xfrm>
            <a:custGeom>
              <a:avLst/>
              <a:gdLst/>
              <a:ahLst/>
              <a:cxnLst/>
              <a:rect l="l" t="t" r="r" b="b"/>
              <a:pathLst>
                <a:path w="50" h="660" extrusionOk="0">
                  <a:moveTo>
                    <a:pt x="33" y="1"/>
                  </a:moveTo>
                  <a:lnTo>
                    <a:pt x="33" y="17"/>
                  </a:lnTo>
                  <a:cubicBezTo>
                    <a:pt x="1" y="155"/>
                    <a:pt x="17" y="272"/>
                    <a:pt x="17" y="405"/>
                  </a:cubicBezTo>
                  <a:lnTo>
                    <a:pt x="17" y="643"/>
                  </a:lnTo>
                  <a:lnTo>
                    <a:pt x="17" y="659"/>
                  </a:lnTo>
                  <a:lnTo>
                    <a:pt x="33" y="659"/>
                  </a:lnTo>
                  <a:lnTo>
                    <a:pt x="33" y="643"/>
                  </a:lnTo>
                  <a:lnTo>
                    <a:pt x="33" y="405"/>
                  </a:lnTo>
                  <a:cubicBezTo>
                    <a:pt x="33" y="272"/>
                    <a:pt x="33" y="155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1520197" y="2298277"/>
              <a:ext cx="200736" cy="374853"/>
            </a:xfrm>
            <a:custGeom>
              <a:avLst/>
              <a:gdLst/>
              <a:ahLst/>
              <a:cxnLst/>
              <a:rect l="l" t="t" r="r" b="b"/>
              <a:pathLst>
                <a:path w="2021" h="3774" extrusionOk="0">
                  <a:moveTo>
                    <a:pt x="1" y="1"/>
                  </a:moveTo>
                  <a:lnTo>
                    <a:pt x="1" y="17"/>
                  </a:lnTo>
                  <a:cubicBezTo>
                    <a:pt x="203" y="356"/>
                    <a:pt x="437" y="659"/>
                    <a:pt x="676" y="962"/>
                  </a:cubicBezTo>
                  <a:cubicBezTo>
                    <a:pt x="809" y="1148"/>
                    <a:pt x="942" y="1330"/>
                    <a:pt x="1059" y="1516"/>
                  </a:cubicBezTo>
                  <a:cubicBezTo>
                    <a:pt x="1330" y="1871"/>
                    <a:pt x="1601" y="2239"/>
                    <a:pt x="1887" y="2643"/>
                  </a:cubicBezTo>
                  <a:cubicBezTo>
                    <a:pt x="1952" y="2727"/>
                    <a:pt x="2005" y="2812"/>
                    <a:pt x="1988" y="2929"/>
                  </a:cubicBezTo>
                  <a:cubicBezTo>
                    <a:pt x="1968" y="3099"/>
                    <a:pt x="1988" y="3249"/>
                    <a:pt x="1988" y="3418"/>
                  </a:cubicBezTo>
                  <a:lnTo>
                    <a:pt x="1988" y="3604"/>
                  </a:lnTo>
                  <a:cubicBezTo>
                    <a:pt x="1988" y="3653"/>
                    <a:pt x="1988" y="3705"/>
                    <a:pt x="1952" y="3754"/>
                  </a:cubicBezTo>
                  <a:lnTo>
                    <a:pt x="1952" y="3774"/>
                  </a:lnTo>
                  <a:lnTo>
                    <a:pt x="1968" y="3774"/>
                  </a:lnTo>
                  <a:cubicBezTo>
                    <a:pt x="2005" y="3721"/>
                    <a:pt x="2005" y="3673"/>
                    <a:pt x="2005" y="3604"/>
                  </a:cubicBezTo>
                  <a:lnTo>
                    <a:pt x="2005" y="3418"/>
                  </a:lnTo>
                  <a:cubicBezTo>
                    <a:pt x="2005" y="3249"/>
                    <a:pt x="2005" y="3099"/>
                    <a:pt x="2021" y="2929"/>
                  </a:cubicBezTo>
                  <a:cubicBezTo>
                    <a:pt x="2021" y="2796"/>
                    <a:pt x="1968" y="2711"/>
                    <a:pt x="1920" y="2626"/>
                  </a:cubicBezTo>
                  <a:cubicBezTo>
                    <a:pt x="1617" y="2222"/>
                    <a:pt x="1346" y="1855"/>
                    <a:pt x="1096" y="1499"/>
                  </a:cubicBezTo>
                  <a:cubicBezTo>
                    <a:pt x="958" y="1314"/>
                    <a:pt x="825" y="1128"/>
                    <a:pt x="692" y="946"/>
                  </a:cubicBezTo>
                  <a:cubicBezTo>
                    <a:pt x="474" y="643"/>
                    <a:pt x="235" y="340"/>
                    <a:pt x="17" y="17"/>
                  </a:cubicBez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1675542" y="3672538"/>
              <a:ext cx="3675" cy="61879"/>
            </a:xfrm>
            <a:custGeom>
              <a:avLst/>
              <a:gdLst/>
              <a:ahLst/>
              <a:cxnLst/>
              <a:rect l="l" t="t" r="r" b="b"/>
              <a:pathLst>
                <a:path w="37" h="623" extrusionOk="0">
                  <a:moveTo>
                    <a:pt x="37" y="1"/>
                  </a:moveTo>
                  <a:cubicBezTo>
                    <a:pt x="21" y="1"/>
                    <a:pt x="21" y="1"/>
                    <a:pt x="21" y="17"/>
                  </a:cubicBezTo>
                  <a:cubicBezTo>
                    <a:pt x="0" y="138"/>
                    <a:pt x="0" y="271"/>
                    <a:pt x="0" y="388"/>
                  </a:cubicBezTo>
                  <a:lnTo>
                    <a:pt x="0" y="606"/>
                  </a:lnTo>
                  <a:cubicBezTo>
                    <a:pt x="0" y="623"/>
                    <a:pt x="0" y="623"/>
                    <a:pt x="21" y="623"/>
                  </a:cubicBezTo>
                  <a:lnTo>
                    <a:pt x="37" y="606"/>
                  </a:lnTo>
                  <a:cubicBezTo>
                    <a:pt x="37" y="542"/>
                    <a:pt x="37" y="457"/>
                    <a:pt x="21" y="388"/>
                  </a:cubicBezTo>
                  <a:cubicBezTo>
                    <a:pt x="21" y="271"/>
                    <a:pt x="21" y="138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1518608" y="2639359"/>
              <a:ext cx="185539" cy="329461"/>
            </a:xfrm>
            <a:custGeom>
              <a:avLst/>
              <a:gdLst/>
              <a:ahLst/>
              <a:cxnLst/>
              <a:rect l="l" t="t" r="r" b="b"/>
              <a:pathLst>
                <a:path w="1868" h="3317" extrusionOk="0">
                  <a:moveTo>
                    <a:pt x="17" y="0"/>
                  </a:moveTo>
                  <a:lnTo>
                    <a:pt x="17" y="17"/>
                  </a:lnTo>
                  <a:cubicBezTo>
                    <a:pt x="17" y="37"/>
                    <a:pt x="17" y="53"/>
                    <a:pt x="33" y="53"/>
                  </a:cubicBezTo>
                  <a:cubicBezTo>
                    <a:pt x="49" y="138"/>
                    <a:pt x="65" y="202"/>
                    <a:pt x="49" y="303"/>
                  </a:cubicBezTo>
                  <a:cubicBezTo>
                    <a:pt x="1" y="404"/>
                    <a:pt x="86" y="473"/>
                    <a:pt x="134" y="521"/>
                  </a:cubicBezTo>
                  <a:cubicBezTo>
                    <a:pt x="166" y="558"/>
                    <a:pt x="187" y="574"/>
                    <a:pt x="203" y="590"/>
                  </a:cubicBezTo>
                  <a:cubicBezTo>
                    <a:pt x="368" y="808"/>
                    <a:pt x="554" y="1010"/>
                    <a:pt x="724" y="1228"/>
                  </a:cubicBezTo>
                  <a:cubicBezTo>
                    <a:pt x="1027" y="1600"/>
                    <a:pt x="1330" y="1972"/>
                    <a:pt x="1633" y="2339"/>
                  </a:cubicBezTo>
                  <a:cubicBezTo>
                    <a:pt x="1782" y="2509"/>
                    <a:pt x="1835" y="2663"/>
                    <a:pt x="1819" y="2828"/>
                  </a:cubicBezTo>
                  <a:cubicBezTo>
                    <a:pt x="1802" y="2913"/>
                    <a:pt x="1802" y="2998"/>
                    <a:pt x="1802" y="3083"/>
                  </a:cubicBezTo>
                  <a:cubicBezTo>
                    <a:pt x="1819" y="3115"/>
                    <a:pt x="1819" y="3147"/>
                    <a:pt x="1819" y="3184"/>
                  </a:cubicBezTo>
                  <a:lnTo>
                    <a:pt x="1819" y="3216"/>
                  </a:lnTo>
                  <a:cubicBezTo>
                    <a:pt x="1819" y="3248"/>
                    <a:pt x="1819" y="3285"/>
                    <a:pt x="1782" y="3301"/>
                  </a:cubicBezTo>
                  <a:lnTo>
                    <a:pt x="1782" y="3317"/>
                  </a:lnTo>
                  <a:lnTo>
                    <a:pt x="1802" y="3317"/>
                  </a:lnTo>
                  <a:cubicBezTo>
                    <a:pt x="1835" y="3285"/>
                    <a:pt x="1835" y="3248"/>
                    <a:pt x="1835" y="3216"/>
                  </a:cubicBezTo>
                  <a:lnTo>
                    <a:pt x="1835" y="3184"/>
                  </a:lnTo>
                  <a:lnTo>
                    <a:pt x="1835" y="3083"/>
                  </a:lnTo>
                  <a:lnTo>
                    <a:pt x="1835" y="2828"/>
                  </a:lnTo>
                  <a:cubicBezTo>
                    <a:pt x="1867" y="2610"/>
                    <a:pt x="1766" y="2461"/>
                    <a:pt x="1665" y="2323"/>
                  </a:cubicBezTo>
                  <a:cubicBezTo>
                    <a:pt x="1346" y="1956"/>
                    <a:pt x="1043" y="1584"/>
                    <a:pt x="740" y="1212"/>
                  </a:cubicBezTo>
                  <a:cubicBezTo>
                    <a:pt x="570" y="994"/>
                    <a:pt x="405" y="792"/>
                    <a:pt x="219" y="574"/>
                  </a:cubicBezTo>
                  <a:cubicBezTo>
                    <a:pt x="203" y="558"/>
                    <a:pt x="187" y="521"/>
                    <a:pt x="166" y="505"/>
                  </a:cubicBezTo>
                  <a:cubicBezTo>
                    <a:pt x="102" y="457"/>
                    <a:pt x="33" y="404"/>
                    <a:pt x="65" y="303"/>
                  </a:cubicBezTo>
                  <a:cubicBezTo>
                    <a:pt x="102" y="202"/>
                    <a:pt x="65" y="118"/>
                    <a:pt x="49" y="53"/>
                  </a:cubicBezTo>
                  <a:cubicBezTo>
                    <a:pt x="49" y="37"/>
                    <a:pt x="49" y="17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1792646" y="2718025"/>
              <a:ext cx="5364" cy="53437"/>
            </a:xfrm>
            <a:custGeom>
              <a:avLst/>
              <a:gdLst/>
              <a:ahLst/>
              <a:cxnLst/>
              <a:rect l="l" t="t" r="r" b="b"/>
              <a:pathLst>
                <a:path w="54" h="538" extrusionOk="0">
                  <a:moveTo>
                    <a:pt x="17" y="0"/>
                  </a:moveTo>
                  <a:cubicBezTo>
                    <a:pt x="1" y="85"/>
                    <a:pt x="1" y="186"/>
                    <a:pt x="17" y="271"/>
                  </a:cubicBezTo>
                  <a:cubicBezTo>
                    <a:pt x="17" y="356"/>
                    <a:pt x="17" y="436"/>
                    <a:pt x="1" y="521"/>
                  </a:cubicBezTo>
                  <a:lnTo>
                    <a:pt x="1" y="537"/>
                  </a:lnTo>
                  <a:lnTo>
                    <a:pt x="17" y="537"/>
                  </a:lnTo>
                  <a:lnTo>
                    <a:pt x="17" y="521"/>
                  </a:lnTo>
                  <a:cubicBezTo>
                    <a:pt x="33" y="436"/>
                    <a:pt x="33" y="356"/>
                    <a:pt x="33" y="271"/>
                  </a:cubicBezTo>
                  <a:cubicBezTo>
                    <a:pt x="33" y="186"/>
                    <a:pt x="33" y="101"/>
                    <a:pt x="53" y="16"/>
                  </a:cubicBezTo>
                  <a:cubicBezTo>
                    <a:pt x="53" y="0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1183982" y="2643332"/>
              <a:ext cx="6953" cy="86413"/>
            </a:xfrm>
            <a:custGeom>
              <a:avLst/>
              <a:gdLst/>
              <a:ahLst/>
              <a:cxnLst/>
              <a:rect l="l" t="t" r="r" b="b"/>
              <a:pathLst>
                <a:path w="70" h="870" extrusionOk="0">
                  <a:moveTo>
                    <a:pt x="23" y="1"/>
                  </a:moveTo>
                  <a:cubicBezTo>
                    <a:pt x="21" y="1"/>
                    <a:pt x="21" y="5"/>
                    <a:pt x="21" y="13"/>
                  </a:cubicBezTo>
                  <a:cubicBezTo>
                    <a:pt x="1" y="13"/>
                    <a:pt x="1" y="13"/>
                    <a:pt x="1" y="29"/>
                  </a:cubicBezTo>
                  <a:cubicBezTo>
                    <a:pt x="37" y="61"/>
                    <a:pt x="37" y="114"/>
                    <a:pt x="37" y="146"/>
                  </a:cubicBezTo>
                  <a:lnTo>
                    <a:pt x="37" y="179"/>
                  </a:lnTo>
                  <a:lnTo>
                    <a:pt x="37" y="417"/>
                  </a:lnTo>
                  <a:cubicBezTo>
                    <a:pt x="37" y="566"/>
                    <a:pt x="21" y="720"/>
                    <a:pt x="53" y="853"/>
                  </a:cubicBezTo>
                  <a:lnTo>
                    <a:pt x="53" y="869"/>
                  </a:lnTo>
                  <a:cubicBezTo>
                    <a:pt x="69" y="869"/>
                    <a:pt x="69" y="853"/>
                    <a:pt x="69" y="853"/>
                  </a:cubicBezTo>
                  <a:cubicBezTo>
                    <a:pt x="53" y="704"/>
                    <a:pt x="53" y="566"/>
                    <a:pt x="53" y="417"/>
                  </a:cubicBezTo>
                  <a:cubicBezTo>
                    <a:pt x="53" y="348"/>
                    <a:pt x="69" y="263"/>
                    <a:pt x="53" y="179"/>
                  </a:cubicBezTo>
                  <a:lnTo>
                    <a:pt x="53" y="146"/>
                  </a:lnTo>
                  <a:cubicBezTo>
                    <a:pt x="53" y="98"/>
                    <a:pt x="53" y="61"/>
                    <a:pt x="37" y="13"/>
                  </a:cubicBezTo>
                  <a:cubicBezTo>
                    <a:pt x="29" y="5"/>
                    <a:pt x="25" y="1"/>
                    <a:pt x="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0"/>
            <p:cNvSpPr/>
            <p:nvPr/>
          </p:nvSpPr>
          <p:spPr>
            <a:xfrm>
              <a:off x="888292" y="3099135"/>
              <a:ext cx="3278" cy="93663"/>
            </a:xfrm>
            <a:custGeom>
              <a:avLst/>
              <a:gdLst/>
              <a:ahLst/>
              <a:cxnLst/>
              <a:rect l="l" t="t" r="r" b="b"/>
              <a:pathLst>
                <a:path w="33" h="943" extrusionOk="0">
                  <a:moveTo>
                    <a:pt x="0" y="1"/>
                  </a:moveTo>
                  <a:lnTo>
                    <a:pt x="0" y="17"/>
                  </a:lnTo>
                  <a:cubicBezTo>
                    <a:pt x="17" y="154"/>
                    <a:pt x="17" y="288"/>
                    <a:pt x="17" y="405"/>
                  </a:cubicBezTo>
                  <a:cubicBezTo>
                    <a:pt x="17" y="473"/>
                    <a:pt x="0" y="538"/>
                    <a:pt x="17" y="623"/>
                  </a:cubicBezTo>
                  <a:lnTo>
                    <a:pt x="17" y="825"/>
                  </a:lnTo>
                  <a:lnTo>
                    <a:pt x="17" y="926"/>
                  </a:lnTo>
                  <a:lnTo>
                    <a:pt x="17" y="942"/>
                  </a:lnTo>
                  <a:cubicBezTo>
                    <a:pt x="33" y="942"/>
                    <a:pt x="33" y="926"/>
                    <a:pt x="33" y="926"/>
                  </a:cubicBezTo>
                  <a:lnTo>
                    <a:pt x="33" y="825"/>
                  </a:lnTo>
                  <a:lnTo>
                    <a:pt x="33" y="607"/>
                  </a:lnTo>
                  <a:lnTo>
                    <a:pt x="33" y="405"/>
                  </a:lnTo>
                  <a:cubicBezTo>
                    <a:pt x="33" y="272"/>
                    <a:pt x="33" y="154"/>
                    <a:pt x="17" y="17"/>
                  </a:cubicBezTo>
                  <a:cubicBezTo>
                    <a:pt x="17" y="17"/>
                    <a:pt x="1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0"/>
            <p:cNvSpPr/>
            <p:nvPr/>
          </p:nvSpPr>
          <p:spPr>
            <a:xfrm>
              <a:off x="1262647" y="3431774"/>
              <a:ext cx="147398" cy="142134"/>
            </a:xfrm>
            <a:custGeom>
              <a:avLst/>
              <a:gdLst/>
              <a:ahLst/>
              <a:cxnLst/>
              <a:rect l="l" t="t" r="r" b="b"/>
              <a:pathLst>
                <a:path w="1484" h="1431" extrusionOk="0">
                  <a:moveTo>
                    <a:pt x="1467" y="1"/>
                  </a:moveTo>
                  <a:cubicBezTo>
                    <a:pt x="1063" y="118"/>
                    <a:pt x="659" y="239"/>
                    <a:pt x="271" y="356"/>
                  </a:cubicBezTo>
                  <a:lnTo>
                    <a:pt x="255" y="356"/>
                  </a:lnTo>
                  <a:cubicBezTo>
                    <a:pt x="239" y="372"/>
                    <a:pt x="202" y="372"/>
                    <a:pt x="186" y="372"/>
                  </a:cubicBezTo>
                  <a:cubicBezTo>
                    <a:pt x="118" y="389"/>
                    <a:pt x="69" y="389"/>
                    <a:pt x="37" y="457"/>
                  </a:cubicBezTo>
                  <a:cubicBezTo>
                    <a:pt x="0" y="506"/>
                    <a:pt x="0" y="574"/>
                    <a:pt x="0" y="643"/>
                  </a:cubicBezTo>
                  <a:cubicBezTo>
                    <a:pt x="0" y="659"/>
                    <a:pt x="17" y="692"/>
                    <a:pt x="17" y="708"/>
                  </a:cubicBezTo>
                  <a:cubicBezTo>
                    <a:pt x="17" y="793"/>
                    <a:pt x="17" y="861"/>
                    <a:pt x="0" y="946"/>
                  </a:cubicBezTo>
                  <a:cubicBezTo>
                    <a:pt x="0" y="1095"/>
                    <a:pt x="0" y="1265"/>
                    <a:pt x="17" y="1431"/>
                  </a:cubicBezTo>
                  <a:lnTo>
                    <a:pt x="53" y="1431"/>
                  </a:lnTo>
                  <a:cubicBezTo>
                    <a:pt x="37" y="1265"/>
                    <a:pt x="37" y="1095"/>
                    <a:pt x="37" y="946"/>
                  </a:cubicBezTo>
                  <a:lnTo>
                    <a:pt x="37" y="708"/>
                  </a:lnTo>
                  <a:lnTo>
                    <a:pt x="37" y="643"/>
                  </a:lnTo>
                  <a:cubicBezTo>
                    <a:pt x="17" y="574"/>
                    <a:pt x="17" y="506"/>
                    <a:pt x="53" y="457"/>
                  </a:cubicBezTo>
                  <a:cubicBezTo>
                    <a:pt x="85" y="421"/>
                    <a:pt x="138" y="405"/>
                    <a:pt x="186" y="405"/>
                  </a:cubicBezTo>
                  <a:cubicBezTo>
                    <a:pt x="219" y="389"/>
                    <a:pt x="239" y="389"/>
                    <a:pt x="255" y="389"/>
                  </a:cubicBezTo>
                  <a:cubicBezTo>
                    <a:pt x="271" y="389"/>
                    <a:pt x="271" y="372"/>
                    <a:pt x="271" y="372"/>
                  </a:cubicBezTo>
                  <a:cubicBezTo>
                    <a:pt x="675" y="255"/>
                    <a:pt x="1079" y="138"/>
                    <a:pt x="1467" y="17"/>
                  </a:cubicBezTo>
                  <a:cubicBezTo>
                    <a:pt x="1483" y="17"/>
                    <a:pt x="1483" y="17"/>
                    <a:pt x="1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0"/>
            <p:cNvSpPr/>
            <p:nvPr/>
          </p:nvSpPr>
          <p:spPr>
            <a:xfrm>
              <a:off x="1762550" y="3602315"/>
              <a:ext cx="5364" cy="67144"/>
            </a:xfrm>
            <a:custGeom>
              <a:avLst/>
              <a:gdLst/>
              <a:ahLst/>
              <a:cxnLst/>
              <a:rect l="l" t="t" r="r" b="b"/>
              <a:pathLst>
                <a:path w="54" h="676" extrusionOk="0">
                  <a:moveTo>
                    <a:pt x="33" y="1"/>
                  </a:moveTo>
                  <a:cubicBezTo>
                    <a:pt x="17" y="118"/>
                    <a:pt x="17" y="219"/>
                    <a:pt x="17" y="320"/>
                  </a:cubicBezTo>
                  <a:lnTo>
                    <a:pt x="17" y="522"/>
                  </a:lnTo>
                  <a:lnTo>
                    <a:pt x="17" y="574"/>
                  </a:lnTo>
                  <a:cubicBezTo>
                    <a:pt x="17" y="607"/>
                    <a:pt x="17" y="643"/>
                    <a:pt x="1" y="659"/>
                  </a:cubicBezTo>
                  <a:cubicBezTo>
                    <a:pt x="1" y="675"/>
                    <a:pt x="1" y="675"/>
                    <a:pt x="17" y="675"/>
                  </a:cubicBezTo>
                  <a:lnTo>
                    <a:pt x="33" y="675"/>
                  </a:lnTo>
                  <a:cubicBezTo>
                    <a:pt x="53" y="643"/>
                    <a:pt x="53" y="607"/>
                    <a:pt x="53" y="574"/>
                  </a:cubicBezTo>
                  <a:cubicBezTo>
                    <a:pt x="33" y="558"/>
                    <a:pt x="33" y="542"/>
                    <a:pt x="33" y="522"/>
                  </a:cubicBezTo>
                  <a:cubicBezTo>
                    <a:pt x="53" y="457"/>
                    <a:pt x="53" y="388"/>
                    <a:pt x="33" y="320"/>
                  </a:cubicBezTo>
                  <a:cubicBezTo>
                    <a:pt x="33" y="219"/>
                    <a:pt x="33" y="118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0"/>
            <p:cNvSpPr/>
            <p:nvPr/>
          </p:nvSpPr>
          <p:spPr>
            <a:xfrm>
              <a:off x="1518608" y="2686340"/>
              <a:ext cx="220799" cy="331050"/>
            </a:xfrm>
            <a:custGeom>
              <a:avLst/>
              <a:gdLst/>
              <a:ahLst/>
              <a:cxnLst/>
              <a:rect l="l" t="t" r="r" b="b"/>
              <a:pathLst>
                <a:path w="2223" h="3333" extrusionOk="0">
                  <a:moveTo>
                    <a:pt x="65" y="0"/>
                  </a:moveTo>
                  <a:cubicBezTo>
                    <a:pt x="33" y="32"/>
                    <a:pt x="33" y="85"/>
                    <a:pt x="33" y="117"/>
                  </a:cubicBezTo>
                  <a:lnTo>
                    <a:pt x="33" y="133"/>
                  </a:lnTo>
                  <a:cubicBezTo>
                    <a:pt x="33" y="186"/>
                    <a:pt x="49" y="218"/>
                    <a:pt x="49" y="250"/>
                  </a:cubicBezTo>
                  <a:cubicBezTo>
                    <a:pt x="49" y="335"/>
                    <a:pt x="49" y="436"/>
                    <a:pt x="33" y="521"/>
                  </a:cubicBezTo>
                  <a:cubicBezTo>
                    <a:pt x="1" y="824"/>
                    <a:pt x="150" y="1010"/>
                    <a:pt x="304" y="1180"/>
                  </a:cubicBezTo>
                  <a:cubicBezTo>
                    <a:pt x="506" y="1382"/>
                    <a:pt x="692" y="1600"/>
                    <a:pt x="857" y="1818"/>
                  </a:cubicBezTo>
                  <a:cubicBezTo>
                    <a:pt x="942" y="1919"/>
                    <a:pt x="1027" y="2004"/>
                    <a:pt x="1096" y="2105"/>
                  </a:cubicBezTo>
                  <a:lnTo>
                    <a:pt x="1245" y="2270"/>
                  </a:lnTo>
                  <a:cubicBezTo>
                    <a:pt x="1500" y="2593"/>
                    <a:pt x="1782" y="2913"/>
                    <a:pt x="2037" y="3232"/>
                  </a:cubicBezTo>
                  <a:cubicBezTo>
                    <a:pt x="2053" y="3232"/>
                    <a:pt x="2053" y="3232"/>
                    <a:pt x="2069" y="3248"/>
                  </a:cubicBezTo>
                  <a:cubicBezTo>
                    <a:pt x="2105" y="3280"/>
                    <a:pt x="2138" y="3333"/>
                    <a:pt x="2206" y="3333"/>
                  </a:cubicBezTo>
                  <a:lnTo>
                    <a:pt x="2223" y="3333"/>
                  </a:lnTo>
                  <a:cubicBezTo>
                    <a:pt x="2223" y="3317"/>
                    <a:pt x="2206" y="3317"/>
                    <a:pt x="2206" y="3317"/>
                  </a:cubicBezTo>
                  <a:cubicBezTo>
                    <a:pt x="2154" y="3317"/>
                    <a:pt x="2122" y="3264"/>
                    <a:pt x="2085" y="3232"/>
                  </a:cubicBezTo>
                  <a:lnTo>
                    <a:pt x="2069" y="3216"/>
                  </a:lnTo>
                  <a:cubicBezTo>
                    <a:pt x="1802" y="2896"/>
                    <a:pt x="1532" y="2573"/>
                    <a:pt x="1261" y="2254"/>
                  </a:cubicBezTo>
                  <a:lnTo>
                    <a:pt x="1112" y="2089"/>
                  </a:lnTo>
                  <a:cubicBezTo>
                    <a:pt x="1043" y="1988"/>
                    <a:pt x="958" y="1903"/>
                    <a:pt x="873" y="1802"/>
                  </a:cubicBezTo>
                  <a:cubicBezTo>
                    <a:pt x="708" y="1584"/>
                    <a:pt x="522" y="1361"/>
                    <a:pt x="320" y="1159"/>
                  </a:cubicBezTo>
                  <a:cubicBezTo>
                    <a:pt x="118" y="941"/>
                    <a:pt x="33" y="755"/>
                    <a:pt x="65" y="521"/>
                  </a:cubicBezTo>
                  <a:lnTo>
                    <a:pt x="65" y="250"/>
                  </a:lnTo>
                  <a:lnTo>
                    <a:pt x="65" y="133"/>
                  </a:lnTo>
                  <a:lnTo>
                    <a:pt x="65" y="117"/>
                  </a:lnTo>
                  <a:cubicBezTo>
                    <a:pt x="65" y="85"/>
                    <a:pt x="65" y="48"/>
                    <a:pt x="86" y="32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0"/>
            <p:cNvSpPr/>
            <p:nvPr/>
          </p:nvSpPr>
          <p:spPr>
            <a:xfrm>
              <a:off x="1792646" y="2567547"/>
              <a:ext cx="5364" cy="55423"/>
            </a:xfrm>
            <a:custGeom>
              <a:avLst/>
              <a:gdLst/>
              <a:ahLst/>
              <a:cxnLst/>
              <a:rect l="l" t="t" r="r" b="b"/>
              <a:pathLst>
                <a:path w="54" h="558" extrusionOk="0">
                  <a:moveTo>
                    <a:pt x="17" y="0"/>
                  </a:moveTo>
                  <a:cubicBezTo>
                    <a:pt x="1" y="101"/>
                    <a:pt x="1" y="186"/>
                    <a:pt x="17" y="287"/>
                  </a:cubicBezTo>
                  <a:cubicBezTo>
                    <a:pt x="17" y="372"/>
                    <a:pt x="17" y="457"/>
                    <a:pt x="1" y="538"/>
                  </a:cubicBezTo>
                  <a:lnTo>
                    <a:pt x="1" y="558"/>
                  </a:lnTo>
                  <a:lnTo>
                    <a:pt x="17" y="558"/>
                  </a:lnTo>
                  <a:cubicBezTo>
                    <a:pt x="53" y="457"/>
                    <a:pt x="33" y="372"/>
                    <a:pt x="33" y="287"/>
                  </a:cubicBezTo>
                  <a:cubicBezTo>
                    <a:pt x="33" y="186"/>
                    <a:pt x="33" y="101"/>
                    <a:pt x="53" y="16"/>
                  </a:cubicBezTo>
                  <a:cubicBezTo>
                    <a:pt x="53" y="0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1734143" y="3258055"/>
              <a:ext cx="175805" cy="255663"/>
            </a:xfrm>
            <a:custGeom>
              <a:avLst/>
              <a:gdLst/>
              <a:ahLst/>
              <a:cxnLst/>
              <a:rect l="l" t="t" r="r" b="b"/>
              <a:pathLst>
                <a:path w="1770" h="2574" extrusionOk="0">
                  <a:moveTo>
                    <a:pt x="69" y="1"/>
                  </a:moveTo>
                  <a:cubicBezTo>
                    <a:pt x="36" y="33"/>
                    <a:pt x="36" y="85"/>
                    <a:pt x="36" y="118"/>
                  </a:cubicBezTo>
                  <a:lnTo>
                    <a:pt x="36" y="134"/>
                  </a:lnTo>
                  <a:lnTo>
                    <a:pt x="36" y="235"/>
                  </a:lnTo>
                  <a:lnTo>
                    <a:pt x="36" y="437"/>
                  </a:lnTo>
                  <a:cubicBezTo>
                    <a:pt x="0" y="655"/>
                    <a:pt x="69" y="825"/>
                    <a:pt x="255" y="994"/>
                  </a:cubicBezTo>
                  <a:cubicBezTo>
                    <a:pt x="505" y="1245"/>
                    <a:pt x="760" y="1499"/>
                    <a:pt x="994" y="1750"/>
                  </a:cubicBezTo>
                  <a:cubicBezTo>
                    <a:pt x="1095" y="1851"/>
                    <a:pt x="1196" y="1968"/>
                    <a:pt x="1297" y="2069"/>
                  </a:cubicBezTo>
                  <a:cubicBezTo>
                    <a:pt x="1349" y="2105"/>
                    <a:pt x="1382" y="2154"/>
                    <a:pt x="1414" y="2190"/>
                  </a:cubicBezTo>
                  <a:cubicBezTo>
                    <a:pt x="1499" y="2271"/>
                    <a:pt x="1584" y="2372"/>
                    <a:pt x="1668" y="2441"/>
                  </a:cubicBezTo>
                  <a:cubicBezTo>
                    <a:pt x="1701" y="2457"/>
                    <a:pt x="1701" y="2493"/>
                    <a:pt x="1717" y="2525"/>
                  </a:cubicBezTo>
                  <a:cubicBezTo>
                    <a:pt x="1717" y="2542"/>
                    <a:pt x="1717" y="2558"/>
                    <a:pt x="1733" y="2574"/>
                  </a:cubicBezTo>
                  <a:lnTo>
                    <a:pt x="1753" y="2574"/>
                  </a:lnTo>
                  <a:cubicBezTo>
                    <a:pt x="1769" y="2574"/>
                    <a:pt x="1769" y="2574"/>
                    <a:pt x="1753" y="2558"/>
                  </a:cubicBezTo>
                  <a:cubicBezTo>
                    <a:pt x="1753" y="2542"/>
                    <a:pt x="1753" y="2525"/>
                    <a:pt x="1733" y="2509"/>
                  </a:cubicBezTo>
                  <a:cubicBezTo>
                    <a:pt x="1733" y="2473"/>
                    <a:pt x="1717" y="2441"/>
                    <a:pt x="1685" y="2424"/>
                  </a:cubicBezTo>
                  <a:cubicBezTo>
                    <a:pt x="1600" y="2340"/>
                    <a:pt x="1515" y="2255"/>
                    <a:pt x="1450" y="2170"/>
                  </a:cubicBezTo>
                  <a:cubicBezTo>
                    <a:pt x="1398" y="2138"/>
                    <a:pt x="1366" y="2089"/>
                    <a:pt x="1329" y="2053"/>
                  </a:cubicBezTo>
                  <a:cubicBezTo>
                    <a:pt x="1212" y="1936"/>
                    <a:pt x="1111" y="1835"/>
                    <a:pt x="1010" y="1734"/>
                  </a:cubicBezTo>
                  <a:cubicBezTo>
                    <a:pt x="776" y="1483"/>
                    <a:pt x="521" y="1212"/>
                    <a:pt x="271" y="978"/>
                  </a:cubicBezTo>
                  <a:cubicBezTo>
                    <a:pt x="85" y="808"/>
                    <a:pt x="36" y="655"/>
                    <a:pt x="53" y="453"/>
                  </a:cubicBezTo>
                  <a:cubicBezTo>
                    <a:pt x="69" y="372"/>
                    <a:pt x="69" y="304"/>
                    <a:pt x="69" y="235"/>
                  </a:cubicBezTo>
                  <a:cubicBezTo>
                    <a:pt x="53" y="203"/>
                    <a:pt x="53" y="170"/>
                    <a:pt x="53" y="134"/>
                  </a:cubicBezTo>
                  <a:lnTo>
                    <a:pt x="53" y="118"/>
                  </a:lnTo>
                  <a:cubicBezTo>
                    <a:pt x="53" y="85"/>
                    <a:pt x="53" y="49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852932" y="1365417"/>
              <a:ext cx="363232" cy="326283"/>
            </a:xfrm>
            <a:custGeom>
              <a:avLst/>
              <a:gdLst/>
              <a:ahLst/>
              <a:cxnLst/>
              <a:rect l="l" t="t" r="r" b="b"/>
              <a:pathLst>
                <a:path w="3657" h="3285" extrusionOk="0">
                  <a:moveTo>
                    <a:pt x="3604" y="0"/>
                  </a:moveTo>
                  <a:lnTo>
                    <a:pt x="3604" y="17"/>
                  </a:lnTo>
                  <a:cubicBezTo>
                    <a:pt x="3621" y="37"/>
                    <a:pt x="3621" y="69"/>
                    <a:pt x="3621" y="101"/>
                  </a:cubicBezTo>
                  <a:lnTo>
                    <a:pt x="3621" y="138"/>
                  </a:lnTo>
                  <a:lnTo>
                    <a:pt x="3621" y="542"/>
                  </a:lnTo>
                  <a:lnTo>
                    <a:pt x="3621" y="962"/>
                  </a:lnTo>
                  <a:cubicBezTo>
                    <a:pt x="3621" y="1047"/>
                    <a:pt x="3604" y="1095"/>
                    <a:pt x="3520" y="1148"/>
                  </a:cubicBezTo>
                  <a:cubicBezTo>
                    <a:pt x="3051" y="1414"/>
                    <a:pt x="2578" y="1701"/>
                    <a:pt x="2122" y="1972"/>
                  </a:cubicBezTo>
                  <a:cubicBezTo>
                    <a:pt x="1770" y="2190"/>
                    <a:pt x="1383" y="2408"/>
                    <a:pt x="1011" y="2626"/>
                  </a:cubicBezTo>
                  <a:lnTo>
                    <a:pt x="760" y="2780"/>
                  </a:lnTo>
                  <a:cubicBezTo>
                    <a:pt x="542" y="2913"/>
                    <a:pt x="304" y="3067"/>
                    <a:pt x="70" y="3168"/>
                  </a:cubicBezTo>
                  <a:cubicBezTo>
                    <a:pt x="37" y="3200"/>
                    <a:pt x="1" y="3232"/>
                    <a:pt x="1" y="3269"/>
                  </a:cubicBezTo>
                  <a:cubicBezTo>
                    <a:pt x="1" y="3285"/>
                    <a:pt x="1" y="3285"/>
                    <a:pt x="21" y="3285"/>
                  </a:cubicBezTo>
                  <a:cubicBezTo>
                    <a:pt x="37" y="3248"/>
                    <a:pt x="54" y="3216"/>
                    <a:pt x="86" y="3200"/>
                  </a:cubicBezTo>
                  <a:cubicBezTo>
                    <a:pt x="324" y="3083"/>
                    <a:pt x="558" y="2945"/>
                    <a:pt x="777" y="2812"/>
                  </a:cubicBezTo>
                  <a:cubicBezTo>
                    <a:pt x="861" y="2764"/>
                    <a:pt x="946" y="2695"/>
                    <a:pt x="1031" y="2642"/>
                  </a:cubicBezTo>
                  <a:cubicBezTo>
                    <a:pt x="1399" y="2440"/>
                    <a:pt x="1770" y="2206"/>
                    <a:pt x="2142" y="1988"/>
                  </a:cubicBezTo>
                  <a:cubicBezTo>
                    <a:pt x="2594" y="1717"/>
                    <a:pt x="3067" y="1451"/>
                    <a:pt x="3536" y="1164"/>
                  </a:cubicBezTo>
                  <a:cubicBezTo>
                    <a:pt x="3637" y="1111"/>
                    <a:pt x="3657" y="1063"/>
                    <a:pt x="3657" y="962"/>
                  </a:cubicBezTo>
                  <a:lnTo>
                    <a:pt x="3657" y="542"/>
                  </a:lnTo>
                  <a:lnTo>
                    <a:pt x="3657" y="138"/>
                  </a:lnTo>
                  <a:lnTo>
                    <a:pt x="3657" y="101"/>
                  </a:lnTo>
                  <a:cubicBezTo>
                    <a:pt x="3657" y="69"/>
                    <a:pt x="3657" y="37"/>
                    <a:pt x="36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1523475" y="1786753"/>
              <a:ext cx="177394" cy="378031"/>
            </a:xfrm>
            <a:custGeom>
              <a:avLst/>
              <a:gdLst/>
              <a:ahLst/>
              <a:cxnLst/>
              <a:rect l="l" t="t" r="r" b="b"/>
              <a:pathLst>
                <a:path w="1786" h="3806" extrusionOk="0">
                  <a:moveTo>
                    <a:pt x="69" y="0"/>
                  </a:moveTo>
                  <a:cubicBezTo>
                    <a:pt x="53" y="0"/>
                    <a:pt x="53" y="16"/>
                    <a:pt x="53" y="16"/>
                  </a:cubicBezTo>
                  <a:cubicBezTo>
                    <a:pt x="0" y="202"/>
                    <a:pt x="16" y="339"/>
                    <a:pt x="117" y="473"/>
                  </a:cubicBezTo>
                  <a:cubicBezTo>
                    <a:pt x="271" y="691"/>
                    <a:pt x="420" y="925"/>
                    <a:pt x="558" y="1147"/>
                  </a:cubicBezTo>
                  <a:cubicBezTo>
                    <a:pt x="590" y="1212"/>
                    <a:pt x="622" y="1264"/>
                    <a:pt x="659" y="1313"/>
                  </a:cubicBezTo>
                  <a:cubicBezTo>
                    <a:pt x="776" y="1483"/>
                    <a:pt x="877" y="1668"/>
                    <a:pt x="994" y="1818"/>
                  </a:cubicBezTo>
                  <a:cubicBezTo>
                    <a:pt x="1026" y="1870"/>
                    <a:pt x="1063" y="1919"/>
                    <a:pt x="1095" y="1971"/>
                  </a:cubicBezTo>
                  <a:cubicBezTo>
                    <a:pt x="1196" y="2137"/>
                    <a:pt x="1297" y="2307"/>
                    <a:pt x="1414" y="2476"/>
                  </a:cubicBezTo>
                  <a:lnTo>
                    <a:pt x="1717" y="2929"/>
                  </a:lnTo>
                  <a:cubicBezTo>
                    <a:pt x="1733" y="2981"/>
                    <a:pt x="1753" y="3030"/>
                    <a:pt x="1753" y="3082"/>
                  </a:cubicBezTo>
                  <a:cubicBezTo>
                    <a:pt x="1770" y="3300"/>
                    <a:pt x="1770" y="3519"/>
                    <a:pt x="1770" y="3737"/>
                  </a:cubicBezTo>
                  <a:cubicBezTo>
                    <a:pt x="1770" y="3737"/>
                    <a:pt x="1753" y="3753"/>
                    <a:pt x="1753" y="3773"/>
                  </a:cubicBezTo>
                  <a:cubicBezTo>
                    <a:pt x="1733" y="3773"/>
                    <a:pt x="1733" y="3773"/>
                    <a:pt x="1733" y="3789"/>
                  </a:cubicBezTo>
                  <a:lnTo>
                    <a:pt x="1733" y="3805"/>
                  </a:lnTo>
                  <a:lnTo>
                    <a:pt x="1753" y="3805"/>
                  </a:lnTo>
                  <a:lnTo>
                    <a:pt x="1753" y="3789"/>
                  </a:lnTo>
                  <a:lnTo>
                    <a:pt x="1770" y="3773"/>
                  </a:lnTo>
                  <a:cubicBezTo>
                    <a:pt x="1786" y="3773"/>
                    <a:pt x="1786" y="3753"/>
                    <a:pt x="1786" y="3737"/>
                  </a:cubicBezTo>
                  <a:lnTo>
                    <a:pt x="1786" y="3082"/>
                  </a:lnTo>
                  <a:cubicBezTo>
                    <a:pt x="1786" y="3014"/>
                    <a:pt x="1770" y="2965"/>
                    <a:pt x="1733" y="2913"/>
                  </a:cubicBezTo>
                  <a:lnTo>
                    <a:pt x="1430" y="2460"/>
                  </a:lnTo>
                  <a:cubicBezTo>
                    <a:pt x="1329" y="2291"/>
                    <a:pt x="1212" y="2121"/>
                    <a:pt x="1111" y="1955"/>
                  </a:cubicBezTo>
                  <a:cubicBezTo>
                    <a:pt x="1079" y="1903"/>
                    <a:pt x="1047" y="1854"/>
                    <a:pt x="1010" y="1818"/>
                  </a:cubicBezTo>
                  <a:cubicBezTo>
                    <a:pt x="909" y="1652"/>
                    <a:pt x="792" y="1483"/>
                    <a:pt x="691" y="1313"/>
                  </a:cubicBezTo>
                  <a:cubicBezTo>
                    <a:pt x="659" y="1248"/>
                    <a:pt x="606" y="1196"/>
                    <a:pt x="574" y="1147"/>
                  </a:cubicBezTo>
                  <a:cubicBezTo>
                    <a:pt x="441" y="909"/>
                    <a:pt x="303" y="675"/>
                    <a:pt x="138" y="457"/>
                  </a:cubicBezTo>
                  <a:cubicBezTo>
                    <a:pt x="37" y="303"/>
                    <a:pt x="37" y="170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0"/>
            <p:cNvSpPr/>
            <p:nvPr/>
          </p:nvSpPr>
          <p:spPr>
            <a:xfrm>
              <a:off x="1792646" y="2244940"/>
              <a:ext cx="5364" cy="65058"/>
            </a:xfrm>
            <a:custGeom>
              <a:avLst/>
              <a:gdLst/>
              <a:ahLst/>
              <a:cxnLst/>
              <a:rect l="l" t="t" r="r" b="b"/>
              <a:pathLst>
                <a:path w="54" h="655" extrusionOk="0">
                  <a:moveTo>
                    <a:pt x="33" y="0"/>
                  </a:moveTo>
                  <a:cubicBezTo>
                    <a:pt x="33" y="0"/>
                    <a:pt x="17" y="0"/>
                    <a:pt x="17" y="17"/>
                  </a:cubicBezTo>
                  <a:cubicBezTo>
                    <a:pt x="1" y="118"/>
                    <a:pt x="1" y="219"/>
                    <a:pt x="17" y="303"/>
                  </a:cubicBezTo>
                  <a:lnTo>
                    <a:pt x="17" y="505"/>
                  </a:lnTo>
                  <a:cubicBezTo>
                    <a:pt x="1" y="521"/>
                    <a:pt x="17" y="521"/>
                    <a:pt x="17" y="538"/>
                  </a:cubicBezTo>
                  <a:cubicBezTo>
                    <a:pt x="17" y="574"/>
                    <a:pt x="17" y="606"/>
                    <a:pt x="1" y="622"/>
                  </a:cubicBezTo>
                  <a:lnTo>
                    <a:pt x="1" y="639"/>
                  </a:lnTo>
                  <a:lnTo>
                    <a:pt x="17" y="655"/>
                  </a:lnTo>
                  <a:lnTo>
                    <a:pt x="17" y="639"/>
                  </a:lnTo>
                  <a:cubicBezTo>
                    <a:pt x="53" y="606"/>
                    <a:pt x="33" y="574"/>
                    <a:pt x="33" y="538"/>
                  </a:cubicBezTo>
                  <a:lnTo>
                    <a:pt x="33" y="505"/>
                  </a:lnTo>
                  <a:lnTo>
                    <a:pt x="33" y="303"/>
                  </a:lnTo>
                  <a:cubicBezTo>
                    <a:pt x="33" y="219"/>
                    <a:pt x="33" y="118"/>
                    <a:pt x="53" y="17"/>
                  </a:cubicBezTo>
                  <a:cubicBezTo>
                    <a:pt x="53" y="17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0"/>
            <p:cNvSpPr/>
            <p:nvPr/>
          </p:nvSpPr>
          <p:spPr>
            <a:xfrm>
              <a:off x="1133823" y="2833540"/>
              <a:ext cx="6953" cy="93564"/>
            </a:xfrm>
            <a:custGeom>
              <a:avLst/>
              <a:gdLst/>
              <a:ahLst/>
              <a:cxnLst/>
              <a:rect l="l" t="t" r="r" b="b"/>
              <a:pathLst>
                <a:path w="70" h="942" extrusionOk="0">
                  <a:moveTo>
                    <a:pt x="21" y="1"/>
                  </a:moveTo>
                  <a:cubicBezTo>
                    <a:pt x="21" y="17"/>
                    <a:pt x="1" y="17"/>
                    <a:pt x="1" y="17"/>
                  </a:cubicBezTo>
                  <a:cubicBezTo>
                    <a:pt x="37" y="182"/>
                    <a:pt x="21" y="336"/>
                    <a:pt x="21" y="485"/>
                  </a:cubicBezTo>
                  <a:lnTo>
                    <a:pt x="21" y="772"/>
                  </a:lnTo>
                  <a:lnTo>
                    <a:pt x="21" y="809"/>
                  </a:lnTo>
                  <a:cubicBezTo>
                    <a:pt x="21" y="857"/>
                    <a:pt x="21" y="889"/>
                    <a:pt x="53" y="942"/>
                  </a:cubicBezTo>
                  <a:lnTo>
                    <a:pt x="69" y="942"/>
                  </a:lnTo>
                  <a:lnTo>
                    <a:pt x="69" y="910"/>
                  </a:lnTo>
                  <a:cubicBezTo>
                    <a:pt x="53" y="889"/>
                    <a:pt x="53" y="857"/>
                    <a:pt x="53" y="809"/>
                  </a:cubicBezTo>
                  <a:lnTo>
                    <a:pt x="53" y="772"/>
                  </a:lnTo>
                  <a:lnTo>
                    <a:pt x="53" y="485"/>
                  </a:lnTo>
                  <a:cubicBezTo>
                    <a:pt x="53" y="336"/>
                    <a:pt x="53" y="166"/>
                    <a:pt x="37" y="17"/>
                  </a:cubicBezTo>
                  <a:cubicBezTo>
                    <a:pt x="37" y="17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0"/>
            <p:cNvSpPr/>
            <p:nvPr/>
          </p:nvSpPr>
          <p:spPr>
            <a:xfrm>
              <a:off x="1140676" y="1460868"/>
              <a:ext cx="5264" cy="53536"/>
            </a:xfrm>
            <a:custGeom>
              <a:avLst/>
              <a:gdLst/>
              <a:ahLst/>
              <a:cxnLst/>
              <a:rect l="l" t="t" r="r" b="b"/>
              <a:pathLst>
                <a:path w="53" h="539" extrusionOk="0">
                  <a:moveTo>
                    <a:pt x="17" y="1"/>
                  </a:moveTo>
                  <a:lnTo>
                    <a:pt x="0" y="17"/>
                  </a:lnTo>
                  <a:cubicBezTo>
                    <a:pt x="17" y="86"/>
                    <a:pt x="17" y="166"/>
                    <a:pt x="0" y="235"/>
                  </a:cubicBezTo>
                  <a:cubicBezTo>
                    <a:pt x="0" y="336"/>
                    <a:pt x="0" y="437"/>
                    <a:pt x="17" y="538"/>
                  </a:cubicBezTo>
                  <a:lnTo>
                    <a:pt x="33" y="538"/>
                  </a:lnTo>
                  <a:cubicBezTo>
                    <a:pt x="53" y="538"/>
                    <a:pt x="53" y="538"/>
                    <a:pt x="53" y="522"/>
                  </a:cubicBezTo>
                  <a:cubicBezTo>
                    <a:pt x="17" y="437"/>
                    <a:pt x="33" y="336"/>
                    <a:pt x="33" y="235"/>
                  </a:cubicBezTo>
                  <a:lnTo>
                    <a:pt x="33" y="17"/>
                  </a:ln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0"/>
            <p:cNvSpPr/>
            <p:nvPr/>
          </p:nvSpPr>
          <p:spPr>
            <a:xfrm>
              <a:off x="574127" y="3373172"/>
              <a:ext cx="4867" cy="68733"/>
            </a:xfrm>
            <a:custGeom>
              <a:avLst/>
              <a:gdLst/>
              <a:ahLst/>
              <a:cxnLst/>
              <a:rect l="l" t="t" r="r" b="b"/>
              <a:pathLst>
                <a:path w="49" h="692" extrusionOk="0">
                  <a:moveTo>
                    <a:pt x="17" y="1"/>
                  </a:moveTo>
                  <a:cubicBezTo>
                    <a:pt x="0" y="1"/>
                    <a:pt x="0" y="21"/>
                    <a:pt x="0" y="21"/>
                  </a:cubicBezTo>
                  <a:cubicBezTo>
                    <a:pt x="17" y="154"/>
                    <a:pt x="17" y="304"/>
                    <a:pt x="17" y="441"/>
                  </a:cubicBezTo>
                  <a:lnTo>
                    <a:pt x="17" y="676"/>
                  </a:lnTo>
                  <a:cubicBezTo>
                    <a:pt x="17" y="692"/>
                    <a:pt x="17" y="692"/>
                    <a:pt x="33" y="692"/>
                  </a:cubicBezTo>
                  <a:lnTo>
                    <a:pt x="33" y="676"/>
                  </a:lnTo>
                  <a:lnTo>
                    <a:pt x="33" y="441"/>
                  </a:lnTo>
                  <a:cubicBezTo>
                    <a:pt x="33" y="288"/>
                    <a:pt x="49" y="154"/>
                    <a:pt x="33" y="2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0"/>
            <p:cNvSpPr/>
            <p:nvPr/>
          </p:nvSpPr>
          <p:spPr>
            <a:xfrm>
              <a:off x="1379851" y="2744842"/>
              <a:ext cx="6853" cy="85221"/>
            </a:xfrm>
            <a:custGeom>
              <a:avLst/>
              <a:gdLst/>
              <a:ahLst/>
              <a:cxnLst/>
              <a:rect l="l" t="t" r="r" b="b"/>
              <a:pathLst>
                <a:path w="69" h="858" extrusionOk="0">
                  <a:moveTo>
                    <a:pt x="0" y="1"/>
                  </a:moveTo>
                  <a:lnTo>
                    <a:pt x="0" y="187"/>
                  </a:lnTo>
                  <a:lnTo>
                    <a:pt x="0" y="671"/>
                  </a:lnTo>
                  <a:cubicBezTo>
                    <a:pt x="0" y="740"/>
                    <a:pt x="16" y="793"/>
                    <a:pt x="32" y="841"/>
                  </a:cubicBezTo>
                  <a:lnTo>
                    <a:pt x="49" y="857"/>
                  </a:lnTo>
                  <a:cubicBezTo>
                    <a:pt x="49" y="857"/>
                    <a:pt x="69" y="841"/>
                    <a:pt x="49" y="841"/>
                  </a:cubicBezTo>
                  <a:cubicBezTo>
                    <a:pt x="32" y="793"/>
                    <a:pt x="32" y="740"/>
                    <a:pt x="32" y="671"/>
                  </a:cubicBezTo>
                  <a:lnTo>
                    <a:pt x="32" y="18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0"/>
            <p:cNvSpPr/>
            <p:nvPr/>
          </p:nvSpPr>
          <p:spPr>
            <a:xfrm>
              <a:off x="1841216" y="3672538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cubicBezTo>
                    <a:pt x="1" y="138"/>
                    <a:pt x="1" y="271"/>
                    <a:pt x="1" y="388"/>
                  </a:cubicBezTo>
                  <a:cubicBezTo>
                    <a:pt x="17" y="457"/>
                    <a:pt x="17" y="542"/>
                    <a:pt x="1" y="606"/>
                  </a:cubicBezTo>
                  <a:cubicBezTo>
                    <a:pt x="1" y="623"/>
                    <a:pt x="17" y="623"/>
                    <a:pt x="17" y="623"/>
                  </a:cubicBezTo>
                  <a:cubicBezTo>
                    <a:pt x="33" y="623"/>
                    <a:pt x="33" y="623"/>
                    <a:pt x="33" y="606"/>
                  </a:cubicBezTo>
                  <a:lnTo>
                    <a:pt x="33" y="388"/>
                  </a:lnTo>
                  <a:cubicBezTo>
                    <a:pt x="33" y="271"/>
                    <a:pt x="33" y="138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0"/>
            <p:cNvSpPr/>
            <p:nvPr/>
          </p:nvSpPr>
          <p:spPr>
            <a:xfrm>
              <a:off x="1944712" y="3348341"/>
              <a:ext cx="6953" cy="57112"/>
            </a:xfrm>
            <a:custGeom>
              <a:avLst/>
              <a:gdLst/>
              <a:ahLst/>
              <a:cxnLst/>
              <a:rect l="l" t="t" r="r" b="b"/>
              <a:pathLst>
                <a:path w="70" h="575" extrusionOk="0">
                  <a:moveTo>
                    <a:pt x="37" y="0"/>
                  </a:moveTo>
                  <a:cubicBezTo>
                    <a:pt x="17" y="101"/>
                    <a:pt x="17" y="186"/>
                    <a:pt x="17" y="287"/>
                  </a:cubicBezTo>
                  <a:cubicBezTo>
                    <a:pt x="17" y="372"/>
                    <a:pt x="17" y="453"/>
                    <a:pt x="1" y="554"/>
                  </a:cubicBezTo>
                  <a:lnTo>
                    <a:pt x="17" y="574"/>
                  </a:lnTo>
                  <a:lnTo>
                    <a:pt x="37" y="554"/>
                  </a:lnTo>
                  <a:cubicBezTo>
                    <a:pt x="53" y="473"/>
                    <a:pt x="53" y="372"/>
                    <a:pt x="53" y="287"/>
                  </a:cubicBezTo>
                  <a:cubicBezTo>
                    <a:pt x="37" y="186"/>
                    <a:pt x="37" y="101"/>
                    <a:pt x="53" y="17"/>
                  </a:cubicBezTo>
                  <a:cubicBezTo>
                    <a:pt x="70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0"/>
            <p:cNvSpPr/>
            <p:nvPr/>
          </p:nvSpPr>
          <p:spPr>
            <a:xfrm>
              <a:off x="851343" y="2438723"/>
              <a:ext cx="356477" cy="264502"/>
            </a:xfrm>
            <a:custGeom>
              <a:avLst/>
              <a:gdLst/>
              <a:ahLst/>
              <a:cxnLst/>
              <a:rect l="l" t="t" r="r" b="b"/>
              <a:pathLst>
                <a:path w="3589" h="2663" extrusionOk="0">
                  <a:moveTo>
                    <a:pt x="3572" y="1"/>
                  </a:moveTo>
                  <a:cubicBezTo>
                    <a:pt x="3386" y="53"/>
                    <a:pt x="3200" y="154"/>
                    <a:pt x="3031" y="219"/>
                  </a:cubicBezTo>
                  <a:cubicBezTo>
                    <a:pt x="2946" y="271"/>
                    <a:pt x="2881" y="304"/>
                    <a:pt x="2796" y="340"/>
                  </a:cubicBezTo>
                  <a:cubicBezTo>
                    <a:pt x="2324" y="542"/>
                    <a:pt x="1835" y="776"/>
                    <a:pt x="1382" y="978"/>
                  </a:cubicBezTo>
                  <a:cubicBezTo>
                    <a:pt x="1229" y="1047"/>
                    <a:pt x="1079" y="1111"/>
                    <a:pt x="926" y="1180"/>
                  </a:cubicBezTo>
                  <a:cubicBezTo>
                    <a:pt x="623" y="1330"/>
                    <a:pt x="340" y="1451"/>
                    <a:pt x="86" y="1584"/>
                  </a:cubicBezTo>
                  <a:lnTo>
                    <a:pt x="70" y="1584"/>
                  </a:lnTo>
                  <a:cubicBezTo>
                    <a:pt x="37" y="1600"/>
                    <a:pt x="1" y="1616"/>
                    <a:pt x="1" y="1669"/>
                  </a:cubicBezTo>
                  <a:lnTo>
                    <a:pt x="1" y="2259"/>
                  </a:lnTo>
                  <a:lnTo>
                    <a:pt x="1" y="2594"/>
                  </a:lnTo>
                  <a:cubicBezTo>
                    <a:pt x="1" y="2610"/>
                    <a:pt x="17" y="2626"/>
                    <a:pt x="17" y="2626"/>
                  </a:cubicBezTo>
                  <a:lnTo>
                    <a:pt x="37" y="2642"/>
                  </a:lnTo>
                  <a:lnTo>
                    <a:pt x="37" y="2663"/>
                  </a:lnTo>
                  <a:lnTo>
                    <a:pt x="53" y="2663"/>
                  </a:lnTo>
                  <a:lnTo>
                    <a:pt x="53" y="2642"/>
                  </a:lnTo>
                  <a:lnTo>
                    <a:pt x="53" y="2626"/>
                  </a:lnTo>
                  <a:cubicBezTo>
                    <a:pt x="37" y="2610"/>
                    <a:pt x="37" y="2594"/>
                    <a:pt x="37" y="2594"/>
                  </a:cubicBezTo>
                  <a:lnTo>
                    <a:pt x="37" y="2259"/>
                  </a:lnTo>
                  <a:lnTo>
                    <a:pt x="37" y="1669"/>
                  </a:lnTo>
                  <a:cubicBezTo>
                    <a:pt x="17" y="1633"/>
                    <a:pt x="53" y="1616"/>
                    <a:pt x="70" y="1616"/>
                  </a:cubicBezTo>
                  <a:lnTo>
                    <a:pt x="86" y="1600"/>
                  </a:lnTo>
                  <a:cubicBezTo>
                    <a:pt x="356" y="1483"/>
                    <a:pt x="643" y="1350"/>
                    <a:pt x="946" y="1212"/>
                  </a:cubicBezTo>
                  <a:cubicBezTo>
                    <a:pt x="1096" y="1148"/>
                    <a:pt x="1249" y="1079"/>
                    <a:pt x="1382" y="1010"/>
                  </a:cubicBezTo>
                  <a:cubicBezTo>
                    <a:pt x="1855" y="792"/>
                    <a:pt x="2324" y="574"/>
                    <a:pt x="2812" y="356"/>
                  </a:cubicBezTo>
                  <a:cubicBezTo>
                    <a:pt x="2881" y="320"/>
                    <a:pt x="2966" y="287"/>
                    <a:pt x="3031" y="255"/>
                  </a:cubicBezTo>
                  <a:cubicBezTo>
                    <a:pt x="3216" y="170"/>
                    <a:pt x="3386" y="85"/>
                    <a:pt x="3572" y="17"/>
                  </a:cubicBezTo>
                  <a:cubicBezTo>
                    <a:pt x="3588" y="17"/>
                    <a:pt x="3588" y="17"/>
                    <a:pt x="3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0"/>
            <p:cNvSpPr/>
            <p:nvPr/>
          </p:nvSpPr>
          <p:spPr>
            <a:xfrm>
              <a:off x="852932" y="1525926"/>
              <a:ext cx="361245" cy="341181"/>
            </a:xfrm>
            <a:custGeom>
              <a:avLst/>
              <a:gdLst/>
              <a:ahLst/>
              <a:cxnLst/>
              <a:rect l="l" t="t" r="r" b="b"/>
              <a:pathLst>
                <a:path w="3637" h="3435" extrusionOk="0">
                  <a:moveTo>
                    <a:pt x="3604" y="0"/>
                  </a:moveTo>
                  <a:cubicBezTo>
                    <a:pt x="3588" y="69"/>
                    <a:pt x="3536" y="85"/>
                    <a:pt x="3471" y="117"/>
                  </a:cubicBezTo>
                  <a:cubicBezTo>
                    <a:pt x="3455" y="117"/>
                    <a:pt x="3435" y="138"/>
                    <a:pt x="3402" y="138"/>
                  </a:cubicBezTo>
                  <a:cubicBezTo>
                    <a:pt x="3152" y="303"/>
                    <a:pt x="2865" y="457"/>
                    <a:pt x="2594" y="590"/>
                  </a:cubicBezTo>
                  <a:cubicBezTo>
                    <a:pt x="2409" y="691"/>
                    <a:pt x="2223" y="792"/>
                    <a:pt x="2041" y="909"/>
                  </a:cubicBezTo>
                  <a:cubicBezTo>
                    <a:pt x="1787" y="1047"/>
                    <a:pt x="1516" y="1196"/>
                    <a:pt x="1282" y="1350"/>
                  </a:cubicBezTo>
                  <a:cubicBezTo>
                    <a:pt x="1096" y="1451"/>
                    <a:pt x="930" y="1552"/>
                    <a:pt x="744" y="1653"/>
                  </a:cubicBezTo>
                  <a:cubicBezTo>
                    <a:pt x="591" y="1733"/>
                    <a:pt x="389" y="1854"/>
                    <a:pt x="187" y="1955"/>
                  </a:cubicBezTo>
                  <a:cubicBezTo>
                    <a:pt x="54" y="2020"/>
                    <a:pt x="1" y="2105"/>
                    <a:pt x="21" y="2238"/>
                  </a:cubicBezTo>
                  <a:lnTo>
                    <a:pt x="21" y="2711"/>
                  </a:lnTo>
                  <a:cubicBezTo>
                    <a:pt x="21" y="2929"/>
                    <a:pt x="1" y="3131"/>
                    <a:pt x="37" y="3349"/>
                  </a:cubicBezTo>
                  <a:cubicBezTo>
                    <a:pt x="37" y="3369"/>
                    <a:pt x="21" y="3369"/>
                    <a:pt x="21" y="3386"/>
                  </a:cubicBezTo>
                  <a:cubicBezTo>
                    <a:pt x="21" y="3402"/>
                    <a:pt x="1" y="3402"/>
                    <a:pt x="1" y="3418"/>
                  </a:cubicBezTo>
                  <a:lnTo>
                    <a:pt x="1" y="3434"/>
                  </a:lnTo>
                  <a:lnTo>
                    <a:pt x="21" y="3434"/>
                  </a:lnTo>
                  <a:lnTo>
                    <a:pt x="21" y="3418"/>
                  </a:lnTo>
                  <a:cubicBezTo>
                    <a:pt x="37" y="3418"/>
                    <a:pt x="37" y="3402"/>
                    <a:pt x="37" y="3402"/>
                  </a:cubicBezTo>
                  <a:cubicBezTo>
                    <a:pt x="54" y="3386"/>
                    <a:pt x="70" y="3369"/>
                    <a:pt x="54" y="3349"/>
                  </a:cubicBezTo>
                  <a:cubicBezTo>
                    <a:pt x="37" y="3131"/>
                    <a:pt x="37" y="2929"/>
                    <a:pt x="37" y="2711"/>
                  </a:cubicBezTo>
                  <a:cubicBezTo>
                    <a:pt x="37" y="2561"/>
                    <a:pt x="54" y="2392"/>
                    <a:pt x="37" y="2238"/>
                  </a:cubicBezTo>
                  <a:cubicBezTo>
                    <a:pt x="37" y="2121"/>
                    <a:pt x="70" y="2036"/>
                    <a:pt x="187" y="1988"/>
                  </a:cubicBezTo>
                  <a:cubicBezTo>
                    <a:pt x="405" y="1871"/>
                    <a:pt x="591" y="1770"/>
                    <a:pt x="760" y="1669"/>
                  </a:cubicBezTo>
                  <a:cubicBezTo>
                    <a:pt x="946" y="1568"/>
                    <a:pt x="1112" y="1467"/>
                    <a:pt x="1282" y="1366"/>
                  </a:cubicBezTo>
                  <a:cubicBezTo>
                    <a:pt x="1536" y="1228"/>
                    <a:pt x="1787" y="1079"/>
                    <a:pt x="2057" y="925"/>
                  </a:cubicBezTo>
                  <a:cubicBezTo>
                    <a:pt x="2243" y="824"/>
                    <a:pt x="2425" y="723"/>
                    <a:pt x="2611" y="622"/>
                  </a:cubicBezTo>
                  <a:cubicBezTo>
                    <a:pt x="2881" y="473"/>
                    <a:pt x="3152" y="319"/>
                    <a:pt x="3419" y="170"/>
                  </a:cubicBezTo>
                  <a:cubicBezTo>
                    <a:pt x="3435" y="154"/>
                    <a:pt x="3471" y="154"/>
                    <a:pt x="3487" y="138"/>
                  </a:cubicBezTo>
                  <a:cubicBezTo>
                    <a:pt x="3536" y="117"/>
                    <a:pt x="3604" y="85"/>
                    <a:pt x="3637" y="16"/>
                  </a:cubicBezTo>
                  <a:cubicBezTo>
                    <a:pt x="3637" y="0"/>
                    <a:pt x="3637" y="0"/>
                    <a:pt x="36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0"/>
            <p:cNvSpPr/>
            <p:nvPr/>
          </p:nvSpPr>
          <p:spPr>
            <a:xfrm>
              <a:off x="794827" y="1795097"/>
              <a:ext cx="4867" cy="93663"/>
            </a:xfrm>
            <a:custGeom>
              <a:avLst/>
              <a:gdLst/>
              <a:ahLst/>
              <a:cxnLst/>
              <a:rect l="l" t="t" r="r" b="b"/>
              <a:pathLst>
                <a:path w="49" h="943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34"/>
                    <a:pt x="16" y="255"/>
                    <a:pt x="0" y="373"/>
                  </a:cubicBezTo>
                  <a:lnTo>
                    <a:pt x="0" y="591"/>
                  </a:lnTo>
                  <a:cubicBezTo>
                    <a:pt x="16" y="623"/>
                    <a:pt x="0" y="659"/>
                    <a:pt x="0" y="708"/>
                  </a:cubicBezTo>
                  <a:cubicBezTo>
                    <a:pt x="0" y="777"/>
                    <a:pt x="0" y="861"/>
                    <a:pt x="16" y="926"/>
                  </a:cubicBezTo>
                  <a:lnTo>
                    <a:pt x="33" y="942"/>
                  </a:lnTo>
                  <a:lnTo>
                    <a:pt x="49" y="926"/>
                  </a:lnTo>
                  <a:cubicBezTo>
                    <a:pt x="33" y="841"/>
                    <a:pt x="33" y="777"/>
                    <a:pt x="33" y="708"/>
                  </a:cubicBezTo>
                  <a:lnTo>
                    <a:pt x="33" y="591"/>
                  </a:lnTo>
                  <a:lnTo>
                    <a:pt x="33" y="373"/>
                  </a:lnTo>
                  <a:cubicBezTo>
                    <a:pt x="33" y="255"/>
                    <a:pt x="33" y="134"/>
                    <a:pt x="16" y="17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0"/>
            <p:cNvSpPr/>
            <p:nvPr/>
          </p:nvSpPr>
          <p:spPr>
            <a:xfrm>
              <a:off x="1202457" y="3670253"/>
              <a:ext cx="3675" cy="64164"/>
            </a:xfrm>
            <a:custGeom>
              <a:avLst/>
              <a:gdLst/>
              <a:ahLst/>
              <a:cxnLst/>
              <a:rect l="l" t="t" r="r" b="b"/>
              <a:pathLst>
                <a:path w="37" h="646" extrusionOk="0">
                  <a:moveTo>
                    <a:pt x="12" y="0"/>
                  </a:moveTo>
                  <a:cubicBezTo>
                    <a:pt x="10" y="0"/>
                    <a:pt x="6" y="2"/>
                    <a:pt x="1" y="7"/>
                  </a:cubicBezTo>
                  <a:cubicBezTo>
                    <a:pt x="17" y="141"/>
                    <a:pt x="17" y="278"/>
                    <a:pt x="1" y="395"/>
                  </a:cubicBezTo>
                  <a:lnTo>
                    <a:pt x="1" y="629"/>
                  </a:lnTo>
                  <a:cubicBezTo>
                    <a:pt x="1" y="646"/>
                    <a:pt x="17" y="646"/>
                    <a:pt x="17" y="646"/>
                  </a:cubicBezTo>
                  <a:cubicBezTo>
                    <a:pt x="37" y="646"/>
                    <a:pt x="37" y="646"/>
                    <a:pt x="37" y="629"/>
                  </a:cubicBezTo>
                  <a:lnTo>
                    <a:pt x="37" y="395"/>
                  </a:lnTo>
                  <a:cubicBezTo>
                    <a:pt x="37" y="278"/>
                    <a:pt x="37" y="141"/>
                    <a:pt x="17" y="7"/>
                  </a:cubicBezTo>
                  <a:cubicBezTo>
                    <a:pt x="17" y="7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0"/>
            <p:cNvSpPr/>
            <p:nvPr/>
          </p:nvSpPr>
          <p:spPr>
            <a:xfrm>
              <a:off x="574127" y="2452330"/>
              <a:ext cx="4867" cy="51947"/>
            </a:xfrm>
            <a:custGeom>
              <a:avLst/>
              <a:gdLst/>
              <a:ahLst/>
              <a:cxnLst/>
              <a:rect l="l" t="t" r="r" b="b"/>
              <a:pathLst>
                <a:path w="49" h="523" extrusionOk="0">
                  <a:moveTo>
                    <a:pt x="17" y="1"/>
                  </a:moveTo>
                  <a:lnTo>
                    <a:pt x="17" y="17"/>
                  </a:lnTo>
                  <a:lnTo>
                    <a:pt x="17" y="183"/>
                  </a:lnTo>
                  <a:cubicBezTo>
                    <a:pt x="17" y="304"/>
                    <a:pt x="0" y="405"/>
                    <a:pt x="33" y="506"/>
                  </a:cubicBezTo>
                  <a:lnTo>
                    <a:pt x="33" y="522"/>
                  </a:lnTo>
                  <a:cubicBezTo>
                    <a:pt x="49" y="522"/>
                    <a:pt x="49" y="506"/>
                    <a:pt x="49" y="506"/>
                  </a:cubicBezTo>
                  <a:cubicBezTo>
                    <a:pt x="33" y="405"/>
                    <a:pt x="33" y="304"/>
                    <a:pt x="33" y="183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0"/>
            <p:cNvSpPr/>
            <p:nvPr/>
          </p:nvSpPr>
          <p:spPr>
            <a:xfrm>
              <a:off x="1137498" y="2153064"/>
              <a:ext cx="4867" cy="86711"/>
            </a:xfrm>
            <a:custGeom>
              <a:avLst/>
              <a:gdLst/>
              <a:ahLst/>
              <a:cxnLst/>
              <a:rect l="l" t="t" r="r" b="b"/>
              <a:pathLst>
                <a:path w="49" h="873" extrusionOk="0">
                  <a:moveTo>
                    <a:pt x="16" y="0"/>
                  </a:moveTo>
                  <a:lnTo>
                    <a:pt x="0" y="16"/>
                  </a:lnTo>
                  <a:cubicBezTo>
                    <a:pt x="16" y="202"/>
                    <a:pt x="16" y="368"/>
                    <a:pt x="16" y="538"/>
                  </a:cubicBezTo>
                  <a:lnTo>
                    <a:pt x="16" y="857"/>
                  </a:lnTo>
                  <a:cubicBezTo>
                    <a:pt x="16" y="857"/>
                    <a:pt x="16" y="873"/>
                    <a:pt x="32" y="873"/>
                  </a:cubicBezTo>
                  <a:lnTo>
                    <a:pt x="32" y="857"/>
                  </a:lnTo>
                  <a:lnTo>
                    <a:pt x="32" y="538"/>
                  </a:lnTo>
                  <a:cubicBezTo>
                    <a:pt x="49" y="368"/>
                    <a:pt x="49" y="186"/>
                    <a:pt x="32" y="16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0"/>
            <p:cNvSpPr/>
            <p:nvPr/>
          </p:nvSpPr>
          <p:spPr>
            <a:xfrm>
              <a:off x="1383029" y="2226465"/>
              <a:ext cx="3675" cy="68733"/>
            </a:xfrm>
            <a:custGeom>
              <a:avLst/>
              <a:gdLst/>
              <a:ahLst/>
              <a:cxnLst/>
              <a:rect l="l" t="t" r="r" b="b"/>
              <a:pathLst>
                <a:path w="37" h="692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lnTo>
                    <a:pt x="0" y="255"/>
                  </a:lnTo>
                  <a:cubicBezTo>
                    <a:pt x="0" y="388"/>
                    <a:pt x="0" y="538"/>
                    <a:pt x="17" y="675"/>
                  </a:cubicBezTo>
                  <a:cubicBezTo>
                    <a:pt x="17" y="675"/>
                    <a:pt x="17" y="691"/>
                    <a:pt x="37" y="691"/>
                  </a:cubicBezTo>
                  <a:lnTo>
                    <a:pt x="37" y="675"/>
                  </a:lnTo>
                  <a:cubicBezTo>
                    <a:pt x="17" y="538"/>
                    <a:pt x="17" y="388"/>
                    <a:pt x="37" y="255"/>
                  </a:cubicBezTo>
                  <a:lnTo>
                    <a:pt x="37" y="17"/>
                  </a:ln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0"/>
            <p:cNvSpPr/>
            <p:nvPr/>
          </p:nvSpPr>
          <p:spPr>
            <a:xfrm>
              <a:off x="1520197" y="1957195"/>
              <a:ext cx="204014" cy="429879"/>
            </a:xfrm>
            <a:custGeom>
              <a:avLst/>
              <a:gdLst/>
              <a:ahLst/>
              <a:cxnLst/>
              <a:rect l="l" t="t" r="r" b="b"/>
              <a:pathLst>
                <a:path w="2054" h="4328" extrusionOk="0">
                  <a:moveTo>
                    <a:pt x="17" y="1"/>
                  </a:moveTo>
                  <a:lnTo>
                    <a:pt x="1" y="17"/>
                  </a:lnTo>
                  <a:lnTo>
                    <a:pt x="1" y="37"/>
                  </a:lnTo>
                  <a:cubicBezTo>
                    <a:pt x="70" y="86"/>
                    <a:pt x="86" y="154"/>
                    <a:pt x="70" y="239"/>
                  </a:cubicBezTo>
                  <a:cubicBezTo>
                    <a:pt x="49" y="272"/>
                    <a:pt x="49" y="304"/>
                    <a:pt x="49" y="340"/>
                  </a:cubicBezTo>
                  <a:cubicBezTo>
                    <a:pt x="70" y="506"/>
                    <a:pt x="49" y="676"/>
                    <a:pt x="49" y="845"/>
                  </a:cubicBezTo>
                  <a:cubicBezTo>
                    <a:pt x="33" y="979"/>
                    <a:pt x="33" y="1112"/>
                    <a:pt x="33" y="1249"/>
                  </a:cubicBezTo>
                  <a:cubicBezTo>
                    <a:pt x="33" y="1314"/>
                    <a:pt x="49" y="1382"/>
                    <a:pt x="102" y="1451"/>
                  </a:cubicBezTo>
                  <a:lnTo>
                    <a:pt x="118" y="1467"/>
                  </a:lnTo>
                  <a:cubicBezTo>
                    <a:pt x="474" y="1972"/>
                    <a:pt x="825" y="2493"/>
                    <a:pt x="1197" y="3015"/>
                  </a:cubicBezTo>
                  <a:cubicBezTo>
                    <a:pt x="1298" y="3168"/>
                    <a:pt x="1383" y="3318"/>
                    <a:pt x="1484" y="3451"/>
                  </a:cubicBezTo>
                  <a:cubicBezTo>
                    <a:pt x="1585" y="3604"/>
                    <a:pt x="1686" y="3774"/>
                    <a:pt x="1803" y="3923"/>
                  </a:cubicBezTo>
                  <a:cubicBezTo>
                    <a:pt x="1819" y="3956"/>
                    <a:pt x="1851" y="3976"/>
                    <a:pt x="1867" y="4008"/>
                  </a:cubicBezTo>
                  <a:cubicBezTo>
                    <a:pt x="1936" y="4109"/>
                    <a:pt x="2021" y="4194"/>
                    <a:pt x="2021" y="4311"/>
                  </a:cubicBezTo>
                  <a:cubicBezTo>
                    <a:pt x="2021" y="4327"/>
                    <a:pt x="2037" y="4327"/>
                    <a:pt x="2037" y="4327"/>
                  </a:cubicBezTo>
                  <a:cubicBezTo>
                    <a:pt x="2053" y="4327"/>
                    <a:pt x="2053" y="4327"/>
                    <a:pt x="2053" y="4311"/>
                  </a:cubicBezTo>
                  <a:cubicBezTo>
                    <a:pt x="2037" y="4178"/>
                    <a:pt x="1968" y="4093"/>
                    <a:pt x="1887" y="3992"/>
                  </a:cubicBezTo>
                  <a:cubicBezTo>
                    <a:pt x="1867" y="3956"/>
                    <a:pt x="1835" y="3940"/>
                    <a:pt x="1819" y="3907"/>
                  </a:cubicBezTo>
                  <a:cubicBezTo>
                    <a:pt x="1718" y="3754"/>
                    <a:pt x="1617" y="3588"/>
                    <a:pt x="1516" y="3435"/>
                  </a:cubicBezTo>
                  <a:cubicBezTo>
                    <a:pt x="1415" y="3301"/>
                    <a:pt x="1314" y="3148"/>
                    <a:pt x="1213" y="2998"/>
                  </a:cubicBezTo>
                  <a:cubicBezTo>
                    <a:pt x="857" y="2477"/>
                    <a:pt x="490" y="1956"/>
                    <a:pt x="134" y="1451"/>
                  </a:cubicBezTo>
                  <a:lnTo>
                    <a:pt x="118" y="1431"/>
                  </a:lnTo>
                  <a:cubicBezTo>
                    <a:pt x="86" y="1382"/>
                    <a:pt x="70" y="1330"/>
                    <a:pt x="70" y="1249"/>
                  </a:cubicBezTo>
                  <a:cubicBezTo>
                    <a:pt x="49" y="1112"/>
                    <a:pt x="70" y="979"/>
                    <a:pt x="70" y="845"/>
                  </a:cubicBezTo>
                  <a:cubicBezTo>
                    <a:pt x="86" y="676"/>
                    <a:pt x="102" y="506"/>
                    <a:pt x="86" y="320"/>
                  </a:cubicBezTo>
                  <a:lnTo>
                    <a:pt x="86" y="255"/>
                  </a:lnTo>
                  <a:cubicBezTo>
                    <a:pt x="118" y="154"/>
                    <a:pt x="102" y="70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0"/>
            <p:cNvSpPr/>
            <p:nvPr/>
          </p:nvSpPr>
          <p:spPr>
            <a:xfrm>
              <a:off x="1246160" y="3435449"/>
              <a:ext cx="168654" cy="148491"/>
            </a:xfrm>
            <a:custGeom>
              <a:avLst/>
              <a:gdLst/>
              <a:ahLst/>
              <a:cxnLst/>
              <a:rect l="l" t="t" r="r" b="b"/>
              <a:pathLst>
                <a:path w="1698" h="1495" extrusionOk="0">
                  <a:moveTo>
                    <a:pt x="1698" y="0"/>
                  </a:moveTo>
                  <a:cubicBezTo>
                    <a:pt x="1681" y="0"/>
                    <a:pt x="1681" y="0"/>
                    <a:pt x="1681" y="16"/>
                  </a:cubicBezTo>
                  <a:cubicBezTo>
                    <a:pt x="1649" y="117"/>
                    <a:pt x="1665" y="218"/>
                    <a:pt x="1665" y="319"/>
                  </a:cubicBezTo>
                  <a:lnTo>
                    <a:pt x="1665" y="485"/>
                  </a:lnTo>
                  <a:lnTo>
                    <a:pt x="1665" y="788"/>
                  </a:lnTo>
                  <a:cubicBezTo>
                    <a:pt x="1665" y="909"/>
                    <a:pt x="1649" y="974"/>
                    <a:pt x="1516" y="1010"/>
                  </a:cubicBezTo>
                  <a:cubicBezTo>
                    <a:pt x="1245" y="1075"/>
                    <a:pt x="991" y="1159"/>
                    <a:pt x="740" y="1244"/>
                  </a:cubicBezTo>
                  <a:cubicBezTo>
                    <a:pt x="587" y="1277"/>
                    <a:pt x="437" y="1329"/>
                    <a:pt x="284" y="1378"/>
                  </a:cubicBezTo>
                  <a:cubicBezTo>
                    <a:pt x="203" y="1394"/>
                    <a:pt x="118" y="1430"/>
                    <a:pt x="17" y="1479"/>
                  </a:cubicBezTo>
                  <a:cubicBezTo>
                    <a:pt x="1" y="1479"/>
                    <a:pt x="1" y="1479"/>
                    <a:pt x="1" y="1495"/>
                  </a:cubicBezTo>
                  <a:lnTo>
                    <a:pt x="17" y="1495"/>
                  </a:lnTo>
                  <a:cubicBezTo>
                    <a:pt x="134" y="1462"/>
                    <a:pt x="219" y="1430"/>
                    <a:pt x="304" y="1394"/>
                  </a:cubicBezTo>
                  <a:cubicBezTo>
                    <a:pt x="453" y="1361"/>
                    <a:pt x="607" y="1313"/>
                    <a:pt x="756" y="1260"/>
                  </a:cubicBezTo>
                  <a:cubicBezTo>
                    <a:pt x="991" y="1176"/>
                    <a:pt x="1261" y="1091"/>
                    <a:pt x="1516" y="1026"/>
                  </a:cubicBezTo>
                  <a:cubicBezTo>
                    <a:pt x="1681" y="990"/>
                    <a:pt x="1698" y="909"/>
                    <a:pt x="1681" y="788"/>
                  </a:cubicBezTo>
                  <a:lnTo>
                    <a:pt x="1681" y="485"/>
                  </a:lnTo>
                  <a:cubicBezTo>
                    <a:pt x="1698" y="436"/>
                    <a:pt x="1681" y="368"/>
                    <a:pt x="1681" y="319"/>
                  </a:cubicBezTo>
                  <a:cubicBezTo>
                    <a:pt x="1681" y="218"/>
                    <a:pt x="1681" y="117"/>
                    <a:pt x="1698" y="16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0"/>
            <p:cNvSpPr/>
            <p:nvPr/>
          </p:nvSpPr>
          <p:spPr>
            <a:xfrm>
              <a:off x="1254205" y="1805427"/>
              <a:ext cx="164184" cy="218912"/>
            </a:xfrm>
            <a:custGeom>
              <a:avLst/>
              <a:gdLst/>
              <a:ahLst/>
              <a:cxnLst/>
              <a:rect l="l" t="t" r="r" b="b"/>
              <a:pathLst>
                <a:path w="1653" h="2204" extrusionOk="0">
                  <a:moveTo>
                    <a:pt x="1557" y="1"/>
                  </a:moveTo>
                  <a:cubicBezTo>
                    <a:pt x="1522" y="1"/>
                    <a:pt x="1485" y="25"/>
                    <a:pt x="1451" y="50"/>
                  </a:cubicBezTo>
                  <a:lnTo>
                    <a:pt x="1435" y="50"/>
                  </a:lnTo>
                  <a:cubicBezTo>
                    <a:pt x="994" y="285"/>
                    <a:pt x="542" y="503"/>
                    <a:pt x="122" y="721"/>
                  </a:cubicBezTo>
                  <a:cubicBezTo>
                    <a:pt x="37" y="757"/>
                    <a:pt x="21" y="806"/>
                    <a:pt x="21" y="907"/>
                  </a:cubicBezTo>
                  <a:cubicBezTo>
                    <a:pt x="21" y="1262"/>
                    <a:pt x="1" y="1614"/>
                    <a:pt x="1" y="1949"/>
                  </a:cubicBezTo>
                  <a:lnTo>
                    <a:pt x="1" y="2034"/>
                  </a:lnTo>
                  <a:cubicBezTo>
                    <a:pt x="21" y="2086"/>
                    <a:pt x="21" y="2135"/>
                    <a:pt x="1" y="2187"/>
                  </a:cubicBezTo>
                  <a:lnTo>
                    <a:pt x="1" y="2204"/>
                  </a:lnTo>
                  <a:lnTo>
                    <a:pt x="21" y="2204"/>
                  </a:lnTo>
                  <a:cubicBezTo>
                    <a:pt x="37" y="2151"/>
                    <a:pt x="37" y="2086"/>
                    <a:pt x="37" y="2034"/>
                  </a:cubicBezTo>
                  <a:cubicBezTo>
                    <a:pt x="37" y="2018"/>
                    <a:pt x="21" y="1985"/>
                    <a:pt x="21" y="1949"/>
                  </a:cubicBezTo>
                  <a:cubicBezTo>
                    <a:pt x="37" y="1614"/>
                    <a:pt x="37" y="1262"/>
                    <a:pt x="37" y="907"/>
                  </a:cubicBezTo>
                  <a:cubicBezTo>
                    <a:pt x="37" y="822"/>
                    <a:pt x="69" y="790"/>
                    <a:pt x="122" y="757"/>
                  </a:cubicBezTo>
                  <a:cubicBezTo>
                    <a:pt x="558" y="535"/>
                    <a:pt x="1011" y="301"/>
                    <a:pt x="1451" y="67"/>
                  </a:cubicBezTo>
                  <a:cubicBezTo>
                    <a:pt x="1504" y="53"/>
                    <a:pt x="1538" y="26"/>
                    <a:pt x="1567" y="26"/>
                  </a:cubicBezTo>
                  <a:cubicBezTo>
                    <a:pt x="1573" y="26"/>
                    <a:pt x="1579" y="27"/>
                    <a:pt x="1584" y="30"/>
                  </a:cubicBezTo>
                  <a:cubicBezTo>
                    <a:pt x="1600" y="200"/>
                    <a:pt x="1584" y="370"/>
                    <a:pt x="1584" y="519"/>
                  </a:cubicBezTo>
                  <a:cubicBezTo>
                    <a:pt x="1568" y="806"/>
                    <a:pt x="1568" y="1093"/>
                    <a:pt x="1617" y="1379"/>
                  </a:cubicBezTo>
                  <a:cubicBezTo>
                    <a:pt x="1617" y="1379"/>
                    <a:pt x="1626" y="1387"/>
                    <a:pt x="1631" y="1387"/>
                  </a:cubicBezTo>
                  <a:cubicBezTo>
                    <a:pt x="1634" y="1387"/>
                    <a:pt x="1637" y="1385"/>
                    <a:pt x="1637" y="1379"/>
                  </a:cubicBezTo>
                  <a:lnTo>
                    <a:pt x="1653" y="1379"/>
                  </a:lnTo>
                  <a:cubicBezTo>
                    <a:pt x="1600" y="1093"/>
                    <a:pt x="1600" y="806"/>
                    <a:pt x="1617" y="519"/>
                  </a:cubicBezTo>
                  <a:lnTo>
                    <a:pt x="1617" y="30"/>
                  </a:lnTo>
                  <a:lnTo>
                    <a:pt x="1600" y="14"/>
                  </a:lnTo>
                  <a:cubicBezTo>
                    <a:pt x="1586" y="5"/>
                    <a:pt x="1572" y="1"/>
                    <a:pt x="1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0"/>
            <p:cNvSpPr/>
            <p:nvPr/>
          </p:nvSpPr>
          <p:spPr>
            <a:xfrm>
              <a:off x="687655" y="2773349"/>
              <a:ext cx="133691" cy="158622"/>
            </a:xfrm>
            <a:custGeom>
              <a:avLst/>
              <a:gdLst/>
              <a:ahLst/>
              <a:cxnLst/>
              <a:rect l="l" t="t" r="r" b="b"/>
              <a:pathLst>
                <a:path w="1346" h="1597" extrusionOk="0">
                  <a:moveTo>
                    <a:pt x="1314" y="1"/>
                  </a:moveTo>
                  <a:lnTo>
                    <a:pt x="1297" y="17"/>
                  </a:lnTo>
                  <a:cubicBezTo>
                    <a:pt x="1281" y="49"/>
                    <a:pt x="1297" y="102"/>
                    <a:pt x="1297" y="134"/>
                  </a:cubicBezTo>
                  <a:cubicBezTo>
                    <a:pt x="1314" y="182"/>
                    <a:pt x="1314" y="235"/>
                    <a:pt x="1281" y="267"/>
                  </a:cubicBezTo>
                  <a:cubicBezTo>
                    <a:pt x="1229" y="304"/>
                    <a:pt x="1180" y="320"/>
                    <a:pt x="1112" y="336"/>
                  </a:cubicBezTo>
                  <a:cubicBezTo>
                    <a:pt x="1095" y="352"/>
                    <a:pt x="1059" y="352"/>
                    <a:pt x="1043" y="368"/>
                  </a:cubicBezTo>
                  <a:cubicBezTo>
                    <a:pt x="756" y="485"/>
                    <a:pt x="453" y="623"/>
                    <a:pt x="118" y="740"/>
                  </a:cubicBezTo>
                  <a:cubicBezTo>
                    <a:pt x="33" y="772"/>
                    <a:pt x="1" y="825"/>
                    <a:pt x="1" y="926"/>
                  </a:cubicBezTo>
                  <a:lnTo>
                    <a:pt x="1" y="1192"/>
                  </a:lnTo>
                  <a:cubicBezTo>
                    <a:pt x="1" y="1330"/>
                    <a:pt x="1" y="1447"/>
                    <a:pt x="17" y="1580"/>
                  </a:cubicBezTo>
                  <a:cubicBezTo>
                    <a:pt x="17" y="1596"/>
                    <a:pt x="17" y="1596"/>
                    <a:pt x="33" y="1596"/>
                  </a:cubicBezTo>
                  <a:cubicBezTo>
                    <a:pt x="33" y="1596"/>
                    <a:pt x="49" y="1596"/>
                    <a:pt x="49" y="1580"/>
                  </a:cubicBezTo>
                  <a:cubicBezTo>
                    <a:pt x="33" y="1447"/>
                    <a:pt x="33" y="1314"/>
                    <a:pt x="33" y="1192"/>
                  </a:cubicBezTo>
                  <a:lnTo>
                    <a:pt x="33" y="926"/>
                  </a:lnTo>
                  <a:cubicBezTo>
                    <a:pt x="17" y="841"/>
                    <a:pt x="49" y="809"/>
                    <a:pt x="134" y="772"/>
                  </a:cubicBezTo>
                  <a:cubicBezTo>
                    <a:pt x="453" y="639"/>
                    <a:pt x="756" y="522"/>
                    <a:pt x="1043" y="384"/>
                  </a:cubicBezTo>
                  <a:cubicBezTo>
                    <a:pt x="1079" y="384"/>
                    <a:pt x="1095" y="368"/>
                    <a:pt x="1128" y="352"/>
                  </a:cubicBezTo>
                  <a:cubicBezTo>
                    <a:pt x="1180" y="336"/>
                    <a:pt x="1245" y="320"/>
                    <a:pt x="1297" y="283"/>
                  </a:cubicBezTo>
                  <a:cubicBezTo>
                    <a:pt x="1346" y="235"/>
                    <a:pt x="1330" y="182"/>
                    <a:pt x="1330" y="134"/>
                  </a:cubicBezTo>
                  <a:cubicBezTo>
                    <a:pt x="1314" y="102"/>
                    <a:pt x="1314" y="49"/>
                    <a:pt x="1330" y="17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0"/>
            <p:cNvSpPr/>
            <p:nvPr/>
          </p:nvSpPr>
          <p:spPr>
            <a:xfrm>
              <a:off x="1254205" y="1988979"/>
              <a:ext cx="164184" cy="195869"/>
            </a:xfrm>
            <a:custGeom>
              <a:avLst/>
              <a:gdLst/>
              <a:ahLst/>
              <a:cxnLst/>
              <a:rect l="l" t="t" r="r" b="b"/>
              <a:pathLst>
                <a:path w="1653" h="1972" extrusionOk="0">
                  <a:moveTo>
                    <a:pt x="1637" y="0"/>
                  </a:moveTo>
                  <a:lnTo>
                    <a:pt x="1350" y="137"/>
                  </a:lnTo>
                  <a:cubicBezTo>
                    <a:pt x="1132" y="255"/>
                    <a:pt x="910" y="356"/>
                    <a:pt x="675" y="473"/>
                  </a:cubicBezTo>
                  <a:cubicBezTo>
                    <a:pt x="627" y="505"/>
                    <a:pt x="558" y="541"/>
                    <a:pt x="489" y="574"/>
                  </a:cubicBezTo>
                  <a:cubicBezTo>
                    <a:pt x="372" y="642"/>
                    <a:pt x="239" y="707"/>
                    <a:pt x="102" y="760"/>
                  </a:cubicBezTo>
                  <a:cubicBezTo>
                    <a:pt x="21" y="808"/>
                    <a:pt x="1" y="844"/>
                    <a:pt x="1" y="929"/>
                  </a:cubicBezTo>
                  <a:lnTo>
                    <a:pt x="1" y="1551"/>
                  </a:lnTo>
                  <a:lnTo>
                    <a:pt x="1" y="1818"/>
                  </a:lnTo>
                  <a:lnTo>
                    <a:pt x="1" y="1854"/>
                  </a:lnTo>
                  <a:cubicBezTo>
                    <a:pt x="1" y="1887"/>
                    <a:pt x="1" y="1919"/>
                    <a:pt x="21" y="1971"/>
                  </a:cubicBezTo>
                  <a:lnTo>
                    <a:pt x="37" y="1971"/>
                  </a:lnTo>
                  <a:cubicBezTo>
                    <a:pt x="53" y="1971"/>
                    <a:pt x="53" y="1955"/>
                    <a:pt x="53" y="1955"/>
                  </a:cubicBezTo>
                  <a:cubicBezTo>
                    <a:pt x="21" y="1919"/>
                    <a:pt x="21" y="1887"/>
                    <a:pt x="21" y="1854"/>
                  </a:cubicBezTo>
                  <a:lnTo>
                    <a:pt x="21" y="1818"/>
                  </a:lnTo>
                  <a:lnTo>
                    <a:pt x="21" y="1551"/>
                  </a:lnTo>
                  <a:cubicBezTo>
                    <a:pt x="37" y="1349"/>
                    <a:pt x="37" y="1131"/>
                    <a:pt x="21" y="929"/>
                  </a:cubicBezTo>
                  <a:cubicBezTo>
                    <a:pt x="21" y="861"/>
                    <a:pt x="37" y="828"/>
                    <a:pt x="122" y="792"/>
                  </a:cubicBezTo>
                  <a:cubicBezTo>
                    <a:pt x="239" y="727"/>
                    <a:pt x="372" y="659"/>
                    <a:pt x="506" y="590"/>
                  </a:cubicBezTo>
                  <a:cubicBezTo>
                    <a:pt x="574" y="558"/>
                    <a:pt x="627" y="525"/>
                    <a:pt x="691" y="489"/>
                  </a:cubicBezTo>
                  <a:cubicBezTo>
                    <a:pt x="910" y="388"/>
                    <a:pt x="1132" y="271"/>
                    <a:pt x="1366" y="170"/>
                  </a:cubicBezTo>
                  <a:lnTo>
                    <a:pt x="1637" y="20"/>
                  </a:lnTo>
                  <a:cubicBezTo>
                    <a:pt x="1653" y="20"/>
                    <a:pt x="1653" y="20"/>
                    <a:pt x="16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0"/>
            <p:cNvSpPr/>
            <p:nvPr/>
          </p:nvSpPr>
          <p:spPr>
            <a:xfrm>
              <a:off x="1819563" y="3348341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33" y="0"/>
                  </a:moveTo>
                  <a:lnTo>
                    <a:pt x="17" y="17"/>
                  </a:lnTo>
                  <a:cubicBezTo>
                    <a:pt x="1" y="101"/>
                    <a:pt x="1" y="202"/>
                    <a:pt x="17" y="287"/>
                  </a:cubicBezTo>
                  <a:lnTo>
                    <a:pt x="17" y="473"/>
                  </a:lnTo>
                  <a:lnTo>
                    <a:pt x="17" y="522"/>
                  </a:lnTo>
                  <a:cubicBezTo>
                    <a:pt x="17" y="538"/>
                    <a:pt x="17" y="574"/>
                    <a:pt x="1" y="606"/>
                  </a:cubicBezTo>
                  <a:lnTo>
                    <a:pt x="1" y="623"/>
                  </a:lnTo>
                  <a:lnTo>
                    <a:pt x="17" y="623"/>
                  </a:lnTo>
                  <a:lnTo>
                    <a:pt x="17" y="606"/>
                  </a:lnTo>
                  <a:cubicBezTo>
                    <a:pt x="49" y="574"/>
                    <a:pt x="33" y="538"/>
                    <a:pt x="33" y="505"/>
                  </a:cubicBezTo>
                  <a:lnTo>
                    <a:pt x="33" y="473"/>
                  </a:lnTo>
                  <a:lnTo>
                    <a:pt x="33" y="287"/>
                  </a:lnTo>
                  <a:cubicBezTo>
                    <a:pt x="33" y="202"/>
                    <a:pt x="33" y="101"/>
                    <a:pt x="49" y="17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0"/>
            <p:cNvSpPr/>
            <p:nvPr/>
          </p:nvSpPr>
          <p:spPr>
            <a:xfrm>
              <a:off x="1087339" y="3024144"/>
              <a:ext cx="6456" cy="91975"/>
            </a:xfrm>
            <a:custGeom>
              <a:avLst/>
              <a:gdLst/>
              <a:ahLst/>
              <a:cxnLst/>
              <a:rect l="l" t="t" r="r" b="b"/>
              <a:pathLst>
                <a:path w="65" h="926" extrusionOk="0">
                  <a:moveTo>
                    <a:pt x="16" y="0"/>
                  </a:moveTo>
                  <a:cubicBezTo>
                    <a:pt x="16" y="0"/>
                    <a:pt x="0" y="0"/>
                    <a:pt x="0" y="17"/>
                  </a:cubicBezTo>
                  <a:cubicBezTo>
                    <a:pt x="32" y="166"/>
                    <a:pt x="16" y="320"/>
                    <a:pt x="16" y="469"/>
                  </a:cubicBezTo>
                  <a:lnTo>
                    <a:pt x="16" y="740"/>
                  </a:lnTo>
                  <a:lnTo>
                    <a:pt x="16" y="756"/>
                  </a:lnTo>
                  <a:cubicBezTo>
                    <a:pt x="16" y="808"/>
                    <a:pt x="16" y="873"/>
                    <a:pt x="49" y="926"/>
                  </a:cubicBezTo>
                  <a:lnTo>
                    <a:pt x="65" y="926"/>
                  </a:lnTo>
                  <a:lnTo>
                    <a:pt x="65" y="909"/>
                  </a:lnTo>
                  <a:cubicBezTo>
                    <a:pt x="49" y="857"/>
                    <a:pt x="49" y="808"/>
                    <a:pt x="49" y="756"/>
                  </a:cubicBezTo>
                  <a:lnTo>
                    <a:pt x="49" y="740"/>
                  </a:lnTo>
                  <a:lnTo>
                    <a:pt x="49" y="469"/>
                  </a:lnTo>
                  <a:cubicBezTo>
                    <a:pt x="49" y="320"/>
                    <a:pt x="49" y="166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0"/>
            <p:cNvSpPr/>
            <p:nvPr/>
          </p:nvSpPr>
          <p:spPr>
            <a:xfrm>
              <a:off x="1815987" y="2602808"/>
              <a:ext cx="5264" cy="55125"/>
            </a:xfrm>
            <a:custGeom>
              <a:avLst/>
              <a:gdLst/>
              <a:ahLst/>
              <a:cxnLst/>
              <a:rect l="l" t="t" r="r" b="b"/>
              <a:pathLst>
                <a:path w="53" h="555" extrusionOk="0">
                  <a:moveTo>
                    <a:pt x="37" y="1"/>
                  </a:moveTo>
                  <a:cubicBezTo>
                    <a:pt x="20" y="102"/>
                    <a:pt x="20" y="183"/>
                    <a:pt x="20" y="267"/>
                  </a:cubicBezTo>
                  <a:cubicBezTo>
                    <a:pt x="20" y="368"/>
                    <a:pt x="20" y="453"/>
                    <a:pt x="0" y="538"/>
                  </a:cubicBezTo>
                  <a:cubicBezTo>
                    <a:pt x="0" y="554"/>
                    <a:pt x="0" y="554"/>
                    <a:pt x="20" y="554"/>
                  </a:cubicBezTo>
                  <a:lnTo>
                    <a:pt x="37" y="554"/>
                  </a:lnTo>
                  <a:cubicBezTo>
                    <a:pt x="53" y="453"/>
                    <a:pt x="53" y="368"/>
                    <a:pt x="53" y="267"/>
                  </a:cubicBezTo>
                  <a:cubicBezTo>
                    <a:pt x="37" y="183"/>
                    <a:pt x="37" y="102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0"/>
            <p:cNvSpPr/>
            <p:nvPr/>
          </p:nvSpPr>
          <p:spPr>
            <a:xfrm>
              <a:off x="1792646" y="2407038"/>
              <a:ext cx="5364" cy="63469"/>
            </a:xfrm>
            <a:custGeom>
              <a:avLst/>
              <a:gdLst/>
              <a:ahLst/>
              <a:cxnLst/>
              <a:rect l="l" t="t" r="r" b="b"/>
              <a:pathLst>
                <a:path w="54" h="639" extrusionOk="0">
                  <a:moveTo>
                    <a:pt x="33" y="0"/>
                  </a:moveTo>
                  <a:cubicBezTo>
                    <a:pt x="33" y="0"/>
                    <a:pt x="17" y="0"/>
                    <a:pt x="17" y="17"/>
                  </a:cubicBezTo>
                  <a:cubicBezTo>
                    <a:pt x="1" y="118"/>
                    <a:pt x="1" y="202"/>
                    <a:pt x="17" y="303"/>
                  </a:cubicBezTo>
                  <a:lnTo>
                    <a:pt x="17" y="489"/>
                  </a:lnTo>
                  <a:cubicBezTo>
                    <a:pt x="1" y="505"/>
                    <a:pt x="17" y="522"/>
                    <a:pt x="17" y="538"/>
                  </a:cubicBezTo>
                  <a:cubicBezTo>
                    <a:pt x="17" y="558"/>
                    <a:pt x="17" y="590"/>
                    <a:pt x="1" y="623"/>
                  </a:cubicBezTo>
                  <a:lnTo>
                    <a:pt x="1" y="639"/>
                  </a:lnTo>
                  <a:lnTo>
                    <a:pt x="17" y="639"/>
                  </a:lnTo>
                  <a:cubicBezTo>
                    <a:pt x="53" y="606"/>
                    <a:pt x="33" y="574"/>
                    <a:pt x="33" y="538"/>
                  </a:cubicBezTo>
                  <a:lnTo>
                    <a:pt x="33" y="489"/>
                  </a:lnTo>
                  <a:lnTo>
                    <a:pt x="33" y="303"/>
                  </a:lnTo>
                  <a:cubicBezTo>
                    <a:pt x="33" y="202"/>
                    <a:pt x="33" y="118"/>
                    <a:pt x="53" y="17"/>
                  </a:cubicBezTo>
                  <a:cubicBezTo>
                    <a:pt x="53" y="17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1583666" y="1741759"/>
              <a:ext cx="5264" cy="60290"/>
            </a:xfrm>
            <a:custGeom>
              <a:avLst/>
              <a:gdLst/>
              <a:ahLst/>
              <a:cxnLst/>
              <a:rect l="l" t="t" r="r" b="b"/>
              <a:pathLst>
                <a:path w="53" h="607" extrusionOk="0">
                  <a:moveTo>
                    <a:pt x="37" y="1"/>
                  </a:moveTo>
                  <a:cubicBezTo>
                    <a:pt x="37" y="1"/>
                    <a:pt x="16" y="1"/>
                    <a:pt x="16" y="17"/>
                  </a:cubicBezTo>
                  <a:cubicBezTo>
                    <a:pt x="0" y="134"/>
                    <a:pt x="0" y="251"/>
                    <a:pt x="0" y="368"/>
                  </a:cubicBezTo>
                  <a:cubicBezTo>
                    <a:pt x="0" y="453"/>
                    <a:pt x="16" y="522"/>
                    <a:pt x="0" y="590"/>
                  </a:cubicBezTo>
                  <a:cubicBezTo>
                    <a:pt x="0" y="607"/>
                    <a:pt x="16" y="607"/>
                    <a:pt x="16" y="607"/>
                  </a:cubicBezTo>
                  <a:cubicBezTo>
                    <a:pt x="37" y="607"/>
                    <a:pt x="37" y="607"/>
                    <a:pt x="37" y="590"/>
                  </a:cubicBezTo>
                  <a:lnTo>
                    <a:pt x="37" y="368"/>
                  </a:lnTo>
                  <a:cubicBezTo>
                    <a:pt x="37" y="251"/>
                    <a:pt x="37" y="134"/>
                    <a:pt x="53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0"/>
            <p:cNvSpPr/>
            <p:nvPr/>
          </p:nvSpPr>
          <p:spPr>
            <a:xfrm>
              <a:off x="1970040" y="2671044"/>
              <a:ext cx="4867" cy="53834"/>
            </a:xfrm>
            <a:custGeom>
              <a:avLst/>
              <a:gdLst/>
              <a:ahLst/>
              <a:cxnLst/>
              <a:rect l="l" t="t" r="r" b="b"/>
              <a:pathLst>
                <a:path w="49" h="542" extrusionOk="0">
                  <a:moveTo>
                    <a:pt x="33" y="1"/>
                  </a:moveTo>
                  <a:lnTo>
                    <a:pt x="17" y="21"/>
                  </a:lnTo>
                  <a:cubicBezTo>
                    <a:pt x="0" y="102"/>
                    <a:pt x="0" y="186"/>
                    <a:pt x="17" y="271"/>
                  </a:cubicBezTo>
                  <a:cubicBezTo>
                    <a:pt x="17" y="356"/>
                    <a:pt x="17" y="441"/>
                    <a:pt x="0" y="526"/>
                  </a:cubicBezTo>
                  <a:lnTo>
                    <a:pt x="0" y="542"/>
                  </a:lnTo>
                  <a:lnTo>
                    <a:pt x="17" y="542"/>
                  </a:lnTo>
                  <a:lnTo>
                    <a:pt x="17" y="526"/>
                  </a:lnTo>
                  <a:cubicBezTo>
                    <a:pt x="33" y="441"/>
                    <a:pt x="33" y="356"/>
                    <a:pt x="33" y="271"/>
                  </a:cubicBezTo>
                  <a:cubicBezTo>
                    <a:pt x="33" y="186"/>
                    <a:pt x="33" y="102"/>
                    <a:pt x="49" y="21"/>
                  </a:cubicBezTo>
                  <a:cubicBezTo>
                    <a:pt x="49" y="2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0"/>
            <p:cNvSpPr/>
            <p:nvPr/>
          </p:nvSpPr>
          <p:spPr>
            <a:xfrm>
              <a:off x="1841216" y="3517293"/>
              <a:ext cx="4966" cy="66647"/>
            </a:xfrm>
            <a:custGeom>
              <a:avLst/>
              <a:gdLst/>
              <a:ahLst/>
              <a:cxnLst/>
              <a:rect l="l" t="t" r="r" b="b"/>
              <a:pathLst>
                <a:path w="50" h="671" extrusionOk="0">
                  <a:moveTo>
                    <a:pt x="33" y="0"/>
                  </a:moveTo>
                  <a:cubicBezTo>
                    <a:pt x="33" y="0"/>
                    <a:pt x="17" y="0"/>
                    <a:pt x="17" y="16"/>
                  </a:cubicBezTo>
                  <a:cubicBezTo>
                    <a:pt x="1" y="117"/>
                    <a:pt x="1" y="218"/>
                    <a:pt x="1" y="319"/>
                  </a:cubicBezTo>
                  <a:cubicBezTo>
                    <a:pt x="17" y="388"/>
                    <a:pt x="17" y="453"/>
                    <a:pt x="1" y="521"/>
                  </a:cubicBezTo>
                  <a:cubicBezTo>
                    <a:pt x="1" y="537"/>
                    <a:pt x="1" y="554"/>
                    <a:pt x="17" y="570"/>
                  </a:cubicBezTo>
                  <a:cubicBezTo>
                    <a:pt x="17" y="606"/>
                    <a:pt x="17" y="622"/>
                    <a:pt x="1" y="655"/>
                  </a:cubicBezTo>
                  <a:lnTo>
                    <a:pt x="1" y="671"/>
                  </a:lnTo>
                  <a:lnTo>
                    <a:pt x="17" y="671"/>
                  </a:lnTo>
                  <a:cubicBezTo>
                    <a:pt x="33" y="638"/>
                    <a:pt x="33" y="606"/>
                    <a:pt x="33" y="570"/>
                  </a:cubicBezTo>
                  <a:lnTo>
                    <a:pt x="33" y="521"/>
                  </a:lnTo>
                  <a:lnTo>
                    <a:pt x="33" y="319"/>
                  </a:lnTo>
                  <a:cubicBezTo>
                    <a:pt x="33" y="218"/>
                    <a:pt x="33" y="117"/>
                    <a:pt x="49" y="16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0"/>
            <p:cNvSpPr/>
            <p:nvPr/>
          </p:nvSpPr>
          <p:spPr>
            <a:xfrm>
              <a:off x="1518608" y="2522553"/>
              <a:ext cx="202325" cy="324296"/>
            </a:xfrm>
            <a:custGeom>
              <a:avLst/>
              <a:gdLst/>
              <a:ahLst/>
              <a:cxnLst/>
              <a:rect l="l" t="t" r="r" b="b"/>
              <a:pathLst>
                <a:path w="2037" h="3265" extrusionOk="0">
                  <a:moveTo>
                    <a:pt x="86" y="1"/>
                  </a:moveTo>
                  <a:cubicBezTo>
                    <a:pt x="49" y="17"/>
                    <a:pt x="33" y="65"/>
                    <a:pt x="33" y="118"/>
                  </a:cubicBezTo>
                  <a:cubicBezTo>
                    <a:pt x="49" y="166"/>
                    <a:pt x="49" y="219"/>
                    <a:pt x="33" y="251"/>
                  </a:cubicBezTo>
                  <a:cubicBezTo>
                    <a:pt x="1" y="570"/>
                    <a:pt x="102" y="825"/>
                    <a:pt x="336" y="1112"/>
                  </a:cubicBezTo>
                  <a:cubicBezTo>
                    <a:pt x="623" y="1431"/>
                    <a:pt x="894" y="1782"/>
                    <a:pt x="1160" y="2138"/>
                  </a:cubicBezTo>
                  <a:cubicBezTo>
                    <a:pt x="1229" y="2223"/>
                    <a:pt x="1298" y="2303"/>
                    <a:pt x="1362" y="2404"/>
                  </a:cubicBezTo>
                  <a:cubicBezTo>
                    <a:pt x="1415" y="2457"/>
                    <a:pt x="1447" y="2505"/>
                    <a:pt x="1500" y="2558"/>
                  </a:cubicBezTo>
                  <a:cubicBezTo>
                    <a:pt x="1633" y="2744"/>
                    <a:pt x="1782" y="2930"/>
                    <a:pt x="1952" y="3095"/>
                  </a:cubicBezTo>
                  <a:cubicBezTo>
                    <a:pt x="1968" y="3111"/>
                    <a:pt x="1984" y="3148"/>
                    <a:pt x="1984" y="3180"/>
                  </a:cubicBezTo>
                  <a:cubicBezTo>
                    <a:pt x="1984" y="3196"/>
                    <a:pt x="2004" y="3233"/>
                    <a:pt x="2021" y="3249"/>
                  </a:cubicBezTo>
                  <a:lnTo>
                    <a:pt x="2021" y="3265"/>
                  </a:lnTo>
                  <a:lnTo>
                    <a:pt x="2037" y="3265"/>
                  </a:lnTo>
                  <a:lnTo>
                    <a:pt x="2037" y="3233"/>
                  </a:lnTo>
                  <a:cubicBezTo>
                    <a:pt x="2021" y="3212"/>
                    <a:pt x="2021" y="3196"/>
                    <a:pt x="2021" y="3164"/>
                  </a:cubicBezTo>
                  <a:cubicBezTo>
                    <a:pt x="2004" y="3132"/>
                    <a:pt x="2004" y="3095"/>
                    <a:pt x="1968" y="3079"/>
                  </a:cubicBezTo>
                  <a:cubicBezTo>
                    <a:pt x="1802" y="2909"/>
                    <a:pt x="1649" y="2728"/>
                    <a:pt x="1516" y="2542"/>
                  </a:cubicBezTo>
                  <a:cubicBezTo>
                    <a:pt x="1479" y="2489"/>
                    <a:pt x="1431" y="2441"/>
                    <a:pt x="1399" y="2388"/>
                  </a:cubicBezTo>
                  <a:cubicBezTo>
                    <a:pt x="1314" y="2287"/>
                    <a:pt x="1245" y="2202"/>
                    <a:pt x="1176" y="2122"/>
                  </a:cubicBezTo>
                  <a:cubicBezTo>
                    <a:pt x="910" y="1766"/>
                    <a:pt x="639" y="1415"/>
                    <a:pt x="352" y="1075"/>
                  </a:cubicBezTo>
                  <a:cubicBezTo>
                    <a:pt x="118" y="825"/>
                    <a:pt x="33" y="570"/>
                    <a:pt x="65" y="267"/>
                  </a:cubicBezTo>
                  <a:lnTo>
                    <a:pt x="65" y="118"/>
                  </a:lnTo>
                  <a:cubicBezTo>
                    <a:pt x="65" y="65"/>
                    <a:pt x="65" y="33"/>
                    <a:pt x="102" y="17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0"/>
            <p:cNvSpPr/>
            <p:nvPr/>
          </p:nvSpPr>
          <p:spPr>
            <a:xfrm>
              <a:off x="1794334" y="3321424"/>
              <a:ext cx="6853" cy="63965"/>
            </a:xfrm>
            <a:custGeom>
              <a:avLst/>
              <a:gdLst/>
              <a:ahLst/>
              <a:cxnLst/>
              <a:rect l="l" t="t" r="r" b="b"/>
              <a:pathLst>
                <a:path w="69" h="644" extrusionOk="0">
                  <a:moveTo>
                    <a:pt x="36" y="1"/>
                  </a:moveTo>
                  <a:cubicBezTo>
                    <a:pt x="16" y="102"/>
                    <a:pt x="16" y="203"/>
                    <a:pt x="16" y="288"/>
                  </a:cubicBezTo>
                  <a:lnTo>
                    <a:pt x="16" y="473"/>
                  </a:lnTo>
                  <a:lnTo>
                    <a:pt x="16" y="522"/>
                  </a:lnTo>
                  <a:cubicBezTo>
                    <a:pt x="16" y="558"/>
                    <a:pt x="16" y="591"/>
                    <a:pt x="0" y="607"/>
                  </a:cubicBezTo>
                  <a:cubicBezTo>
                    <a:pt x="0" y="623"/>
                    <a:pt x="0" y="623"/>
                    <a:pt x="16" y="623"/>
                  </a:cubicBezTo>
                  <a:lnTo>
                    <a:pt x="16" y="643"/>
                  </a:lnTo>
                  <a:lnTo>
                    <a:pt x="36" y="623"/>
                  </a:lnTo>
                  <a:cubicBezTo>
                    <a:pt x="53" y="591"/>
                    <a:pt x="53" y="558"/>
                    <a:pt x="53" y="522"/>
                  </a:cubicBezTo>
                  <a:lnTo>
                    <a:pt x="53" y="473"/>
                  </a:lnTo>
                  <a:lnTo>
                    <a:pt x="53" y="288"/>
                  </a:lnTo>
                  <a:cubicBezTo>
                    <a:pt x="53" y="203"/>
                    <a:pt x="36" y="102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0"/>
            <p:cNvSpPr/>
            <p:nvPr/>
          </p:nvSpPr>
          <p:spPr>
            <a:xfrm>
              <a:off x="1185969" y="2299866"/>
              <a:ext cx="4966" cy="85618"/>
            </a:xfrm>
            <a:custGeom>
              <a:avLst/>
              <a:gdLst/>
              <a:ahLst/>
              <a:cxnLst/>
              <a:rect l="l" t="t" r="r" b="b"/>
              <a:pathLst>
                <a:path w="50" h="862" extrusionOk="0">
                  <a:moveTo>
                    <a:pt x="17" y="1"/>
                  </a:moveTo>
                  <a:cubicBezTo>
                    <a:pt x="1" y="1"/>
                    <a:pt x="1" y="1"/>
                    <a:pt x="1" y="21"/>
                  </a:cubicBezTo>
                  <a:cubicBezTo>
                    <a:pt x="17" y="154"/>
                    <a:pt x="17" y="304"/>
                    <a:pt x="17" y="441"/>
                  </a:cubicBezTo>
                  <a:lnTo>
                    <a:pt x="17" y="708"/>
                  </a:lnTo>
                  <a:lnTo>
                    <a:pt x="17" y="744"/>
                  </a:lnTo>
                  <a:cubicBezTo>
                    <a:pt x="17" y="776"/>
                    <a:pt x="17" y="829"/>
                    <a:pt x="33" y="861"/>
                  </a:cubicBezTo>
                  <a:lnTo>
                    <a:pt x="49" y="861"/>
                  </a:lnTo>
                  <a:lnTo>
                    <a:pt x="49" y="845"/>
                  </a:lnTo>
                  <a:cubicBezTo>
                    <a:pt x="33" y="809"/>
                    <a:pt x="33" y="776"/>
                    <a:pt x="33" y="744"/>
                  </a:cubicBezTo>
                  <a:lnTo>
                    <a:pt x="33" y="708"/>
                  </a:lnTo>
                  <a:lnTo>
                    <a:pt x="33" y="441"/>
                  </a:lnTo>
                  <a:cubicBezTo>
                    <a:pt x="33" y="304"/>
                    <a:pt x="49" y="154"/>
                    <a:pt x="33" y="2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0"/>
            <p:cNvSpPr/>
            <p:nvPr/>
          </p:nvSpPr>
          <p:spPr>
            <a:xfrm>
              <a:off x="1528640" y="1482521"/>
              <a:ext cx="175507" cy="338003"/>
            </a:xfrm>
            <a:custGeom>
              <a:avLst/>
              <a:gdLst/>
              <a:ahLst/>
              <a:cxnLst/>
              <a:rect l="l" t="t" r="r" b="b"/>
              <a:pathLst>
                <a:path w="1767" h="3403" extrusionOk="0">
                  <a:moveTo>
                    <a:pt x="1" y="1"/>
                  </a:moveTo>
                  <a:lnTo>
                    <a:pt x="1" y="17"/>
                  </a:lnTo>
                  <a:lnTo>
                    <a:pt x="1" y="33"/>
                  </a:lnTo>
                  <a:cubicBezTo>
                    <a:pt x="49" y="33"/>
                    <a:pt x="65" y="70"/>
                    <a:pt x="86" y="102"/>
                  </a:cubicBezTo>
                  <a:lnTo>
                    <a:pt x="86" y="118"/>
                  </a:lnTo>
                  <a:cubicBezTo>
                    <a:pt x="267" y="453"/>
                    <a:pt x="437" y="724"/>
                    <a:pt x="591" y="995"/>
                  </a:cubicBezTo>
                  <a:cubicBezTo>
                    <a:pt x="756" y="1261"/>
                    <a:pt x="926" y="1532"/>
                    <a:pt x="1075" y="1787"/>
                  </a:cubicBezTo>
                  <a:cubicBezTo>
                    <a:pt x="1245" y="2090"/>
                    <a:pt x="1431" y="2392"/>
                    <a:pt x="1601" y="2675"/>
                  </a:cubicBezTo>
                  <a:cubicBezTo>
                    <a:pt x="1734" y="2897"/>
                    <a:pt x="1734" y="3116"/>
                    <a:pt x="1681" y="3382"/>
                  </a:cubicBezTo>
                  <a:cubicBezTo>
                    <a:pt x="1665" y="3382"/>
                    <a:pt x="1681" y="3382"/>
                    <a:pt x="1681" y="3402"/>
                  </a:cubicBezTo>
                  <a:cubicBezTo>
                    <a:pt x="1701" y="3402"/>
                    <a:pt x="1701" y="3382"/>
                    <a:pt x="1701" y="3382"/>
                  </a:cubicBezTo>
                  <a:cubicBezTo>
                    <a:pt x="1766" y="3116"/>
                    <a:pt x="1766" y="2897"/>
                    <a:pt x="1633" y="2675"/>
                  </a:cubicBezTo>
                  <a:cubicBezTo>
                    <a:pt x="1447" y="2372"/>
                    <a:pt x="1261" y="2069"/>
                    <a:pt x="1096" y="1766"/>
                  </a:cubicBezTo>
                  <a:cubicBezTo>
                    <a:pt x="942" y="1516"/>
                    <a:pt x="772" y="1245"/>
                    <a:pt x="623" y="979"/>
                  </a:cubicBezTo>
                  <a:cubicBezTo>
                    <a:pt x="453" y="708"/>
                    <a:pt x="304" y="437"/>
                    <a:pt x="118" y="102"/>
                  </a:cubicBezTo>
                  <a:lnTo>
                    <a:pt x="102" y="86"/>
                  </a:lnTo>
                  <a:cubicBezTo>
                    <a:pt x="86" y="49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0"/>
            <p:cNvSpPr/>
            <p:nvPr/>
          </p:nvSpPr>
          <p:spPr>
            <a:xfrm>
              <a:off x="1381440" y="2383796"/>
              <a:ext cx="5264" cy="91975"/>
            </a:xfrm>
            <a:custGeom>
              <a:avLst/>
              <a:gdLst/>
              <a:ahLst/>
              <a:cxnLst/>
              <a:rect l="l" t="t" r="r" b="b"/>
              <a:pathLst>
                <a:path w="53" h="926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16" y="166"/>
                    <a:pt x="16" y="319"/>
                    <a:pt x="16" y="469"/>
                  </a:cubicBezTo>
                  <a:lnTo>
                    <a:pt x="16" y="756"/>
                  </a:lnTo>
                  <a:lnTo>
                    <a:pt x="16" y="857"/>
                  </a:lnTo>
                  <a:cubicBezTo>
                    <a:pt x="33" y="873"/>
                    <a:pt x="33" y="893"/>
                    <a:pt x="33" y="909"/>
                  </a:cubicBezTo>
                  <a:cubicBezTo>
                    <a:pt x="33" y="925"/>
                    <a:pt x="33" y="925"/>
                    <a:pt x="53" y="925"/>
                  </a:cubicBezTo>
                  <a:lnTo>
                    <a:pt x="53" y="909"/>
                  </a:lnTo>
                  <a:lnTo>
                    <a:pt x="53" y="857"/>
                  </a:lnTo>
                  <a:lnTo>
                    <a:pt x="53" y="756"/>
                  </a:lnTo>
                  <a:cubicBezTo>
                    <a:pt x="33" y="655"/>
                    <a:pt x="33" y="554"/>
                    <a:pt x="53" y="469"/>
                  </a:cubicBezTo>
                  <a:cubicBezTo>
                    <a:pt x="53" y="319"/>
                    <a:pt x="53" y="166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0"/>
            <p:cNvSpPr/>
            <p:nvPr/>
          </p:nvSpPr>
          <p:spPr>
            <a:xfrm>
              <a:off x="1841216" y="2634492"/>
              <a:ext cx="4966" cy="56715"/>
            </a:xfrm>
            <a:custGeom>
              <a:avLst/>
              <a:gdLst/>
              <a:ahLst/>
              <a:cxnLst/>
              <a:rect l="l" t="t" r="r" b="b"/>
              <a:pathLst>
                <a:path w="50" h="571" extrusionOk="0">
                  <a:moveTo>
                    <a:pt x="17" y="1"/>
                  </a:moveTo>
                  <a:cubicBezTo>
                    <a:pt x="1" y="102"/>
                    <a:pt x="1" y="187"/>
                    <a:pt x="1" y="288"/>
                  </a:cubicBezTo>
                  <a:cubicBezTo>
                    <a:pt x="17" y="369"/>
                    <a:pt x="17" y="453"/>
                    <a:pt x="1" y="554"/>
                  </a:cubicBezTo>
                  <a:lnTo>
                    <a:pt x="1" y="570"/>
                  </a:lnTo>
                  <a:cubicBezTo>
                    <a:pt x="17" y="570"/>
                    <a:pt x="17" y="554"/>
                    <a:pt x="17" y="554"/>
                  </a:cubicBezTo>
                  <a:cubicBezTo>
                    <a:pt x="33" y="470"/>
                    <a:pt x="33" y="369"/>
                    <a:pt x="33" y="288"/>
                  </a:cubicBezTo>
                  <a:cubicBezTo>
                    <a:pt x="33" y="187"/>
                    <a:pt x="33" y="102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379851" y="2915383"/>
              <a:ext cx="4867" cy="96842"/>
            </a:xfrm>
            <a:custGeom>
              <a:avLst/>
              <a:gdLst/>
              <a:ahLst/>
              <a:cxnLst/>
              <a:rect l="l" t="t" r="r" b="b"/>
              <a:pathLst>
                <a:path w="49" h="975" extrusionOk="0">
                  <a:moveTo>
                    <a:pt x="0" y="1"/>
                  </a:moveTo>
                  <a:cubicBezTo>
                    <a:pt x="16" y="166"/>
                    <a:pt x="0" y="336"/>
                    <a:pt x="0" y="506"/>
                  </a:cubicBezTo>
                  <a:lnTo>
                    <a:pt x="0" y="809"/>
                  </a:lnTo>
                  <a:cubicBezTo>
                    <a:pt x="0" y="841"/>
                    <a:pt x="16" y="873"/>
                    <a:pt x="16" y="910"/>
                  </a:cubicBezTo>
                  <a:lnTo>
                    <a:pt x="16" y="958"/>
                  </a:lnTo>
                  <a:cubicBezTo>
                    <a:pt x="16" y="974"/>
                    <a:pt x="32" y="974"/>
                    <a:pt x="32" y="974"/>
                  </a:cubicBezTo>
                  <a:cubicBezTo>
                    <a:pt x="32" y="974"/>
                    <a:pt x="49" y="974"/>
                    <a:pt x="49" y="958"/>
                  </a:cubicBezTo>
                  <a:cubicBezTo>
                    <a:pt x="49" y="942"/>
                    <a:pt x="49" y="926"/>
                    <a:pt x="32" y="910"/>
                  </a:cubicBezTo>
                  <a:lnTo>
                    <a:pt x="32" y="809"/>
                  </a:lnTo>
                  <a:lnTo>
                    <a:pt x="32" y="506"/>
                  </a:lnTo>
                  <a:cubicBezTo>
                    <a:pt x="32" y="336"/>
                    <a:pt x="32" y="166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851343" y="2604397"/>
              <a:ext cx="358067" cy="265794"/>
            </a:xfrm>
            <a:custGeom>
              <a:avLst/>
              <a:gdLst/>
              <a:ahLst/>
              <a:cxnLst/>
              <a:rect l="l" t="t" r="r" b="b"/>
              <a:pathLst>
                <a:path w="3605" h="2676" extrusionOk="0">
                  <a:moveTo>
                    <a:pt x="3604" y="1"/>
                  </a:moveTo>
                  <a:cubicBezTo>
                    <a:pt x="3588" y="1"/>
                    <a:pt x="3588" y="1"/>
                    <a:pt x="3588" y="17"/>
                  </a:cubicBezTo>
                  <a:cubicBezTo>
                    <a:pt x="3572" y="49"/>
                    <a:pt x="3552" y="66"/>
                    <a:pt x="3503" y="86"/>
                  </a:cubicBezTo>
                  <a:cubicBezTo>
                    <a:pt x="2982" y="304"/>
                    <a:pt x="2441" y="538"/>
                    <a:pt x="1936" y="756"/>
                  </a:cubicBezTo>
                  <a:cubicBezTo>
                    <a:pt x="1617" y="894"/>
                    <a:pt x="1298" y="1027"/>
                    <a:pt x="978" y="1160"/>
                  </a:cubicBezTo>
                  <a:cubicBezTo>
                    <a:pt x="744" y="1277"/>
                    <a:pt x="441" y="1399"/>
                    <a:pt x="138" y="1516"/>
                  </a:cubicBezTo>
                  <a:cubicBezTo>
                    <a:pt x="37" y="1548"/>
                    <a:pt x="1" y="1601"/>
                    <a:pt x="1" y="1702"/>
                  </a:cubicBezTo>
                  <a:lnTo>
                    <a:pt x="1" y="2489"/>
                  </a:lnTo>
                  <a:cubicBezTo>
                    <a:pt x="1" y="2510"/>
                    <a:pt x="1" y="2526"/>
                    <a:pt x="17" y="2558"/>
                  </a:cubicBezTo>
                  <a:cubicBezTo>
                    <a:pt x="17" y="2590"/>
                    <a:pt x="37" y="2627"/>
                    <a:pt x="1" y="2659"/>
                  </a:cubicBezTo>
                  <a:lnTo>
                    <a:pt x="1" y="2675"/>
                  </a:lnTo>
                  <a:lnTo>
                    <a:pt x="37" y="2675"/>
                  </a:lnTo>
                  <a:cubicBezTo>
                    <a:pt x="53" y="2627"/>
                    <a:pt x="53" y="2590"/>
                    <a:pt x="37" y="2542"/>
                  </a:cubicBezTo>
                  <a:cubicBezTo>
                    <a:pt x="37" y="2526"/>
                    <a:pt x="17" y="2510"/>
                    <a:pt x="17" y="2489"/>
                  </a:cubicBezTo>
                  <a:cubicBezTo>
                    <a:pt x="37" y="2239"/>
                    <a:pt x="37" y="1984"/>
                    <a:pt x="37" y="1702"/>
                  </a:cubicBezTo>
                  <a:cubicBezTo>
                    <a:pt x="17" y="1617"/>
                    <a:pt x="53" y="1564"/>
                    <a:pt x="138" y="1532"/>
                  </a:cubicBezTo>
                  <a:cubicBezTo>
                    <a:pt x="457" y="1415"/>
                    <a:pt x="744" y="1298"/>
                    <a:pt x="995" y="1197"/>
                  </a:cubicBezTo>
                  <a:cubicBezTo>
                    <a:pt x="1314" y="1059"/>
                    <a:pt x="1617" y="926"/>
                    <a:pt x="1936" y="793"/>
                  </a:cubicBezTo>
                  <a:cubicBezTo>
                    <a:pt x="2461" y="554"/>
                    <a:pt x="2982" y="336"/>
                    <a:pt x="3503" y="118"/>
                  </a:cubicBezTo>
                  <a:lnTo>
                    <a:pt x="3519" y="102"/>
                  </a:lnTo>
                  <a:cubicBezTo>
                    <a:pt x="3572" y="86"/>
                    <a:pt x="3604" y="66"/>
                    <a:pt x="3604" y="17"/>
                  </a:cubicBez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615351" y="2475672"/>
              <a:ext cx="5264" cy="60290"/>
            </a:xfrm>
            <a:custGeom>
              <a:avLst/>
              <a:gdLst/>
              <a:ahLst/>
              <a:cxnLst/>
              <a:rect l="l" t="t" r="r" b="b"/>
              <a:pathLst>
                <a:path w="53" h="607" extrusionOk="0">
                  <a:moveTo>
                    <a:pt x="37" y="0"/>
                  </a:moveTo>
                  <a:lnTo>
                    <a:pt x="21" y="16"/>
                  </a:lnTo>
                  <a:cubicBezTo>
                    <a:pt x="0" y="101"/>
                    <a:pt x="0" y="186"/>
                    <a:pt x="21" y="287"/>
                  </a:cubicBezTo>
                  <a:lnTo>
                    <a:pt x="21" y="453"/>
                  </a:lnTo>
                  <a:lnTo>
                    <a:pt x="21" y="489"/>
                  </a:lnTo>
                  <a:cubicBezTo>
                    <a:pt x="21" y="521"/>
                    <a:pt x="21" y="554"/>
                    <a:pt x="0" y="590"/>
                  </a:cubicBezTo>
                  <a:lnTo>
                    <a:pt x="0" y="606"/>
                  </a:lnTo>
                  <a:lnTo>
                    <a:pt x="21" y="606"/>
                  </a:lnTo>
                  <a:cubicBezTo>
                    <a:pt x="53" y="574"/>
                    <a:pt x="37" y="521"/>
                    <a:pt x="37" y="489"/>
                  </a:cubicBezTo>
                  <a:lnTo>
                    <a:pt x="37" y="453"/>
                  </a:lnTo>
                  <a:lnTo>
                    <a:pt x="37" y="287"/>
                  </a:lnTo>
                  <a:cubicBezTo>
                    <a:pt x="37" y="202"/>
                    <a:pt x="37" y="101"/>
                    <a:pt x="53" y="16"/>
                  </a:cubicBezTo>
                  <a:cubicBezTo>
                    <a:pt x="53" y="16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859690" y="3393236"/>
              <a:ext cx="4867" cy="63965"/>
            </a:xfrm>
            <a:custGeom>
              <a:avLst/>
              <a:gdLst/>
              <a:ahLst/>
              <a:cxnLst/>
              <a:rect l="l" t="t" r="r" b="b"/>
              <a:pathLst>
                <a:path w="49" h="644" extrusionOk="0">
                  <a:moveTo>
                    <a:pt x="33" y="1"/>
                  </a:moveTo>
                  <a:lnTo>
                    <a:pt x="33" y="21"/>
                  </a:lnTo>
                  <a:cubicBezTo>
                    <a:pt x="1" y="122"/>
                    <a:pt x="17" y="203"/>
                    <a:pt x="17" y="304"/>
                  </a:cubicBezTo>
                  <a:lnTo>
                    <a:pt x="17" y="474"/>
                  </a:lnTo>
                  <a:lnTo>
                    <a:pt x="17" y="526"/>
                  </a:lnTo>
                  <a:cubicBezTo>
                    <a:pt x="17" y="558"/>
                    <a:pt x="17" y="591"/>
                    <a:pt x="1" y="627"/>
                  </a:cubicBezTo>
                  <a:lnTo>
                    <a:pt x="1" y="643"/>
                  </a:lnTo>
                  <a:lnTo>
                    <a:pt x="17" y="643"/>
                  </a:lnTo>
                  <a:lnTo>
                    <a:pt x="17" y="627"/>
                  </a:lnTo>
                  <a:cubicBezTo>
                    <a:pt x="33" y="591"/>
                    <a:pt x="33" y="558"/>
                    <a:pt x="33" y="526"/>
                  </a:cubicBezTo>
                  <a:lnTo>
                    <a:pt x="33" y="474"/>
                  </a:lnTo>
                  <a:lnTo>
                    <a:pt x="33" y="304"/>
                  </a:lnTo>
                  <a:cubicBezTo>
                    <a:pt x="33" y="203"/>
                    <a:pt x="33" y="122"/>
                    <a:pt x="49" y="21"/>
                  </a:cubicBezTo>
                  <a:cubicBezTo>
                    <a:pt x="49" y="2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521886" y="3197864"/>
              <a:ext cx="197458" cy="279401"/>
            </a:xfrm>
            <a:custGeom>
              <a:avLst/>
              <a:gdLst/>
              <a:ahLst/>
              <a:cxnLst/>
              <a:rect l="l" t="t" r="r" b="b"/>
              <a:pathLst>
                <a:path w="1988" h="2813" extrusionOk="0">
                  <a:moveTo>
                    <a:pt x="32" y="1"/>
                  </a:moveTo>
                  <a:cubicBezTo>
                    <a:pt x="32" y="1"/>
                    <a:pt x="16" y="1"/>
                    <a:pt x="16" y="17"/>
                  </a:cubicBezTo>
                  <a:cubicBezTo>
                    <a:pt x="0" y="186"/>
                    <a:pt x="0" y="372"/>
                    <a:pt x="0" y="538"/>
                  </a:cubicBezTo>
                  <a:cubicBezTo>
                    <a:pt x="16" y="639"/>
                    <a:pt x="16" y="740"/>
                    <a:pt x="0" y="857"/>
                  </a:cubicBezTo>
                  <a:cubicBezTo>
                    <a:pt x="0" y="893"/>
                    <a:pt x="32" y="926"/>
                    <a:pt x="69" y="958"/>
                  </a:cubicBezTo>
                  <a:lnTo>
                    <a:pt x="85" y="978"/>
                  </a:lnTo>
                  <a:cubicBezTo>
                    <a:pt x="590" y="1447"/>
                    <a:pt x="1111" y="1936"/>
                    <a:pt x="1616" y="2424"/>
                  </a:cubicBezTo>
                  <a:cubicBezTo>
                    <a:pt x="1632" y="2441"/>
                    <a:pt x="1669" y="2473"/>
                    <a:pt x="1685" y="2493"/>
                  </a:cubicBezTo>
                  <a:cubicBezTo>
                    <a:pt x="1733" y="2542"/>
                    <a:pt x="1786" y="2594"/>
                    <a:pt x="1834" y="2626"/>
                  </a:cubicBezTo>
                  <a:cubicBezTo>
                    <a:pt x="1887" y="2675"/>
                    <a:pt x="1935" y="2727"/>
                    <a:pt x="1951" y="2796"/>
                  </a:cubicBezTo>
                  <a:lnTo>
                    <a:pt x="1971" y="2812"/>
                  </a:lnTo>
                  <a:lnTo>
                    <a:pt x="1988" y="2796"/>
                  </a:lnTo>
                  <a:cubicBezTo>
                    <a:pt x="1951" y="2711"/>
                    <a:pt x="1919" y="2659"/>
                    <a:pt x="1850" y="2610"/>
                  </a:cubicBezTo>
                  <a:cubicBezTo>
                    <a:pt x="1802" y="2558"/>
                    <a:pt x="1749" y="2509"/>
                    <a:pt x="1701" y="2473"/>
                  </a:cubicBezTo>
                  <a:cubicBezTo>
                    <a:pt x="1685" y="2441"/>
                    <a:pt x="1648" y="2424"/>
                    <a:pt x="1632" y="2408"/>
                  </a:cubicBezTo>
                  <a:cubicBezTo>
                    <a:pt x="1127" y="1919"/>
                    <a:pt x="606" y="1431"/>
                    <a:pt x="101" y="942"/>
                  </a:cubicBezTo>
                  <a:lnTo>
                    <a:pt x="85" y="942"/>
                  </a:lnTo>
                  <a:cubicBezTo>
                    <a:pt x="69" y="910"/>
                    <a:pt x="32" y="893"/>
                    <a:pt x="32" y="857"/>
                  </a:cubicBezTo>
                  <a:lnTo>
                    <a:pt x="32" y="538"/>
                  </a:lnTo>
                  <a:cubicBezTo>
                    <a:pt x="32" y="372"/>
                    <a:pt x="32" y="186"/>
                    <a:pt x="53" y="17"/>
                  </a:cubicBezTo>
                  <a:cubicBezTo>
                    <a:pt x="53" y="1"/>
                    <a:pt x="53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737719" y="2749709"/>
              <a:ext cx="172230" cy="316251"/>
            </a:xfrm>
            <a:custGeom>
              <a:avLst/>
              <a:gdLst/>
              <a:ahLst/>
              <a:cxnLst/>
              <a:rect l="l" t="t" r="r" b="b"/>
              <a:pathLst>
                <a:path w="1734" h="3184" extrusionOk="0">
                  <a:moveTo>
                    <a:pt x="17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17" y="138"/>
                    <a:pt x="81" y="218"/>
                    <a:pt x="166" y="303"/>
                  </a:cubicBezTo>
                  <a:cubicBezTo>
                    <a:pt x="182" y="319"/>
                    <a:pt x="202" y="356"/>
                    <a:pt x="219" y="372"/>
                  </a:cubicBezTo>
                  <a:cubicBezTo>
                    <a:pt x="453" y="675"/>
                    <a:pt x="687" y="962"/>
                    <a:pt x="909" y="1265"/>
                  </a:cubicBezTo>
                  <a:lnTo>
                    <a:pt x="1229" y="1669"/>
                  </a:lnTo>
                  <a:cubicBezTo>
                    <a:pt x="1277" y="1717"/>
                    <a:pt x="1313" y="1786"/>
                    <a:pt x="1362" y="1834"/>
                  </a:cubicBezTo>
                  <a:cubicBezTo>
                    <a:pt x="1447" y="1955"/>
                    <a:pt x="1532" y="2056"/>
                    <a:pt x="1616" y="2174"/>
                  </a:cubicBezTo>
                  <a:cubicBezTo>
                    <a:pt x="1697" y="2275"/>
                    <a:pt x="1681" y="2376"/>
                    <a:pt x="1681" y="2493"/>
                  </a:cubicBezTo>
                  <a:cubicBezTo>
                    <a:pt x="1681" y="2561"/>
                    <a:pt x="1665" y="2610"/>
                    <a:pt x="1681" y="2679"/>
                  </a:cubicBezTo>
                  <a:cubicBezTo>
                    <a:pt x="1697" y="2844"/>
                    <a:pt x="1717" y="3014"/>
                    <a:pt x="1649" y="3167"/>
                  </a:cubicBezTo>
                  <a:lnTo>
                    <a:pt x="1649" y="3184"/>
                  </a:lnTo>
                  <a:lnTo>
                    <a:pt x="1665" y="3184"/>
                  </a:lnTo>
                  <a:cubicBezTo>
                    <a:pt x="1733" y="3014"/>
                    <a:pt x="1733" y="2844"/>
                    <a:pt x="1697" y="2679"/>
                  </a:cubicBezTo>
                  <a:lnTo>
                    <a:pt x="1697" y="2493"/>
                  </a:lnTo>
                  <a:cubicBezTo>
                    <a:pt x="1717" y="2376"/>
                    <a:pt x="1717" y="2258"/>
                    <a:pt x="1649" y="2157"/>
                  </a:cubicBezTo>
                  <a:cubicBezTo>
                    <a:pt x="1564" y="2036"/>
                    <a:pt x="1463" y="1935"/>
                    <a:pt x="1378" y="1818"/>
                  </a:cubicBezTo>
                  <a:cubicBezTo>
                    <a:pt x="1346" y="1770"/>
                    <a:pt x="1293" y="1701"/>
                    <a:pt x="1245" y="1653"/>
                  </a:cubicBezTo>
                  <a:lnTo>
                    <a:pt x="942" y="1249"/>
                  </a:lnTo>
                  <a:cubicBezTo>
                    <a:pt x="707" y="962"/>
                    <a:pt x="469" y="659"/>
                    <a:pt x="235" y="356"/>
                  </a:cubicBezTo>
                  <a:cubicBezTo>
                    <a:pt x="219" y="340"/>
                    <a:pt x="202" y="303"/>
                    <a:pt x="182" y="287"/>
                  </a:cubicBezTo>
                  <a:cubicBezTo>
                    <a:pt x="118" y="202"/>
                    <a:pt x="33" y="117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0"/>
            <p:cNvSpPr/>
            <p:nvPr/>
          </p:nvSpPr>
          <p:spPr>
            <a:xfrm>
              <a:off x="1765828" y="3289044"/>
              <a:ext cx="5264" cy="67839"/>
            </a:xfrm>
            <a:custGeom>
              <a:avLst/>
              <a:gdLst/>
              <a:ahLst/>
              <a:cxnLst/>
              <a:rect l="l" t="t" r="r" b="b"/>
              <a:pathLst>
                <a:path w="53" h="683" extrusionOk="0">
                  <a:moveTo>
                    <a:pt x="32" y="1"/>
                  </a:moveTo>
                  <a:cubicBezTo>
                    <a:pt x="28" y="1"/>
                    <a:pt x="20" y="8"/>
                    <a:pt x="20" y="8"/>
                  </a:cubicBezTo>
                  <a:cubicBezTo>
                    <a:pt x="0" y="109"/>
                    <a:pt x="0" y="226"/>
                    <a:pt x="20" y="327"/>
                  </a:cubicBezTo>
                  <a:cubicBezTo>
                    <a:pt x="20" y="395"/>
                    <a:pt x="20" y="464"/>
                    <a:pt x="0" y="529"/>
                  </a:cubicBezTo>
                  <a:cubicBezTo>
                    <a:pt x="0" y="545"/>
                    <a:pt x="0" y="565"/>
                    <a:pt x="20" y="565"/>
                  </a:cubicBezTo>
                  <a:cubicBezTo>
                    <a:pt x="20" y="597"/>
                    <a:pt x="20" y="630"/>
                    <a:pt x="0" y="646"/>
                  </a:cubicBezTo>
                  <a:lnTo>
                    <a:pt x="0" y="682"/>
                  </a:lnTo>
                  <a:lnTo>
                    <a:pt x="20" y="682"/>
                  </a:lnTo>
                  <a:lnTo>
                    <a:pt x="20" y="666"/>
                  </a:lnTo>
                  <a:cubicBezTo>
                    <a:pt x="37" y="630"/>
                    <a:pt x="37" y="597"/>
                    <a:pt x="37" y="565"/>
                  </a:cubicBezTo>
                  <a:lnTo>
                    <a:pt x="37" y="529"/>
                  </a:lnTo>
                  <a:lnTo>
                    <a:pt x="37" y="327"/>
                  </a:lnTo>
                  <a:cubicBezTo>
                    <a:pt x="37" y="226"/>
                    <a:pt x="37" y="125"/>
                    <a:pt x="53" y="8"/>
                  </a:cubicBezTo>
                  <a:lnTo>
                    <a:pt x="37" y="8"/>
                  </a:lnTo>
                  <a:cubicBezTo>
                    <a:pt x="37" y="2"/>
                    <a:pt x="35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0"/>
            <p:cNvSpPr/>
            <p:nvPr/>
          </p:nvSpPr>
          <p:spPr>
            <a:xfrm>
              <a:off x="1861279" y="2666276"/>
              <a:ext cx="6953" cy="51848"/>
            </a:xfrm>
            <a:custGeom>
              <a:avLst/>
              <a:gdLst/>
              <a:ahLst/>
              <a:cxnLst/>
              <a:rect l="l" t="t" r="r" b="b"/>
              <a:pathLst>
                <a:path w="70" h="522" extrusionOk="0">
                  <a:moveTo>
                    <a:pt x="49" y="0"/>
                  </a:moveTo>
                  <a:cubicBezTo>
                    <a:pt x="49" y="0"/>
                    <a:pt x="33" y="0"/>
                    <a:pt x="33" y="16"/>
                  </a:cubicBezTo>
                  <a:cubicBezTo>
                    <a:pt x="17" y="101"/>
                    <a:pt x="17" y="186"/>
                    <a:pt x="17" y="250"/>
                  </a:cubicBezTo>
                  <a:cubicBezTo>
                    <a:pt x="17" y="335"/>
                    <a:pt x="33" y="420"/>
                    <a:pt x="17" y="505"/>
                  </a:cubicBezTo>
                  <a:cubicBezTo>
                    <a:pt x="1" y="505"/>
                    <a:pt x="17" y="505"/>
                    <a:pt x="17" y="521"/>
                  </a:cubicBezTo>
                  <a:lnTo>
                    <a:pt x="33" y="505"/>
                  </a:lnTo>
                  <a:cubicBezTo>
                    <a:pt x="49" y="420"/>
                    <a:pt x="49" y="335"/>
                    <a:pt x="49" y="250"/>
                  </a:cubicBezTo>
                  <a:cubicBezTo>
                    <a:pt x="49" y="186"/>
                    <a:pt x="49" y="101"/>
                    <a:pt x="69" y="16"/>
                  </a:cubicBezTo>
                  <a:cubicBezTo>
                    <a:pt x="69" y="16"/>
                    <a:pt x="69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852932" y="1711664"/>
              <a:ext cx="359656" cy="334328"/>
            </a:xfrm>
            <a:custGeom>
              <a:avLst/>
              <a:gdLst/>
              <a:ahLst/>
              <a:cxnLst/>
              <a:rect l="l" t="t" r="r" b="b"/>
              <a:pathLst>
                <a:path w="3621" h="3366" extrusionOk="0">
                  <a:moveTo>
                    <a:pt x="3604" y="1"/>
                  </a:moveTo>
                  <a:cubicBezTo>
                    <a:pt x="3588" y="1"/>
                    <a:pt x="3588" y="17"/>
                    <a:pt x="3588" y="33"/>
                  </a:cubicBezTo>
                  <a:cubicBezTo>
                    <a:pt x="3572" y="49"/>
                    <a:pt x="3572" y="49"/>
                    <a:pt x="3556" y="65"/>
                  </a:cubicBezTo>
                  <a:cubicBezTo>
                    <a:pt x="2461" y="655"/>
                    <a:pt x="1467" y="1176"/>
                    <a:pt x="526" y="1701"/>
                  </a:cubicBezTo>
                  <a:cubicBezTo>
                    <a:pt x="490" y="1718"/>
                    <a:pt x="441" y="1750"/>
                    <a:pt x="405" y="1766"/>
                  </a:cubicBezTo>
                  <a:cubicBezTo>
                    <a:pt x="304" y="1819"/>
                    <a:pt x="203" y="1867"/>
                    <a:pt x="102" y="1936"/>
                  </a:cubicBezTo>
                  <a:cubicBezTo>
                    <a:pt x="37" y="1968"/>
                    <a:pt x="21" y="2004"/>
                    <a:pt x="21" y="2069"/>
                  </a:cubicBezTo>
                  <a:lnTo>
                    <a:pt x="21" y="2558"/>
                  </a:lnTo>
                  <a:cubicBezTo>
                    <a:pt x="21" y="2792"/>
                    <a:pt x="1" y="3047"/>
                    <a:pt x="21" y="3281"/>
                  </a:cubicBezTo>
                  <a:lnTo>
                    <a:pt x="21" y="3333"/>
                  </a:lnTo>
                  <a:cubicBezTo>
                    <a:pt x="1" y="3333"/>
                    <a:pt x="1" y="3350"/>
                    <a:pt x="1" y="3350"/>
                  </a:cubicBezTo>
                  <a:lnTo>
                    <a:pt x="1" y="3366"/>
                  </a:lnTo>
                  <a:lnTo>
                    <a:pt x="21" y="3366"/>
                  </a:lnTo>
                  <a:cubicBezTo>
                    <a:pt x="37" y="3350"/>
                    <a:pt x="37" y="3350"/>
                    <a:pt x="37" y="3333"/>
                  </a:cubicBezTo>
                  <a:cubicBezTo>
                    <a:pt x="54" y="3317"/>
                    <a:pt x="54" y="3297"/>
                    <a:pt x="54" y="3281"/>
                  </a:cubicBezTo>
                  <a:cubicBezTo>
                    <a:pt x="37" y="3047"/>
                    <a:pt x="37" y="2792"/>
                    <a:pt x="37" y="2558"/>
                  </a:cubicBezTo>
                  <a:lnTo>
                    <a:pt x="37" y="2069"/>
                  </a:lnTo>
                  <a:cubicBezTo>
                    <a:pt x="37" y="2020"/>
                    <a:pt x="54" y="1984"/>
                    <a:pt x="122" y="1952"/>
                  </a:cubicBezTo>
                  <a:cubicBezTo>
                    <a:pt x="203" y="1903"/>
                    <a:pt x="324" y="1835"/>
                    <a:pt x="425" y="1782"/>
                  </a:cubicBezTo>
                  <a:cubicBezTo>
                    <a:pt x="457" y="1766"/>
                    <a:pt x="490" y="1750"/>
                    <a:pt x="542" y="1718"/>
                  </a:cubicBezTo>
                  <a:cubicBezTo>
                    <a:pt x="1467" y="1213"/>
                    <a:pt x="2461" y="671"/>
                    <a:pt x="3556" y="85"/>
                  </a:cubicBezTo>
                  <a:cubicBezTo>
                    <a:pt x="3588" y="65"/>
                    <a:pt x="3604" y="49"/>
                    <a:pt x="3604" y="33"/>
                  </a:cubicBezTo>
                  <a:cubicBezTo>
                    <a:pt x="3604" y="33"/>
                    <a:pt x="3604" y="17"/>
                    <a:pt x="3621" y="17"/>
                  </a:cubicBezTo>
                  <a:lnTo>
                    <a:pt x="36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794827" y="2151475"/>
              <a:ext cx="4867" cy="91975"/>
            </a:xfrm>
            <a:custGeom>
              <a:avLst/>
              <a:gdLst/>
              <a:ahLst/>
              <a:cxnLst/>
              <a:rect l="l" t="t" r="r" b="b"/>
              <a:pathLst>
                <a:path w="49" h="926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166"/>
                    <a:pt x="16" y="319"/>
                    <a:pt x="0" y="485"/>
                  </a:cubicBezTo>
                  <a:lnTo>
                    <a:pt x="0" y="772"/>
                  </a:lnTo>
                  <a:lnTo>
                    <a:pt x="0" y="808"/>
                  </a:lnTo>
                  <a:cubicBezTo>
                    <a:pt x="0" y="840"/>
                    <a:pt x="0" y="889"/>
                    <a:pt x="16" y="925"/>
                  </a:cubicBezTo>
                  <a:lnTo>
                    <a:pt x="33" y="925"/>
                  </a:lnTo>
                  <a:cubicBezTo>
                    <a:pt x="49" y="925"/>
                    <a:pt x="49" y="925"/>
                    <a:pt x="49" y="909"/>
                  </a:cubicBezTo>
                  <a:cubicBezTo>
                    <a:pt x="33" y="873"/>
                    <a:pt x="33" y="840"/>
                    <a:pt x="33" y="808"/>
                  </a:cubicBezTo>
                  <a:lnTo>
                    <a:pt x="33" y="772"/>
                  </a:lnTo>
                  <a:lnTo>
                    <a:pt x="33" y="485"/>
                  </a:lnTo>
                  <a:cubicBezTo>
                    <a:pt x="33" y="319"/>
                    <a:pt x="33" y="166"/>
                    <a:pt x="16" y="16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751024" y="2336815"/>
              <a:ext cx="5364" cy="87207"/>
            </a:xfrm>
            <a:custGeom>
              <a:avLst/>
              <a:gdLst/>
              <a:ahLst/>
              <a:cxnLst/>
              <a:rect l="l" t="t" r="r" b="b"/>
              <a:pathLst>
                <a:path w="54" h="878" extrusionOk="0">
                  <a:moveTo>
                    <a:pt x="17" y="0"/>
                  </a:moveTo>
                  <a:lnTo>
                    <a:pt x="1" y="17"/>
                  </a:lnTo>
                  <a:cubicBezTo>
                    <a:pt x="17" y="170"/>
                    <a:pt x="17" y="303"/>
                    <a:pt x="17" y="437"/>
                  </a:cubicBezTo>
                  <a:lnTo>
                    <a:pt x="17" y="691"/>
                  </a:lnTo>
                  <a:lnTo>
                    <a:pt x="17" y="808"/>
                  </a:lnTo>
                  <a:lnTo>
                    <a:pt x="17" y="861"/>
                  </a:lnTo>
                  <a:lnTo>
                    <a:pt x="17" y="877"/>
                  </a:lnTo>
                  <a:cubicBezTo>
                    <a:pt x="37" y="877"/>
                    <a:pt x="37" y="861"/>
                    <a:pt x="37" y="861"/>
                  </a:cubicBezTo>
                  <a:lnTo>
                    <a:pt x="37" y="808"/>
                  </a:lnTo>
                  <a:lnTo>
                    <a:pt x="37" y="691"/>
                  </a:lnTo>
                  <a:lnTo>
                    <a:pt x="37" y="437"/>
                  </a:lnTo>
                  <a:cubicBezTo>
                    <a:pt x="37" y="303"/>
                    <a:pt x="53" y="154"/>
                    <a:pt x="17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944712" y="2636181"/>
              <a:ext cx="6953" cy="57013"/>
            </a:xfrm>
            <a:custGeom>
              <a:avLst/>
              <a:gdLst/>
              <a:ahLst/>
              <a:cxnLst/>
              <a:rect l="l" t="t" r="r" b="b"/>
              <a:pathLst>
                <a:path w="70" h="574" extrusionOk="0">
                  <a:moveTo>
                    <a:pt x="53" y="0"/>
                  </a:moveTo>
                  <a:cubicBezTo>
                    <a:pt x="37" y="0"/>
                    <a:pt x="37" y="16"/>
                    <a:pt x="37" y="16"/>
                  </a:cubicBezTo>
                  <a:cubicBezTo>
                    <a:pt x="17" y="101"/>
                    <a:pt x="17" y="202"/>
                    <a:pt x="17" y="287"/>
                  </a:cubicBezTo>
                  <a:cubicBezTo>
                    <a:pt x="17" y="388"/>
                    <a:pt x="17" y="473"/>
                    <a:pt x="1" y="553"/>
                  </a:cubicBezTo>
                  <a:cubicBezTo>
                    <a:pt x="1" y="574"/>
                    <a:pt x="1" y="574"/>
                    <a:pt x="17" y="574"/>
                  </a:cubicBezTo>
                  <a:lnTo>
                    <a:pt x="37" y="574"/>
                  </a:lnTo>
                  <a:cubicBezTo>
                    <a:pt x="53" y="473"/>
                    <a:pt x="53" y="388"/>
                    <a:pt x="53" y="287"/>
                  </a:cubicBezTo>
                  <a:cubicBezTo>
                    <a:pt x="37" y="202"/>
                    <a:pt x="37" y="117"/>
                    <a:pt x="53" y="16"/>
                  </a:cubicBezTo>
                  <a:cubicBezTo>
                    <a:pt x="70" y="16"/>
                    <a:pt x="53" y="16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416701" y="2831553"/>
              <a:ext cx="85221" cy="92372"/>
            </a:xfrm>
            <a:custGeom>
              <a:avLst/>
              <a:gdLst/>
              <a:ahLst/>
              <a:cxnLst/>
              <a:rect l="l" t="t" r="r" b="b"/>
              <a:pathLst>
                <a:path w="858" h="930" extrusionOk="0">
                  <a:moveTo>
                    <a:pt x="17" y="0"/>
                  </a:moveTo>
                  <a:cubicBezTo>
                    <a:pt x="1" y="0"/>
                    <a:pt x="1" y="0"/>
                    <a:pt x="1" y="21"/>
                  </a:cubicBezTo>
                  <a:lnTo>
                    <a:pt x="17" y="21"/>
                  </a:lnTo>
                  <a:cubicBezTo>
                    <a:pt x="49" y="21"/>
                    <a:pt x="65" y="53"/>
                    <a:pt x="102" y="69"/>
                  </a:cubicBezTo>
                  <a:cubicBezTo>
                    <a:pt x="102" y="69"/>
                    <a:pt x="102" y="85"/>
                    <a:pt x="118" y="85"/>
                  </a:cubicBezTo>
                  <a:cubicBezTo>
                    <a:pt x="251" y="223"/>
                    <a:pt x="384" y="372"/>
                    <a:pt x="506" y="526"/>
                  </a:cubicBezTo>
                  <a:lnTo>
                    <a:pt x="522" y="542"/>
                  </a:lnTo>
                  <a:lnTo>
                    <a:pt x="623" y="643"/>
                  </a:lnTo>
                  <a:cubicBezTo>
                    <a:pt x="708" y="728"/>
                    <a:pt x="788" y="808"/>
                    <a:pt x="825" y="930"/>
                  </a:cubicBezTo>
                  <a:lnTo>
                    <a:pt x="841" y="930"/>
                  </a:lnTo>
                  <a:cubicBezTo>
                    <a:pt x="841" y="930"/>
                    <a:pt x="857" y="930"/>
                    <a:pt x="857" y="909"/>
                  </a:cubicBezTo>
                  <a:cubicBezTo>
                    <a:pt x="825" y="792"/>
                    <a:pt x="724" y="707"/>
                    <a:pt x="639" y="627"/>
                  </a:cubicBezTo>
                  <a:cubicBezTo>
                    <a:pt x="607" y="590"/>
                    <a:pt x="570" y="558"/>
                    <a:pt x="538" y="526"/>
                  </a:cubicBezTo>
                  <a:lnTo>
                    <a:pt x="538" y="505"/>
                  </a:lnTo>
                  <a:cubicBezTo>
                    <a:pt x="405" y="356"/>
                    <a:pt x="267" y="202"/>
                    <a:pt x="134" y="69"/>
                  </a:cubicBezTo>
                  <a:cubicBezTo>
                    <a:pt x="118" y="69"/>
                    <a:pt x="118" y="53"/>
                    <a:pt x="118" y="53"/>
                  </a:cubicBezTo>
                  <a:cubicBezTo>
                    <a:pt x="82" y="21"/>
                    <a:pt x="65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336446" y="2930282"/>
              <a:ext cx="4966" cy="98729"/>
            </a:xfrm>
            <a:custGeom>
              <a:avLst/>
              <a:gdLst/>
              <a:ahLst/>
              <a:cxnLst/>
              <a:rect l="l" t="t" r="r" b="b"/>
              <a:pathLst>
                <a:path w="50" h="994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7" y="137"/>
                    <a:pt x="17" y="255"/>
                    <a:pt x="17" y="372"/>
                  </a:cubicBezTo>
                  <a:lnTo>
                    <a:pt x="17" y="558"/>
                  </a:lnTo>
                  <a:lnTo>
                    <a:pt x="17" y="844"/>
                  </a:lnTo>
                  <a:lnTo>
                    <a:pt x="17" y="978"/>
                  </a:lnTo>
                  <a:lnTo>
                    <a:pt x="17" y="994"/>
                  </a:lnTo>
                  <a:cubicBezTo>
                    <a:pt x="33" y="994"/>
                    <a:pt x="33" y="978"/>
                    <a:pt x="33" y="978"/>
                  </a:cubicBezTo>
                  <a:lnTo>
                    <a:pt x="33" y="844"/>
                  </a:lnTo>
                  <a:lnTo>
                    <a:pt x="33" y="558"/>
                  </a:lnTo>
                  <a:lnTo>
                    <a:pt x="33" y="372"/>
                  </a:lnTo>
                  <a:cubicBezTo>
                    <a:pt x="33" y="255"/>
                    <a:pt x="49" y="137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0"/>
            <p:cNvSpPr/>
            <p:nvPr/>
          </p:nvSpPr>
          <p:spPr>
            <a:xfrm>
              <a:off x="1815987" y="2443987"/>
              <a:ext cx="5264" cy="61879"/>
            </a:xfrm>
            <a:custGeom>
              <a:avLst/>
              <a:gdLst/>
              <a:ahLst/>
              <a:cxnLst/>
              <a:rect l="l" t="t" r="r" b="b"/>
              <a:pathLst>
                <a:path w="53" h="623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20" y="101"/>
                    <a:pt x="20" y="202"/>
                    <a:pt x="20" y="287"/>
                  </a:cubicBezTo>
                  <a:lnTo>
                    <a:pt x="20" y="469"/>
                  </a:lnTo>
                  <a:lnTo>
                    <a:pt x="20" y="521"/>
                  </a:lnTo>
                  <a:cubicBezTo>
                    <a:pt x="20" y="537"/>
                    <a:pt x="20" y="570"/>
                    <a:pt x="0" y="606"/>
                  </a:cubicBezTo>
                  <a:lnTo>
                    <a:pt x="20" y="622"/>
                  </a:lnTo>
                  <a:lnTo>
                    <a:pt x="37" y="606"/>
                  </a:lnTo>
                  <a:cubicBezTo>
                    <a:pt x="53" y="570"/>
                    <a:pt x="53" y="537"/>
                    <a:pt x="53" y="505"/>
                  </a:cubicBezTo>
                  <a:lnTo>
                    <a:pt x="53" y="469"/>
                  </a:lnTo>
                  <a:lnTo>
                    <a:pt x="53" y="287"/>
                  </a:lnTo>
                  <a:cubicBezTo>
                    <a:pt x="37" y="202"/>
                    <a:pt x="37" y="101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0"/>
            <p:cNvSpPr/>
            <p:nvPr/>
          </p:nvSpPr>
          <p:spPr>
            <a:xfrm>
              <a:off x="1336446" y="2753285"/>
              <a:ext cx="4966" cy="91975"/>
            </a:xfrm>
            <a:custGeom>
              <a:avLst/>
              <a:gdLst/>
              <a:ahLst/>
              <a:cxnLst/>
              <a:rect l="l" t="t" r="r" b="b"/>
              <a:pathLst>
                <a:path w="50" h="926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7" y="150"/>
                    <a:pt x="17" y="304"/>
                    <a:pt x="17" y="437"/>
                  </a:cubicBezTo>
                  <a:cubicBezTo>
                    <a:pt x="17" y="522"/>
                    <a:pt x="1" y="607"/>
                    <a:pt x="17" y="687"/>
                  </a:cubicBezTo>
                  <a:lnTo>
                    <a:pt x="17" y="756"/>
                  </a:lnTo>
                  <a:cubicBezTo>
                    <a:pt x="17" y="809"/>
                    <a:pt x="1" y="857"/>
                    <a:pt x="33" y="910"/>
                  </a:cubicBezTo>
                  <a:lnTo>
                    <a:pt x="33" y="926"/>
                  </a:lnTo>
                  <a:lnTo>
                    <a:pt x="49" y="926"/>
                  </a:lnTo>
                  <a:lnTo>
                    <a:pt x="49" y="910"/>
                  </a:lnTo>
                  <a:cubicBezTo>
                    <a:pt x="33" y="857"/>
                    <a:pt x="33" y="809"/>
                    <a:pt x="33" y="756"/>
                  </a:cubicBezTo>
                  <a:lnTo>
                    <a:pt x="33" y="687"/>
                  </a:lnTo>
                  <a:lnTo>
                    <a:pt x="33" y="437"/>
                  </a:lnTo>
                  <a:cubicBezTo>
                    <a:pt x="33" y="304"/>
                    <a:pt x="49" y="150"/>
                    <a:pt x="17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852932" y="1203318"/>
              <a:ext cx="359656" cy="324296"/>
            </a:xfrm>
            <a:custGeom>
              <a:avLst/>
              <a:gdLst/>
              <a:ahLst/>
              <a:cxnLst/>
              <a:rect l="l" t="t" r="r" b="b"/>
              <a:pathLst>
                <a:path w="3621" h="3265" extrusionOk="0">
                  <a:moveTo>
                    <a:pt x="3604" y="0"/>
                  </a:moveTo>
                  <a:cubicBezTo>
                    <a:pt x="3471" y="85"/>
                    <a:pt x="3334" y="170"/>
                    <a:pt x="3200" y="255"/>
                  </a:cubicBezTo>
                  <a:cubicBezTo>
                    <a:pt x="2914" y="421"/>
                    <a:pt x="2611" y="606"/>
                    <a:pt x="2324" y="792"/>
                  </a:cubicBezTo>
                  <a:cubicBezTo>
                    <a:pt x="1904" y="1043"/>
                    <a:pt x="1484" y="1313"/>
                    <a:pt x="1063" y="1568"/>
                  </a:cubicBezTo>
                  <a:cubicBezTo>
                    <a:pt x="744" y="1770"/>
                    <a:pt x="441" y="1952"/>
                    <a:pt x="122" y="2154"/>
                  </a:cubicBezTo>
                  <a:cubicBezTo>
                    <a:pt x="54" y="2206"/>
                    <a:pt x="21" y="2238"/>
                    <a:pt x="21" y="2356"/>
                  </a:cubicBezTo>
                  <a:cubicBezTo>
                    <a:pt x="37" y="2525"/>
                    <a:pt x="21" y="2711"/>
                    <a:pt x="21" y="2881"/>
                  </a:cubicBezTo>
                  <a:lnTo>
                    <a:pt x="21" y="3115"/>
                  </a:lnTo>
                  <a:lnTo>
                    <a:pt x="21" y="3131"/>
                  </a:lnTo>
                  <a:cubicBezTo>
                    <a:pt x="21" y="3184"/>
                    <a:pt x="1" y="3216"/>
                    <a:pt x="54" y="3248"/>
                  </a:cubicBezTo>
                  <a:lnTo>
                    <a:pt x="54" y="3264"/>
                  </a:lnTo>
                  <a:lnTo>
                    <a:pt x="70" y="3248"/>
                  </a:lnTo>
                  <a:lnTo>
                    <a:pt x="70" y="3232"/>
                  </a:lnTo>
                  <a:cubicBezTo>
                    <a:pt x="37" y="3216"/>
                    <a:pt x="37" y="3184"/>
                    <a:pt x="37" y="3131"/>
                  </a:cubicBezTo>
                  <a:lnTo>
                    <a:pt x="37" y="3115"/>
                  </a:lnTo>
                  <a:cubicBezTo>
                    <a:pt x="37" y="3030"/>
                    <a:pt x="54" y="2961"/>
                    <a:pt x="54" y="2881"/>
                  </a:cubicBezTo>
                  <a:lnTo>
                    <a:pt x="54" y="2356"/>
                  </a:lnTo>
                  <a:cubicBezTo>
                    <a:pt x="37" y="2255"/>
                    <a:pt x="70" y="2222"/>
                    <a:pt x="138" y="2174"/>
                  </a:cubicBezTo>
                  <a:cubicBezTo>
                    <a:pt x="457" y="1988"/>
                    <a:pt x="760" y="1786"/>
                    <a:pt x="1080" y="1600"/>
                  </a:cubicBezTo>
                  <a:cubicBezTo>
                    <a:pt x="1500" y="1329"/>
                    <a:pt x="1904" y="1079"/>
                    <a:pt x="2324" y="808"/>
                  </a:cubicBezTo>
                  <a:cubicBezTo>
                    <a:pt x="2627" y="622"/>
                    <a:pt x="2930" y="457"/>
                    <a:pt x="3217" y="271"/>
                  </a:cubicBezTo>
                  <a:cubicBezTo>
                    <a:pt x="3354" y="186"/>
                    <a:pt x="3487" y="101"/>
                    <a:pt x="3621" y="33"/>
                  </a:cubicBezTo>
                  <a:lnTo>
                    <a:pt x="3621" y="17"/>
                  </a:lnTo>
                  <a:cubicBezTo>
                    <a:pt x="3621" y="0"/>
                    <a:pt x="3604" y="0"/>
                    <a:pt x="3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2024967" y="3573809"/>
              <a:ext cx="6953" cy="50258"/>
            </a:xfrm>
            <a:custGeom>
              <a:avLst/>
              <a:gdLst/>
              <a:ahLst/>
              <a:cxnLst/>
              <a:rect l="l" t="t" r="r" b="b"/>
              <a:pathLst>
                <a:path w="70" h="506" extrusionOk="0">
                  <a:moveTo>
                    <a:pt x="37" y="1"/>
                  </a:moveTo>
                  <a:cubicBezTo>
                    <a:pt x="17" y="86"/>
                    <a:pt x="17" y="170"/>
                    <a:pt x="17" y="255"/>
                  </a:cubicBezTo>
                  <a:cubicBezTo>
                    <a:pt x="17" y="340"/>
                    <a:pt x="37" y="425"/>
                    <a:pt x="1" y="490"/>
                  </a:cubicBezTo>
                  <a:cubicBezTo>
                    <a:pt x="1" y="506"/>
                    <a:pt x="17" y="506"/>
                    <a:pt x="17" y="506"/>
                  </a:cubicBezTo>
                  <a:lnTo>
                    <a:pt x="37" y="506"/>
                  </a:lnTo>
                  <a:cubicBezTo>
                    <a:pt x="53" y="425"/>
                    <a:pt x="53" y="340"/>
                    <a:pt x="53" y="255"/>
                  </a:cubicBezTo>
                  <a:cubicBezTo>
                    <a:pt x="53" y="170"/>
                    <a:pt x="37" y="86"/>
                    <a:pt x="70" y="21"/>
                  </a:cubicBezTo>
                  <a:cubicBezTo>
                    <a:pt x="70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706130" y="2213255"/>
              <a:ext cx="3278" cy="66647"/>
            </a:xfrm>
            <a:custGeom>
              <a:avLst/>
              <a:gdLst/>
              <a:ahLst/>
              <a:cxnLst/>
              <a:rect l="l" t="t" r="r" b="b"/>
              <a:pathLst>
                <a:path w="33" h="671" extrusionOk="0">
                  <a:moveTo>
                    <a:pt x="17" y="0"/>
                  </a:moveTo>
                  <a:cubicBezTo>
                    <a:pt x="17" y="0"/>
                    <a:pt x="0" y="0"/>
                    <a:pt x="0" y="16"/>
                  </a:cubicBezTo>
                  <a:lnTo>
                    <a:pt x="0" y="655"/>
                  </a:lnTo>
                  <a:cubicBezTo>
                    <a:pt x="0" y="671"/>
                    <a:pt x="17" y="671"/>
                    <a:pt x="17" y="671"/>
                  </a:cubicBezTo>
                  <a:cubicBezTo>
                    <a:pt x="33" y="671"/>
                    <a:pt x="33" y="671"/>
                    <a:pt x="33" y="655"/>
                  </a:cubicBezTo>
                  <a:lnTo>
                    <a:pt x="33" y="16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794827" y="1663094"/>
              <a:ext cx="6456" cy="55125"/>
            </a:xfrm>
            <a:custGeom>
              <a:avLst/>
              <a:gdLst/>
              <a:ahLst/>
              <a:cxnLst/>
              <a:rect l="l" t="t" r="r" b="b"/>
              <a:pathLst>
                <a:path w="65" h="555" extrusionOk="0">
                  <a:moveTo>
                    <a:pt x="16" y="1"/>
                  </a:moveTo>
                  <a:lnTo>
                    <a:pt x="16" y="102"/>
                  </a:lnTo>
                  <a:cubicBezTo>
                    <a:pt x="16" y="150"/>
                    <a:pt x="16" y="219"/>
                    <a:pt x="0" y="288"/>
                  </a:cubicBezTo>
                  <a:cubicBezTo>
                    <a:pt x="0" y="389"/>
                    <a:pt x="16" y="473"/>
                    <a:pt x="33" y="554"/>
                  </a:cubicBezTo>
                  <a:lnTo>
                    <a:pt x="49" y="554"/>
                  </a:lnTo>
                  <a:cubicBezTo>
                    <a:pt x="49" y="554"/>
                    <a:pt x="65" y="554"/>
                    <a:pt x="65" y="538"/>
                  </a:cubicBezTo>
                  <a:cubicBezTo>
                    <a:pt x="33" y="473"/>
                    <a:pt x="33" y="389"/>
                    <a:pt x="33" y="288"/>
                  </a:cubicBezTo>
                  <a:cubicBezTo>
                    <a:pt x="33" y="219"/>
                    <a:pt x="33" y="171"/>
                    <a:pt x="49" y="102"/>
                  </a:cubicBezTo>
                  <a:lnTo>
                    <a:pt x="49" y="17"/>
                  </a:lnTo>
                  <a:cubicBezTo>
                    <a:pt x="49" y="1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815987" y="2121379"/>
              <a:ext cx="5264" cy="61879"/>
            </a:xfrm>
            <a:custGeom>
              <a:avLst/>
              <a:gdLst/>
              <a:ahLst/>
              <a:cxnLst/>
              <a:rect l="l" t="t" r="r" b="b"/>
              <a:pathLst>
                <a:path w="53" h="623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20" y="101"/>
                    <a:pt x="20" y="202"/>
                    <a:pt x="20" y="303"/>
                  </a:cubicBezTo>
                  <a:lnTo>
                    <a:pt x="20" y="469"/>
                  </a:lnTo>
                  <a:lnTo>
                    <a:pt x="20" y="521"/>
                  </a:lnTo>
                  <a:cubicBezTo>
                    <a:pt x="20" y="554"/>
                    <a:pt x="20" y="570"/>
                    <a:pt x="0" y="606"/>
                  </a:cubicBezTo>
                  <a:cubicBezTo>
                    <a:pt x="0" y="606"/>
                    <a:pt x="0" y="622"/>
                    <a:pt x="20" y="622"/>
                  </a:cubicBezTo>
                  <a:lnTo>
                    <a:pt x="37" y="622"/>
                  </a:lnTo>
                  <a:cubicBezTo>
                    <a:pt x="53" y="586"/>
                    <a:pt x="53" y="554"/>
                    <a:pt x="53" y="521"/>
                  </a:cubicBezTo>
                  <a:lnTo>
                    <a:pt x="53" y="469"/>
                  </a:lnTo>
                  <a:lnTo>
                    <a:pt x="53" y="303"/>
                  </a:lnTo>
                  <a:cubicBezTo>
                    <a:pt x="37" y="202"/>
                    <a:pt x="37" y="117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527051" y="2657834"/>
              <a:ext cx="192293" cy="336314"/>
            </a:xfrm>
            <a:custGeom>
              <a:avLst/>
              <a:gdLst/>
              <a:ahLst/>
              <a:cxnLst/>
              <a:rect l="l" t="t" r="r" b="b"/>
              <a:pathLst>
                <a:path w="1936" h="3386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lnTo>
                    <a:pt x="1" y="33"/>
                  </a:lnTo>
                  <a:cubicBezTo>
                    <a:pt x="49" y="69"/>
                    <a:pt x="102" y="117"/>
                    <a:pt x="134" y="170"/>
                  </a:cubicBezTo>
                  <a:cubicBezTo>
                    <a:pt x="687" y="840"/>
                    <a:pt x="1261" y="1531"/>
                    <a:pt x="1818" y="2206"/>
                  </a:cubicBezTo>
                  <a:cubicBezTo>
                    <a:pt x="1883" y="2291"/>
                    <a:pt x="1899" y="2376"/>
                    <a:pt x="1899" y="2456"/>
                  </a:cubicBezTo>
                  <a:lnTo>
                    <a:pt x="1899" y="3030"/>
                  </a:lnTo>
                  <a:lnTo>
                    <a:pt x="1899" y="3216"/>
                  </a:lnTo>
                  <a:lnTo>
                    <a:pt x="1899" y="3232"/>
                  </a:lnTo>
                  <a:cubicBezTo>
                    <a:pt x="1899" y="3284"/>
                    <a:pt x="1899" y="3317"/>
                    <a:pt x="1883" y="3365"/>
                  </a:cubicBezTo>
                  <a:cubicBezTo>
                    <a:pt x="1867" y="3365"/>
                    <a:pt x="1867" y="3385"/>
                    <a:pt x="1883" y="3385"/>
                  </a:cubicBezTo>
                  <a:lnTo>
                    <a:pt x="1899" y="3385"/>
                  </a:lnTo>
                  <a:cubicBezTo>
                    <a:pt x="1936" y="3333"/>
                    <a:pt x="1936" y="3284"/>
                    <a:pt x="1936" y="3232"/>
                  </a:cubicBezTo>
                  <a:lnTo>
                    <a:pt x="1936" y="3216"/>
                  </a:lnTo>
                  <a:lnTo>
                    <a:pt x="1936" y="3014"/>
                  </a:lnTo>
                  <a:cubicBezTo>
                    <a:pt x="1919" y="2844"/>
                    <a:pt x="1919" y="2642"/>
                    <a:pt x="1936" y="2456"/>
                  </a:cubicBezTo>
                  <a:cubicBezTo>
                    <a:pt x="1936" y="2355"/>
                    <a:pt x="1899" y="2275"/>
                    <a:pt x="1835" y="2190"/>
                  </a:cubicBezTo>
                  <a:cubicBezTo>
                    <a:pt x="1277" y="1515"/>
                    <a:pt x="708" y="824"/>
                    <a:pt x="150" y="134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0"/>
            <p:cNvSpPr/>
            <p:nvPr/>
          </p:nvSpPr>
          <p:spPr>
            <a:xfrm>
              <a:off x="1923059" y="2242655"/>
              <a:ext cx="147398" cy="360252"/>
            </a:xfrm>
            <a:custGeom>
              <a:avLst/>
              <a:gdLst/>
              <a:ahLst/>
              <a:cxnLst/>
              <a:rect l="l" t="t" r="r" b="b"/>
              <a:pathLst>
                <a:path w="1484" h="3627" extrusionOk="0">
                  <a:moveTo>
                    <a:pt x="12" y="0"/>
                  </a:moveTo>
                  <a:cubicBezTo>
                    <a:pt x="10" y="0"/>
                    <a:pt x="6" y="2"/>
                    <a:pt x="1" y="7"/>
                  </a:cubicBezTo>
                  <a:cubicBezTo>
                    <a:pt x="69" y="225"/>
                    <a:pt x="187" y="411"/>
                    <a:pt x="304" y="597"/>
                  </a:cubicBezTo>
                  <a:cubicBezTo>
                    <a:pt x="356" y="678"/>
                    <a:pt x="421" y="763"/>
                    <a:pt x="473" y="847"/>
                  </a:cubicBezTo>
                  <a:cubicBezTo>
                    <a:pt x="724" y="1284"/>
                    <a:pt x="995" y="1724"/>
                    <a:pt x="1245" y="2144"/>
                  </a:cubicBezTo>
                  <a:lnTo>
                    <a:pt x="1399" y="2395"/>
                  </a:lnTo>
                  <a:cubicBezTo>
                    <a:pt x="1415" y="2431"/>
                    <a:pt x="1431" y="2447"/>
                    <a:pt x="1431" y="2479"/>
                  </a:cubicBezTo>
                  <a:lnTo>
                    <a:pt x="1431" y="2698"/>
                  </a:lnTo>
                  <a:cubicBezTo>
                    <a:pt x="1431" y="2883"/>
                    <a:pt x="1431" y="3069"/>
                    <a:pt x="1415" y="3255"/>
                  </a:cubicBezTo>
                  <a:cubicBezTo>
                    <a:pt x="1415" y="3356"/>
                    <a:pt x="1415" y="3473"/>
                    <a:pt x="1447" y="3607"/>
                  </a:cubicBezTo>
                  <a:lnTo>
                    <a:pt x="1467" y="3627"/>
                  </a:lnTo>
                  <a:lnTo>
                    <a:pt x="1483" y="3607"/>
                  </a:lnTo>
                  <a:cubicBezTo>
                    <a:pt x="1447" y="3473"/>
                    <a:pt x="1431" y="3356"/>
                    <a:pt x="1447" y="3255"/>
                  </a:cubicBezTo>
                  <a:cubicBezTo>
                    <a:pt x="1467" y="3069"/>
                    <a:pt x="1467" y="2883"/>
                    <a:pt x="1447" y="2698"/>
                  </a:cubicBezTo>
                  <a:lnTo>
                    <a:pt x="1447" y="2479"/>
                  </a:lnTo>
                  <a:cubicBezTo>
                    <a:pt x="1447" y="2447"/>
                    <a:pt x="1447" y="2415"/>
                    <a:pt x="1431" y="2379"/>
                  </a:cubicBezTo>
                  <a:lnTo>
                    <a:pt x="1281" y="2128"/>
                  </a:lnTo>
                  <a:cubicBezTo>
                    <a:pt x="1011" y="1708"/>
                    <a:pt x="740" y="1268"/>
                    <a:pt x="490" y="847"/>
                  </a:cubicBezTo>
                  <a:cubicBezTo>
                    <a:pt x="437" y="746"/>
                    <a:pt x="389" y="662"/>
                    <a:pt x="320" y="577"/>
                  </a:cubicBezTo>
                  <a:cubicBezTo>
                    <a:pt x="203" y="395"/>
                    <a:pt x="86" y="209"/>
                    <a:pt x="17" y="7"/>
                  </a:cubicBezTo>
                  <a:cubicBezTo>
                    <a:pt x="17" y="7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0"/>
            <p:cNvSpPr/>
            <p:nvPr/>
          </p:nvSpPr>
          <p:spPr>
            <a:xfrm>
              <a:off x="1185969" y="2472394"/>
              <a:ext cx="4966" cy="85221"/>
            </a:xfrm>
            <a:custGeom>
              <a:avLst/>
              <a:gdLst/>
              <a:ahLst/>
              <a:cxnLst/>
              <a:rect l="l" t="t" r="r" b="b"/>
              <a:pathLst>
                <a:path w="50" h="858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17" y="150"/>
                    <a:pt x="17" y="304"/>
                    <a:pt x="17" y="437"/>
                  </a:cubicBezTo>
                  <a:lnTo>
                    <a:pt x="17" y="688"/>
                  </a:lnTo>
                  <a:lnTo>
                    <a:pt x="17" y="740"/>
                  </a:lnTo>
                  <a:cubicBezTo>
                    <a:pt x="17" y="772"/>
                    <a:pt x="17" y="809"/>
                    <a:pt x="33" y="857"/>
                  </a:cubicBezTo>
                  <a:lnTo>
                    <a:pt x="49" y="857"/>
                  </a:lnTo>
                  <a:lnTo>
                    <a:pt x="49" y="841"/>
                  </a:lnTo>
                  <a:cubicBezTo>
                    <a:pt x="33" y="809"/>
                    <a:pt x="33" y="772"/>
                    <a:pt x="33" y="740"/>
                  </a:cubicBezTo>
                  <a:lnTo>
                    <a:pt x="33" y="688"/>
                  </a:lnTo>
                  <a:lnTo>
                    <a:pt x="33" y="437"/>
                  </a:lnTo>
                  <a:cubicBezTo>
                    <a:pt x="33" y="304"/>
                    <a:pt x="49" y="150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794334" y="3477166"/>
              <a:ext cx="5264" cy="60290"/>
            </a:xfrm>
            <a:custGeom>
              <a:avLst/>
              <a:gdLst/>
              <a:ahLst/>
              <a:cxnLst/>
              <a:rect l="l" t="t" r="r" b="b"/>
              <a:pathLst>
                <a:path w="53" h="607" extrusionOk="0">
                  <a:moveTo>
                    <a:pt x="36" y="0"/>
                  </a:moveTo>
                  <a:cubicBezTo>
                    <a:pt x="36" y="0"/>
                    <a:pt x="16" y="0"/>
                    <a:pt x="16" y="16"/>
                  </a:cubicBezTo>
                  <a:lnTo>
                    <a:pt x="16" y="235"/>
                  </a:lnTo>
                  <a:cubicBezTo>
                    <a:pt x="16" y="352"/>
                    <a:pt x="16" y="469"/>
                    <a:pt x="0" y="590"/>
                  </a:cubicBezTo>
                  <a:cubicBezTo>
                    <a:pt x="0" y="606"/>
                    <a:pt x="16" y="606"/>
                    <a:pt x="16" y="606"/>
                  </a:cubicBezTo>
                  <a:cubicBezTo>
                    <a:pt x="36" y="606"/>
                    <a:pt x="36" y="606"/>
                    <a:pt x="36" y="590"/>
                  </a:cubicBezTo>
                  <a:cubicBezTo>
                    <a:pt x="53" y="469"/>
                    <a:pt x="53" y="352"/>
                    <a:pt x="53" y="235"/>
                  </a:cubicBezTo>
                  <a:lnTo>
                    <a:pt x="53" y="16"/>
                  </a:lnTo>
                  <a:cubicBezTo>
                    <a:pt x="53" y="0"/>
                    <a:pt x="36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521886" y="3366816"/>
              <a:ext cx="190605" cy="257252"/>
            </a:xfrm>
            <a:custGeom>
              <a:avLst/>
              <a:gdLst/>
              <a:ahLst/>
              <a:cxnLst/>
              <a:rect l="l" t="t" r="r" b="b"/>
              <a:pathLst>
                <a:path w="1919" h="2590" extrusionOk="0">
                  <a:moveTo>
                    <a:pt x="32" y="0"/>
                  </a:moveTo>
                  <a:cubicBezTo>
                    <a:pt x="32" y="0"/>
                    <a:pt x="16" y="0"/>
                    <a:pt x="16" y="16"/>
                  </a:cubicBezTo>
                  <a:cubicBezTo>
                    <a:pt x="0" y="186"/>
                    <a:pt x="0" y="368"/>
                    <a:pt x="0" y="538"/>
                  </a:cubicBezTo>
                  <a:cubicBezTo>
                    <a:pt x="16" y="639"/>
                    <a:pt x="16" y="740"/>
                    <a:pt x="0" y="857"/>
                  </a:cubicBezTo>
                  <a:cubicBezTo>
                    <a:pt x="0" y="893"/>
                    <a:pt x="32" y="909"/>
                    <a:pt x="53" y="942"/>
                  </a:cubicBezTo>
                  <a:lnTo>
                    <a:pt x="69" y="942"/>
                  </a:lnTo>
                  <a:cubicBezTo>
                    <a:pt x="218" y="1075"/>
                    <a:pt x="356" y="1212"/>
                    <a:pt x="505" y="1346"/>
                  </a:cubicBezTo>
                  <a:cubicBezTo>
                    <a:pt x="909" y="1717"/>
                    <a:pt x="1313" y="2105"/>
                    <a:pt x="1733" y="2456"/>
                  </a:cubicBezTo>
                  <a:cubicBezTo>
                    <a:pt x="1749" y="2473"/>
                    <a:pt x="1769" y="2489"/>
                    <a:pt x="1786" y="2509"/>
                  </a:cubicBezTo>
                  <a:cubicBezTo>
                    <a:pt x="1818" y="2541"/>
                    <a:pt x="1850" y="2590"/>
                    <a:pt x="1919" y="2590"/>
                  </a:cubicBezTo>
                  <a:lnTo>
                    <a:pt x="1919" y="2574"/>
                  </a:lnTo>
                  <a:cubicBezTo>
                    <a:pt x="1850" y="2574"/>
                    <a:pt x="1834" y="2541"/>
                    <a:pt x="1802" y="2489"/>
                  </a:cubicBezTo>
                  <a:cubicBezTo>
                    <a:pt x="1786" y="2473"/>
                    <a:pt x="1786" y="2456"/>
                    <a:pt x="1749" y="2440"/>
                  </a:cubicBezTo>
                  <a:cubicBezTo>
                    <a:pt x="1329" y="2085"/>
                    <a:pt x="925" y="1701"/>
                    <a:pt x="521" y="1329"/>
                  </a:cubicBezTo>
                  <a:cubicBezTo>
                    <a:pt x="372" y="1196"/>
                    <a:pt x="234" y="1059"/>
                    <a:pt x="85" y="925"/>
                  </a:cubicBezTo>
                  <a:lnTo>
                    <a:pt x="69" y="909"/>
                  </a:lnTo>
                  <a:cubicBezTo>
                    <a:pt x="53" y="893"/>
                    <a:pt x="32" y="873"/>
                    <a:pt x="32" y="857"/>
                  </a:cubicBezTo>
                  <a:lnTo>
                    <a:pt x="32" y="538"/>
                  </a:lnTo>
                  <a:cubicBezTo>
                    <a:pt x="32" y="368"/>
                    <a:pt x="32" y="186"/>
                    <a:pt x="53" y="16"/>
                  </a:cubicBezTo>
                  <a:cubicBezTo>
                    <a:pt x="53" y="16"/>
                    <a:pt x="53" y="0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869817" y="2805033"/>
              <a:ext cx="334328" cy="225666"/>
            </a:xfrm>
            <a:custGeom>
              <a:avLst/>
              <a:gdLst/>
              <a:ahLst/>
              <a:cxnLst/>
              <a:rect l="l" t="t" r="r" b="b"/>
              <a:pathLst>
                <a:path w="3366" h="2272" extrusionOk="0">
                  <a:moveTo>
                    <a:pt x="3350" y="1"/>
                  </a:moveTo>
                  <a:cubicBezTo>
                    <a:pt x="3216" y="33"/>
                    <a:pt x="3083" y="86"/>
                    <a:pt x="2946" y="134"/>
                  </a:cubicBezTo>
                  <a:cubicBezTo>
                    <a:pt x="2881" y="166"/>
                    <a:pt x="2828" y="187"/>
                    <a:pt x="2760" y="219"/>
                  </a:cubicBezTo>
                  <a:cubicBezTo>
                    <a:pt x="2493" y="320"/>
                    <a:pt x="2222" y="421"/>
                    <a:pt x="1972" y="538"/>
                  </a:cubicBezTo>
                  <a:cubicBezTo>
                    <a:pt x="1851" y="570"/>
                    <a:pt x="1750" y="623"/>
                    <a:pt x="1649" y="655"/>
                  </a:cubicBezTo>
                  <a:cubicBezTo>
                    <a:pt x="1516" y="708"/>
                    <a:pt x="1398" y="756"/>
                    <a:pt x="1265" y="809"/>
                  </a:cubicBezTo>
                  <a:cubicBezTo>
                    <a:pt x="1063" y="894"/>
                    <a:pt x="861" y="974"/>
                    <a:pt x="639" y="1059"/>
                  </a:cubicBezTo>
                  <a:cubicBezTo>
                    <a:pt x="473" y="1128"/>
                    <a:pt x="320" y="1197"/>
                    <a:pt x="154" y="1245"/>
                  </a:cubicBezTo>
                  <a:cubicBezTo>
                    <a:pt x="33" y="1277"/>
                    <a:pt x="1" y="1346"/>
                    <a:pt x="1" y="1447"/>
                  </a:cubicBezTo>
                  <a:lnTo>
                    <a:pt x="1" y="1903"/>
                  </a:lnTo>
                  <a:lnTo>
                    <a:pt x="1" y="2122"/>
                  </a:lnTo>
                  <a:lnTo>
                    <a:pt x="1" y="2138"/>
                  </a:lnTo>
                  <a:cubicBezTo>
                    <a:pt x="1" y="2186"/>
                    <a:pt x="1" y="2223"/>
                    <a:pt x="33" y="2255"/>
                  </a:cubicBezTo>
                  <a:lnTo>
                    <a:pt x="53" y="2271"/>
                  </a:lnTo>
                  <a:lnTo>
                    <a:pt x="53" y="2255"/>
                  </a:lnTo>
                  <a:lnTo>
                    <a:pt x="53" y="2239"/>
                  </a:lnTo>
                  <a:cubicBezTo>
                    <a:pt x="33" y="2223"/>
                    <a:pt x="33" y="2186"/>
                    <a:pt x="33" y="2138"/>
                  </a:cubicBezTo>
                  <a:lnTo>
                    <a:pt x="33" y="2122"/>
                  </a:lnTo>
                  <a:lnTo>
                    <a:pt x="33" y="1903"/>
                  </a:lnTo>
                  <a:lnTo>
                    <a:pt x="33" y="1447"/>
                  </a:lnTo>
                  <a:cubicBezTo>
                    <a:pt x="33" y="1346"/>
                    <a:pt x="53" y="1314"/>
                    <a:pt x="154" y="1277"/>
                  </a:cubicBezTo>
                  <a:cubicBezTo>
                    <a:pt x="320" y="1229"/>
                    <a:pt x="489" y="1160"/>
                    <a:pt x="659" y="1096"/>
                  </a:cubicBezTo>
                  <a:lnTo>
                    <a:pt x="659" y="1075"/>
                  </a:lnTo>
                  <a:cubicBezTo>
                    <a:pt x="861" y="995"/>
                    <a:pt x="1079" y="926"/>
                    <a:pt x="1281" y="841"/>
                  </a:cubicBezTo>
                  <a:cubicBezTo>
                    <a:pt x="1398" y="793"/>
                    <a:pt x="1532" y="740"/>
                    <a:pt x="1669" y="692"/>
                  </a:cubicBezTo>
                  <a:cubicBezTo>
                    <a:pt x="1770" y="639"/>
                    <a:pt x="1871" y="607"/>
                    <a:pt x="1972" y="554"/>
                  </a:cubicBezTo>
                  <a:cubicBezTo>
                    <a:pt x="2239" y="453"/>
                    <a:pt x="2509" y="336"/>
                    <a:pt x="2760" y="235"/>
                  </a:cubicBezTo>
                  <a:cubicBezTo>
                    <a:pt x="2828" y="219"/>
                    <a:pt x="2897" y="187"/>
                    <a:pt x="2946" y="166"/>
                  </a:cubicBezTo>
                  <a:cubicBezTo>
                    <a:pt x="3083" y="102"/>
                    <a:pt x="3216" y="49"/>
                    <a:pt x="3366" y="17"/>
                  </a:cubicBezTo>
                  <a:lnTo>
                    <a:pt x="33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83982" y="2985606"/>
              <a:ext cx="5364" cy="98828"/>
            </a:xfrm>
            <a:custGeom>
              <a:avLst/>
              <a:gdLst/>
              <a:ahLst/>
              <a:cxnLst/>
              <a:rect l="l" t="t" r="r" b="b"/>
              <a:pathLst>
                <a:path w="54" h="995" extrusionOk="0">
                  <a:moveTo>
                    <a:pt x="21" y="1"/>
                  </a:moveTo>
                  <a:cubicBezTo>
                    <a:pt x="21" y="1"/>
                    <a:pt x="1" y="1"/>
                    <a:pt x="1" y="17"/>
                  </a:cubicBezTo>
                  <a:lnTo>
                    <a:pt x="1" y="219"/>
                  </a:lnTo>
                  <a:lnTo>
                    <a:pt x="1" y="841"/>
                  </a:lnTo>
                  <a:lnTo>
                    <a:pt x="1" y="873"/>
                  </a:lnTo>
                  <a:cubicBezTo>
                    <a:pt x="1" y="910"/>
                    <a:pt x="1" y="942"/>
                    <a:pt x="21" y="974"/>
                  </a:cubicBezTo>
                  <a:lnTo>
                    <a:pt x="37" y="994"/>
                  </a:lnTo>
                  <a:cubicBezTo>
                    <a:pt x="37" y="974"/>
                    <a:pt x="53" y="974"/>
                    <a:pt x="37" y="974"/>
                  </a:cubicBezTo>
                  <a:lnTo>
                    <a:pt x="37" y="873"/>
                  </a:lnTo>
                  <a:lnTo>
                    <a:pt x="37" y="841"/>
                  </a:lnTo>
                  <a:lnTo>
                    <a:pt x="37" y="219"/>
                  </a:lnTo>
                  <a:lnTo>
                    <a:pt x="37" y="17"/>
                  </a:lnTo>
                  <a:cubicBezTo>
                    <a:pt x="37" y="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613761" y="3460280"/>
              <a:ext cx="3675" cy="67144"/>
            </a:xfrm>
            <a:custGeom>
              <a:avLst/>
              <a:gdLst/>
              <a:ahLst/>
              <a:cxnLst/>
              <a:rect l="l" t="t" r="r" b="b"/>
              <a:pathLst>
                <a:path w="37" h="676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lnTo>
                    <a:pt x="0" y="675"/>
                  </a:lnTo>
                  <a:lnTo>
                    <a:pt x="37" y="675"/>
                  </a:lnTo>
                  <a:lnTo>
                    <a:pt x="37" y="1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411536" y="3363141"/>
              <a:ext cx="6853" cy="55523"/>
            </a:xfrm>
            <a:custGeom>
              <a:avLst/>
              <a:gdLst/>
              <a:ahLst/>
              <a:cxnLst/>
              <a:rect l="l" t="t" r="r" b="b"/>
              <a:pathLst>
                <a:path w="69" h="559" extrusionOk="0">
                  <a:moveTo>
                    <a:pt x="33" y="1"/>
                  </a:moveTo>
                  <a:cubicBezTo>
                    <a:pt x="16" y="86"/>
                    <a:pt x="16" y="171"/>
                    <a:pt x="16" y="255"/>
                  </a:cubicBezTo>
                  <a:cubicBezTo>
                    <a:pt x="16" y="304"/>
                    <a:pt x="33" y="356"/>
                    <a:pt x="16" y="405"/>
                  </a:cubicBezTo>
                  <a:lnTo>
                    <a:pt x="16" y="441"/>
                  </a:lnTo>
                  <a:cubicBezTo>
                    <a:pt x="16" y="474"/>
                    <a:pt x="33" y="506"/>
                    <a:pt x="0" y="542"/>
                  </a:cubicBezTo>
                  <a:cubicBezTo>
                    <a:pt x="0" y="558"/>
                    <a:pt x="0" y="558"/>
                    <a:pt x="16" y="558"/>
                  </a:cubicBezTo>
                  <a:lnTo>
                    <a:pt x="33" y="558"/>
                  </a:lnTo>
                  <a:cubicBezTo>
                    <a:pt x="53" y="526"/>
                    <a:pt x="53" y="474"/>
                    <a:pt x="53" y="441"/>
                  </a:cubicBezTo>
                  <a:lnTo>
                    <a:pt x="53" y="405"/>
                  </a:lnTo>
                  <a:lnTo>
                    <a:pt x="53" y="255"/>
                  </a:lnTo>
                  <a:cubicBezTo>
                    <a:pt x="53" y="171"/>
                    <a:pt x="53" y="86"/>
                    <a:pt x="69" y="21"/>
                  </a:cubicBezTo>
                  <a:cubicBezTo>
                    <a:pt x="69" y="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0"/>
            <p:cNvSpPr/>
            <p:nvPr/>
          </p:nvSpPr>
          <p:spPr>
            <a:xfrm>
              <a:off x="1841216" y="2935447"/>
              <a:ext cx="4966" cy="50258"/>
            </a:xfrm>
            <a:custGeom>
              <a:avLst/>
              <a:gdLst/>
              <a:ahLst/>
              <a:cxnLst/>
              <a:rect l="l" t="t" r="r" b="b"/>
              <a:pathLst>
                <a:path w="50" h="506" extrusionOk="0">
                  <a:moveTo>
                    <a:pt x="17" y="1"/>
                  </a:moveTo>
                  <a:cubicBezTo>
                    <a:pt x="1" y="85"/>
                    <a:pt x="1" y="166"/>
                    <a:pt x="1" y="251"/>
                  </a:cubicBezTo>
                  <a:cubicBezTo>
                    <a:pt x="17" y="336"/>
                    <a:pt x="17" y="405"/>
                    <a:pt x="1" y="489"/>
                  </a:cubicBezTo>
                  <a:lnTo>
                    <a:pt x="1" y="506"/>
                  </a:lnTo>
                  <a:lnTo>
                    <a:pt x="17" y="506"/>
                  </a:lnTo>
                  <a:cubicBezTo>
                    <a:pt x="33" y="421"/>
                    <a:pt x="33" y="336"/>
                    <a:pt x="33" y="251"/>
                  </a:cubicBezTo>
                  <a:cubicBezTo>
                    <a:pt x="33" y="166"/>
                    <a:pt x="33" y="85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0"/>
            <p:cNvSpPr/>
            <p:nvPr/>
          </p:nvSpPr>
          <p:spPr>
            <a:xfrm>
              <a:off x="1384619" y="2031093"/>
              <a:ext cx="3675" cy="91975"/>
            </a:xfrm>
            <a:custGeom>
              <a:avLst/>
              <a:gdLst/>
              <a:ahLst/>
              <a:cxnLst/>
              <a:rect l="l" t="t" r="r" b="b"/>
              <a:pathLst>
                <a:path w="37" h="926" extrusionOk="0">
                  <a:moveTo>
                    <a:pt x="1" y="0"/>
                  </a:moveTo>
                  <a:lnTo>
                    <a:pt x="1" y="16"/>
                  </a:lnTo>
                  <a:cubicBezTo>
                    <a:pt x="21" y="150"/>
                    <a:pt x="21" y="283"/>
                    <a:pt x="21" y="404"/>
                  </a:cubicBezTo>
                  <a:cubicBezTo>
                    <a:pt x="1" y="485"/>
                    <a:pt x="1" y="554"/>
                    <a:pt x="21" y="622"/>
                  </a:cubicBezTo>
                  <a:lnTo>
                    <a:pt x="21" y="824"/>
                  </a:lnTo>
                  <a:lnTo>
                    <a:pt x="21" y="909"/>
                  </a:lnTo>
                  <a:lnTo>
                    <a:pt x="21" y="925"/>
                  </a:lnTo>
                  <a:cubicBezTo>
                    <a:pt x="37" y="925"/>
                    <a:pt x="37" y="925"/>
                    <a:pt x="37" y="909"/>
                  </a:cubicBezTo>
                  <a:lnTo>
                    <a:pt x="37" y="824"/>
                  </a:lnTo>
                  <a:lnTo>
                    <a:pt x="37" y="622"/>
                  </a:lnTo>
                  <a:lnTo>
                    <a:pt x="37" y="420"/>
                  </a:lnTo>
                  <a:cubicBezTo>
                    <a:pt x="37" y="283"/>
                    <a:pt x="37" y="150"/>
                    <a:pt x="21" y="16"/>
                  </a:cubicBezTo>
                  <a:cubicBezTo>
                    <a:pt x="21" y="16"/>
                    <a:pt x="2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444810" y="1521059"/>
              <a:ext cx="2086" cy="61879"/>
            </a:xfrm>
            <a:custGeom>
              <a:avLst/>
              <a:gdLst/>
              <a:ahLst/>
              <a:cxnLst/>
              <a:rect l="l" t="t" r="r" b="b"/>
              <a:pathLst>
                <a:path w="21" h="623" extrusionOk="0">
                  <a:moveTo>
                    <a:pt x="1" y="1"/>
                  </a:moveTo>
                  <a:lnTo>
                    <a:pt x="1" y="607"/>
                  </a:lnTo>
                  <a:cubicBezTo>
                    <a:pt x="1" y="607"/>
                    <a:pt x="1" y="623"/>
                    <a:pt x="21" y="623"/>
                  </a:cubicBezTo>
                  <a:lnTo>
                    <a:pt x="21" y="607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740897" y="2133000"/>
              <a:ext cx="162198" cy="344360"/>
            </a:xfrm>
            <a:custGeom>
              <a:avLst/>
              <a:gdLst/>
              <a:ahLst/>
              <a:cxnLst/>
              <a:rect l="l" t="t" r="r" b="b"/>
              <a:pathLst>
                <a:path w="1633" h="3467" extrusionOk="0">
                  <a:moveTo>
                    <a:pt x="69" y="0"/>
                  </a:moveTo>
                  <a:cubicBezTo>
                    <a:pt x="49" y="0"/>
                    <a:pt x="49" y="16"/>
                    <a:pt x="49" y="16"/>
                  </a:cubicBezTo>
                  <a:cubicBezTo>
                    <a:pt x="1" y="150"/>
                    <a:pt x="17" y="267"/>
                    <a:pt x="118" y="404"/>
                  </a:cubicBezTo>
                  <a:cubicBezTo>
                    <a:pt x="251" y="590"/>
                    <a:pt x="389" y="792"/>
                    <a:pt x="506" y="994"/>
                  </a:cubicBezTo>
                  <a:cubicBezTo>
                    <a:pt x="554" y="1075"/>
                    <a:pt x="623" y="1160"/>
                    <a:pt x="675" y="1245"/>
                  </a:cubicBezTo>
                  <a:lnTo>
                    <a:pt x="825" y="1499"/>
                  </a:lnTo>
                  <a:cubicBezTo>
                    <a:pt x="1027" y="1782"/>
                    <a:pt x="1213" y="2069"/>
                    <a:pt x="1399" y="2372"/>
                  </a:cubicBezTo>
                  <a:cubicBezTo>
                    <a:pt x="1431" y="2424"/>
                    <a:pt x="1447" y="2456"/>
                    <a:pt x="1431" y="2525"/>
                  </a:cubicBezTo>
                  <a:lnTo>
                    <a:pt x="1431" y="2812"/>
                  </a:lnTo>
                  <a:cubicBezTo>
                    <a:pt x="1431" y="2913"/>
                    <a:pt x="1431" y="3030"/>
                    <a:pt x="1415" y="3147"/>
                  </a:cubicBezTo>
                  <a:cubicBezTo>
                    <a:pt x="1399" y="3264"/>
                    <a:pt x="1483" y="3398"/>
                    <a:pt x="1617" y="3466"/>
                  </a:cubicBezTo>
                  <a:lnTo>
                    <a:pt x="1633" y="3466"/>
                  </a:lnTo>
                  <a:lnTo>
                    <a:pt x="1633" y="3450"/>
                  </a:lnTo>
                  <a:lnTo>
                    <a:pt x="1633" y="3434"/>
                  </a:lnTo>
                  <a:cubicBezTo>
                    <a:pt x="1516" y="3382"/>
                    <a:pt x="1431" y="3264"/>
                    <a:pt x="1447" y="3147"/>
                  </a:cubicBezTo>
                  <a:cubicBezTo>
                    <a:pt x="1463" y="3030"/>
                    <a:pt x="1463" y="2913"/>
                    <a:pt x="1463" y="2812"/>
                  </a:cubicBezTo>
                  <a:cubicBezTo>
                    <a:pt x="1463" y="2711"/>
                    <a:pt x="1447" y="2626"/>
                    <a:pt x="1463" y="2525"/>
                  </a:cubicBezTo>
                  <a:cubicBezTo>
                    <a:pt x="1463" y="2456"/>
                    <a:pt x="1447" y="2408"/>
                    <a:pt x="1415" y="2355"/>
                  </a:cubicBezTo>
                  <a:cubicBezTo>
                    <a:pt x="1229" y="2052"/>
                    <a:pt x="1043" y="1766"/>
                    <a:pt x="857" y="1479"/>
                  </a:cubicBezTo>
                  <a:lnTo>
                    <a:pt x="692" y="1228"/>
                  </a:lnTo>
                  <a:cubicBezTo>
                    <a:pt x="639" y="1144"/>
                    <a:pt x="591" y="1059"/>
                    <a:pt x="538" y="974"/>
                  </a:cubicBezTo>
                  <a:cubicBezTo>
                    <a:pt x="405" y="792"/>
                    <a:pt x="271" y="570"/>
                    <a:pt x="134" y="388"/>
                  </a:cubicBezTo>
                  <a:cubicBezTo>
                    <a:pt x="49" y="251"/>
                    <a:pt x="17" y="150"/>
                    <a:pt x="69" y="33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852932" y="2087609"/>
              <a:ext cx="359656" cy="282580"/>
            </a:xfrm>
            <a:custGeom>
              <a:avLst/>
              <a:gdLst/>
              <a:ahLst/>
              <a:cxnLst/>
              <a:rect l="l" t="t" r="r" b="b"/>
              <a:pathLst>
                <a:path w="3621" h="2845" extrusionOk="0">
                  <a:moveTo>
                    <a:pt x="3604" y="1"/>
                  </a:moveTo>
                  <a:cubicBezTo>
                    <a:pt x="3588" y="1"/>
                    <a:pt x="3588" y="17"/>
                    <a:pt x="3588" y="17"/>
                  </a:cubicBezTo>
                  <a:cubicBezTo>
                    <a:pt x="3572" y="37"/>
                    <a:pt x="3572" y="53"/>
                    <a:pt x="3556" y="69"/>
                  </a:cubicBezTo>
                  <a:cubicBezTo>
                    <a:pt x="2998" y="320"/>
                    <a:pt x="2425" y="607"/>
                    <a:pt x="1920" y="861"/>
                  </a:cubicBezTo>
                  <a:cubicBezTo>
                    <a:pt x="1718" y="946"/>
                    <a:pt x="1536" y="1047"/>
                    <a:pt x="1334" y="1148"/>
                  </a:cubicBezTo>
                  <a:cubicBezTo>
                    <a:pt x="946" y="1330"/>
                    <a:pt x="558" y="1532"/>
                    <a:pt x="155" y="1718"/>
                  </a:cubicBezTo>
                  <a:cubicBezTo>
                    <a:pt x="37" y="1770"/>
                    <a:pt x="1" y="1855"/>
                    <a:pt x="1" y="1972"/>
                  </a:cubicBezTo>
                  <a:lnTo>
                    <a:pt x="1" y="2461"/>
                  </a:lnTo>
                  <a:lnTo>
                    <a:pt x="1" y="2711"/>
                  </a:lnTo>
                  <a:lnTo>
                    <a:pt x="1" y="2728"/>
                  </a:lnTo>
                  <a:cubicBezTo>
                    <a:pt x="1" y="2780"/>
                    <a:pt x="1" y="2812"/>
                    <a:pt x="37" y="2845"/>
                  </a:cubicBezTo>
                  <a:lnTo>
                    <a:pt x="54" y="2845"/>
                  </a:lnTo>
                  <a:lnTo>
                    <a:pt x="54" y="2829"/>
                  </a:lnTo>
                  <a:cubicBezTo>
                    <a:pt x="21" y="2812"/>
                    <a:pt x="21" y="2780"/>
                    <a:pt x="21" y="2728"/>
                  </a:cubicBezTo>
                  <a:lnTo>
                    <a:pt x="21" y="2711"/>
                  </a:lnTo>
                  <a:cubicBezTo>
                    <a:pt x="21" y="2627"/>
                    <a:pt x="37" y="2542"/>
                    <a:pt x="37" y="2461"/>
                  </a:cubicBezTo>
                  <a:cubicBezTo>
                    <a:pt x="37" y="2307"/>
                    <a:pt x="37" y="2138"/>
                    <a:pt x="21" y="1972"/>
                  </a:cubicBezTo>
                  <a:cubicBezTo>
                    <a:pt x="21" y="1855"/>
                    <a:pt x="54" y="1786"/>
                    <a:pt x="171" y="1734"/>
                  </a:cubicBezTo>
                  <a:cubicBezTo>
                    <a:pt x="558" y="1552"/>
                    <a:pt x="962" y="1350"/>
                    <a:pt x="1350" y="1164"/>
                  </a:cubicBezTo>
                  <a:cubicBezTo>
                    <a:pt x="1536" y="1063"/>
                    <a:pt x="1738" y="978"/>
                    <a:pt x="1920" y="877"/>
                  </a:cubicBezTo>
                  <a:cubicBezTo>
                    <a:pt x="2425" y="643"/>
                    <a:pt x="2998" y="356"/>
                    <a:pt x="3556" y="86"/>
                  </a:cubicBezTo>
                  <a:cubicBezTo>
                    <a:pt x="3588" y="69"/>
                    <a:pt x="3604" y="53"/>
                    <a:pt x="3604" y="37"/>
                  </a:cubicBezTo>
                  <a:cubicBezTo>
                    <a:pt x="3604" y="17"/>
                    <a:pt x="3604" y="17"/>
                    <a:pt x="3621" y="17"/>
                  </a:cubicBezTo>
                  <a:lnTo>
                    <a:pt x="36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610678" y="3202731"/>
              <a:ext cx="3675" cy="87108"/>
            </a:xfrm>
            <a:custGeom>
              <a:avLst/>
              <a:gdLst/>
              <a:ahLst/>
              <a:cxnLst/>
              <a:rect l="l" t="t" r="r" b="b"/>
              <a:pathLst>
                <a:path w="37" h="877" extrusionOk="0">
                  <a:moveTo>
                    <a:pt x="0" y="0"/>
                  </a:moveTo>
                  <a:lnTo>
                    <a:pt x="0" y="20"/>
                  </a:lnTo>
                  <a:cubicBezTo>
                    <a:pt x="16" y="186"/>
                    <a:pt x="16" y="372"/>
                    <a:pt x="0" y="541"/>
                  </a:cubicBezTo>
                  <a:lnTo>
                    <a:pt x="0" y="861"/>
                  </a:lnTo>
                  <a:lnTo>
                    <a:pt x="16" y="877"/>
                  </a:lnTo>
                  <a:cubicBezTo>
                    <a:pt x="36" y="877"/>
                    <a:pt x="36" y="861"/>
                    <a:pt x="36" y="861"/>
                  </a:cubicBezTo>
                  <a:lnTo>
                    <a:pt x="36" y="541"/>
                  </a:lnTo>
                  <a:cubicBezTo>
                    <a:pt x="36" y="372"/>
                    <a:pt x="36" y="186"/>
                    <a:pt x="16" y="20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645446" y="2022650"/>
              <a:ext cx="3675" cy="58701"/>
            </a:xfrm>
            <a:custGeom>
              <a:avLst/>
              <a:gdLst/>
              <a:ahLst/>
              <a:cxnLst/>
              <a:rect l="l" t="t" r="r" b="b"/>
              <a:pathLst>
                <a:path w="37" h="591" extrusionOk="0">
                  <a:moveTo>
                    <a:pt x="21" y="0"/>
                  </a:moveTo>
                  <a:cubicBezTo>
                    <a:pt x="21" y="0"/>
                    <a:pt x="0" y="0"/>
                    <a:pt x="0" y="17"/>
                  </a:cubicBezTo>
                  <a:lnTo>
                    <a:pt x="0" y="570"/>
                  </a:lnTo>
                  <a:cubicBezTo>
                    <a:pt x="0" y="590"/>
                    <a:pt x="21" y="590"/>
                    <a:pt x="21" y="590"/>
                  </a:cubicBezTo>
                  <a:cubicBezTo>
                    <a:pt x="21" y="590"/>
                    <a:pt x="37" y="590"/>
                    <a:pt x="37" y="570"/>
                  </a:cubicBezTo>
                  <a:lnTo>
                    <a:pt x="37" y="17"/>
                  </a:lnTo>
                  <a:cubicBezTo>
                    <a:pt x="37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852932" y="1908725"/>
              <a:ext cx="356477" cy="314662"/>
            </a:xfrm>
            <a:custGeom>
              <a:avLst/>
              <a:gdLst/>
              <a:ahLst/>
              <a:cxnLst/>
              <a:rect l="l" t="t" r="r" b="b"/>
              <a:pathLst>
                <a:path w="3589" h="3168" extrusionOk="0">
                  <a:moveTo>
                    <a:pt x="3556" y="0"/>
                  </a:moveTo>
                  <a:cubicBezTo>
                    <a:pt x="3402" y="85"/>
                    <a:pt x="3253" y="170"/>
                    <a:pt x="3083" y="255"/>
                  </a:cubicBezTo>
                  <a:cubicBezTo>
                    <a:pt x="2748" y="424"/>
                    <a:pt x="2392" y="606"/>
                    <a:pt x="2041" y="792"/>
                  </a:cubicBezTo>
                  <a:cubicBezTo>
                    <a:pt x="1819" y="909"/>
                    <a:pt x="1601" y="1010"/>
                    <a:pt x="1399" y="1131"/>
                  </a:cubicBezTo>
                  <a:cubicBezTo>
                    <a:pt x="979" y="1349"/>
                    <a:pt x="542" y="1568"/>
                    <a:pt x="122" y="1786"/>
                  </a:cubicBezTo>
                  <a:cubicBezTo>
                    <a:pt x="21" y="1838"/>
                    <a:pt x="21" y="1887"/>
                    <a:pt x="21" y="1971"/>
                  </a:cubicBezTo>
                  <a:cubicBezTo>
                    <a:pt x="1" y="2089"/>
                    <a:pt x="21" y="2222"/>
                    <a:pt x="21" y="2343"/>
                  </a:cubicBezTo>
                  <a:cubicBezTo>
                    <a:pt x="21" y="2545"/>
                    <a:pt x="21" y="2763"/>
                    <a:pt x="1" y="2981"/>
                  </a:cubicBezTo>
                  <a:cubicBezTo>
                    <a:pt x="1" y="2998"/>
                    <a:pt x="1" y="3030"/>
                    <a:pt x="21" y="3050"/>
                  </a:cubicBezTo>
                  <a:cubicBezTo>
                    <a:pt x="21" y="3082"/>
                    <a:pt x="37" y="3115"/>
                    <a:pt x="1" y="3151"/>
                  </a:cubicBezTo>
                  <a:lnTo>
                    <a:pt x="1" y="3167"/>
                  </a:lnTo>
                  <a:lnTo>
                    <a:pt x="21" y="3167"/>
                  </a:lnTo>
                  <a:cubicBezTo>
                    <a:pt x="70" y="3115"/>
                    <a:pt x="54" y="3082"/>
                    <a:pt x="37" y="3030"/>
                  </a:cubicBezTo>
                  <a:cubicBezTo>
                    <a:pt x="37" y="3014"/>
                    <a:pt x="21" y="2998"/>
                    <a:pt x="37" y="2981"/>
                  </a:cubicBezTo>
                  <a:cubicBezTo>
                    <a:pt x="54" y="2763"/>
                    <a:pt x="37" y="2545"/>
                    <a:pt x="37" y="2343"/>
                  </a:cubicBezTo>
                  <a:lnTo>
                    <a:pt x="37" y="1971"/>
                  </a:lnTo>
                  <a:cubicBezTo>
                    <a:pt x="37" y="1887"/>
                    <a:pt x="54" y="1854"/>
                    <a:pt x="122" y="1818"/>
                  </a:cubicBezTo>
                  <a:cubicBezTo>
                    <a:pt x="558" y="1600"/>
                    <a:pt x="979" y="1366"/>
                    <a:pt x="1399" y="1147"/>
                  </a:cubicBezTo>
                  <a:cubicBezTo>
                    <a:pt x="1617" y="1046"/>
                    <a:pt x="1839" y="929"/>
                    <a:pt x="2041" y="808"/>
                  </a:cubicBezTo>
                  <a:cubicBezTo>
                    <a:pt x="2392" y="642"/>
                    <a:pt x="2764" y="457"/>
                    <a:pt x="3099" y="271"/>
                  </a:cubicBezTo>
                  <a:cubicBezTo>
                    <a:pt x="3253" y="186"/>
                    <a:pt x="3419" y="121"/>
                    <a:pt x="3572" y="36"/>
                  </a:cubicBezTo>
                  <a:cubicBezTo>
                    <a:pt x="3588" y="36"/>
                    <a:pt x="3588" y="20"/>
                    <a:pt x="3572" y="20"/>
                  </a:cubicBezTo>
                  <a:cubicBezTo>
                    <a:pt x="3572" y="0"/>
                    <a:pt x="3572" y="0"/>
                    <a:pt x="3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0"/>
            <p:cNvSpPr/>
            <p:nvPr/>
          </p:nvSpPr>
          <p:spPr>
            <a:xfrm>
              <a:off x="1740897" y="1942396"/>
              <a:ext cx="169051" cy="401372"/>
            </a:xfrm>
            <a:custGeom>
              <a:avLst/>
              <a:gdLst/>
              <a:ahLst/>
              <a:cxnLst/>
              <a:rect l="l" t="t" r="r" b="b"/>
              <a:pathLst>
                <a:path w="1702" h="4041" extrusionOk="0">
                  <a:moveTo>
                    <a:pt x="1" y="0"/>
                  </a:moveTo>
                  <a:cubicBezTo>
                    <a:pt x="1" y="134"/>
                    <a:pt x="69" y="219"/>
                    <a:pt x="134" y="303"/>
                  </a:cubicBezTo>
                  <a:cubicBezTo>
                    <a:pt x="134" y="320"/>
                    <a:pt x="150" y="336"/>
                    <a:pt x="150" y="336"/>
                  </a:cubicBezTo>
                  <a:cubicBezTo>
                    <a:pt x="304" y="554"/>
                    <a:pt x="437" y="792"/>
                    <a:pt x="607" y="1059"/>
                  </a:cubicBezTo>
                  <a:cubicBezTo>
                    <a:pt x="776" y="1346"/>
                    <a:pt x="942" y="1616"/>
                    <a:pt x="1112" y="1883"/>
                  </a:cubicBezTo>
                  <a:cubicBezTo>
                    <a:pt x="1261" y="2154"/>
                    <a:pt x="1431" y="2440"/>
                    <a:pt x="1600" y="2711"/>
                  </a:cubicBezTo>
                  <a:cubicBezTo>
                    <a:pt x="1633" y="2776"/>
                    <a:pt x="1649" y="2828"/>
                    <a:pt x="1649" y="2893"/>
                  </a:cubicBezTo>
                  <a:lnTo>
                    <a:pt x="1649" y="3164"/>
                  </a:lnTo>
                  <a:cubicBezTo>
                    <a:pt x="1649" y="3317"/>
                    <a:pt x="1665" y="3483"/>
                    <a:pt x="1649" y="3652"/>
                  </a:cubicBezTo>
                  <a:cubicBezTo>
                    <a:pt x="1633" y="3802"/>
                    <a:pt x="1649" y="3923"/>
                    <a:pt x="1685" y="4040"/>
                  </a:cubicBezTo>
                  <a:lnTo>
                    <a:pt x="1701" y="4040"/>
                  </a:lnTo>
                  <a:lnTo>
                    <a:pt x="1701" y="4024"/>
                  </a:lnTo>
                  <a:cubicBezTo>
                    <a:pt x="1665" y="3923"/>
                    <a:pt x="1665" y="3802"/>
                    <a:pt x="1665" y="3652"/>
                  </a:cubicBezTo>
                  <a:cubicBezTo>
                    <a:pt x="1685" y="3483"/>
                    <a:pt x="1685" y="3317"/>
                    <a:pt x="1685" y="3164"/>
                  </a:cubicBezTo>
                  <a:lnTo>
                    <a:pt x="1685" y="2893"/>
                  </a:lnTo>
                  <a:cubicBezTo>
                    <a:pt x="1685" y="2828"/>
                    <a:pt x="1665" y="2760"/>
                    <a:pt x="1633" y="2711"/>
                  </a:cubicBezTo>
                  <a:cubicBezTo>
                    <a:pt x="1463" y="2424"/>
                    <a:pt x="1298" y="2137"/>
                    <a:pt x="1128" y="1867"/>
                  </a:cubicBezTo>
                  <a:cubicBezTo>
                    <a:pt x="958" y="1600"/>
                    <a:pt x="809" y="1330"/>
                    <a:pt x="639" y="1059"/>
                  </a:cubicBezTo>
                  <a:cubicBezTo>
                    <a:pt x="473" y="772"/>
                    <a:pt x="320" y="538"/>
                    <a:pt x="170" y="320"/>
                  </a:cubicBezTo>
                  <a:cubicBezTo>
                    <a:pt x="170" y="320"/>
                    <a:pt x="150" y="303"/>
                    <a:pt x="150" y="287"/>
                  </a:cubicBezTo>
                  <a:cubicBezTo>
                    <a:pt x="86" y="202"/>
                    <a:pt x="33" y="118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0"/>
            <p:cNvSpPr/>
            <p:nvPr/>
          </p:nvSpPr>
          <p:spPr>
            <a:xfrm>
              <a:off x="1859690" y="3537357"/>
              <a:ext cx="4867" cy="66647"/>
            </a:xfrm>
            <a:custGeom>
              <a:avLst/>
              <a:gdLst/>
              <a:ahLst/>
              <a:cxnLst/>
              <a:rect l="l" t="t" r="r" b="b"/>
              <a:pathLst>
                <a:path w="49" h="671" extrusionOk="0">
                  <a:moveTo>
                    <a:pt x="33" y="0"/>
                  </a:moveTo>
                  <a:lnTo>
                    <a:pt x="33" y="16"/>
                  </a:lnTo>
                  <a:cubicBezTo>
                    <a:pt x="1" y="117"/>
                    <a:pt x="17" y="218"/>
                    <a:pt x="17" y="319"/>
                  </a:cubicBezTo>
                  <a:lnTo>
                    <a:pt x="17" y="505"/>
                  </a:lnTo>
                  <a:lnTo>
                    <a:pt x="17" y="554"/>
                  </a:lnTo>
                  <a:cubicBezTo>
                    <a:pt x="17" y="590"/>
                    <a:pt x="17" y="622"/>
                    <a:pt x="1" y="655"/>
                  </a:cubicBezTo>
                  <a:lnTo>
                    <a:pt x="1" y="671"/>
                  </a:lnTo>
                  <a:lnTo>
                    <a:pt x="17" y="671"/>
                  </a:lnTo>
                  <a:cubicBezTo>
                    <a:pt x="33" y="638"/>
                    <a:pt x="33" y="590"/>
                    <a:pt x="33" y="554"/>
                  </a:cubicBezTo>
                  <a:lnTo>
                    <a:pt x="33" y="521"/>
                  </a:lnTo>
                  <a:lnTo>
                    <a:pt x="33" y="319"/>
                  </a:lnTo>
                  <a:cubicBezTo>
                    <a:pt x="33" y="218"/>
                    <a:pt x="33" y="117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0"/>
            <p:cNvSpPr/>
            <p:nvPr/>
          </p:nvSpPr>
          <p:spPr>
            <a:xfrm>
              <a:off x="1139087" y="1609756"/>
              <a:ext cx="3278" cy="90386"/>
            </a:xfrm>
            <a:custGeom>
              <a:avLst/>
              <a:gdLst/>
              <a:ahLst/>
              <a:cxnLst/>
              <a:rect l="l" t="t" r="r" b="b"/>
              <a:pathLst>
                <a:path w="33" h="910" extrusionOk="0">
                  <a:moveTo>
                    <a:pt x="0" y="1"/>
                  </a:moveTo>
                  <a:lnTo>
                    <a:pt x="0" y="336"/>
                  </a:lnTo>
                  <a:cubicBezTo>
                    <a:pt x="0" y="522"/>
                    <a:pt x="0" y="708"/>
                    <a:pt x="16" y="889"/>
                  </a:cubicBezTo>
                  <a:lnTo>
                    <a:pt x="16" y="910"/>
                  </a:lnTo>
                  <a:lnTo>
                    <a:pt x="33" y="910"/>
                  </a:lnTo>
                  <a:lnTo>
                    <a:pt x="33" y="889"/>
                  </a:lnTo>
                  <a:cubicBezTo>
                    <a:pt x="16" y="708"/>
                    <a:pt x="16" y="522"/>
                    <a:pt x="16" y="336"/>
                  </a:cubicBezTo>
                  <a:cubicBezTo>
                    <a:pt x="33" y="235"/>
                    <a:pt x="33" y="118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0"/>
            <p:cNvSpPr/>
            <p:nvPr/>
          </p:nvSpPr>
          <p:spPr>
            <a:xfrm>
              <a:off x="1841216" y="3227959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17" y="1"/>
                  </a:moveTo>
                  <a:cubicBezTo>
                    <a:pt x="1" y="102"/>
                    <a:pt x="1" y="186"/>
                    <a:pt x="1" y="287"/>
                  </a:cubicBezTo>
                  <a:cubicBezTo>
                    <a:pt x="17" y="336"/>
                    <a:pt x="17" y="388"/>
                    <a:pt x="1" y="453"/>
                  </a:cubicBezTo>
                  <a:cubicBezTo>
                    <a:pt x="1" y="473"/>
                    <a:pt x="1" y="489"/>
                    <a:pt x="17" y="506"/>
                  </a:cubicBezTo>
                  <a:cubicBezTo>
                    <a:pt x="17" y="538"/>
                    <a:pt x="17" y="574"/>
                    <a:pt x="1" y="590"/>
                  </a:cubicBezTo>
                  <a:lnTo>
                    <a:pt x="1" y="607"/>
                  </a:lnTo>
                  <a:lnTo>
                    <a:pt x="1" y="623"/>
                  </a:lnTo>
                  <a:lnTo>
                    <a:pt x="17" y="607"/>
                  </a:lnTo>
                  <a:cubicBezTo>
                    <a:pt x="33" y="574"/>
                    <a:pt x="33" y="538"/>
                    <a:pt x="33" y="506"/>
                  </a:cubicBezTo>
                  <a:lnTo>
                    <a:pt x="33" y="453"/>
                  </a:lnTo>
                  <a:lnTo>
                    <a:pt x="33" y="287"/>
                  </a:lnTo>
                  <a:cubicBezTo>
                    <a:pt x="33" y="186"/>
                    <a:pt x="33" y="102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0"/>
            <p:cNvSpPr/>
            <p:nvPr/>
          </p:nvSpPr>
          <p:spPr>
            <a:xfrm>
              <a:off x="938451" y="2074399"/>
              <a:ext cx="6953" cy="97239"/>
            </a:xfrm>
            <a:custGeom>
              <a:avLst/>
              <a:gdLst/>
              <a:ahLst/>
              <a:cxnLst/>
              <a:rect l="l" t="t" r="r" b="b"/>
              <a:pathLst>
                <a:path w="70" h="979" extrusionOk="0">
                  <a:moveTo>
                    <a:pt x="17" y="1"/>
                  </a:moveTo>
                  <a:lnTo>
                    <a:pt x="0" y="17"/>
                  </a:lnTo>
                  <a:cubicBezTo>
                    <a:pt x="17" y="170"/>
                    <a:pt x="17" y="320"/>
                    <a:pt x="17" y="453"/>
                  </a:cubicBezTo>
                  <a:lnTo>
                    <a:pt x="17" y="724"/>
                  </a:lnTo>
                  <a:lnTo>
                    <a:pt x="17" y="808"/>
                  </a:lnTo>
                  <a:cubicBezTo>
                    <a:pt x="17" y="857"/>
                    <a:pt x="17" y="909"/>
                    <a:pt x="33" y="958"/>
                  </a:cubicBezTo>
                  <a:lnTo>
                    <a:pt x="49" y="978"/>
                  </a:lnTo>
                  <a:cubicBezTo>
                    <a:pt x="49" y="978"/>
                    <a:pt x="69" y="958"/>
                    <a:pt x="49" y="958"/>
                  </a:cubicBezTo>
                  <a:cubicBezTo>
                    <a:pt x="33" y="909"/>
                    <a:pt x="33" y="857"/>
                    <a:pt x="49" y="808"/>
                  </a:cubicBezTo>
                  <a:lnTo>
                    <a:pt x="49" y="724"/>
                  </a:lnTo>
                  <a:cubicBezTo>
                    <a:pt x="33" y="639"/>
                    <a:pt x="49" y="554"/>
                    <a:pt x="49" y="453"/>
                  </a:cubicBezTo>
                  <a:cubicBezTo>
                    <a:pt x="49" y="320"/>
                    <a:pt x="49" y="170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0"/>
            <p:cNvSpPr/>
            <p:nvPr/>
          </p:nvSpPr>
          <p:spPr>
            <a:xfrm>
              <a:off x="1944712" y="2784970"/>
              <a:ext cx="6953" cy="50258"/>
            </a:xfrm>
            <a:custGeom>
              <a:avLst/>
              <a:gdLst/>
              <a:ahLst/>
              <a:cxnLst/>
              <a:rect l="l" t="t" r="r" b="b"/>
              <a:pathLst>
                <a:path w="70" h="506" extrusionOk="0">
                  <a:moveTo>
                    <a:pt x="37" y="1"/>
                  </a:moveTo>
                  <a:cubicBezTo>
                    <a:pt x="17" y="86"/>
                    <a:pt x="17" y="166"/>
                    <a:pt x="17" y="251"/>
                  </a:cubicBezTo>
                  <a:cubicBezTo>
                    <a:pt x="17" y="336"/>
                    <a:pt x="17" y="421"/>
                    <a:pt x="1" y="490"/>
                  </a:cubicBezTo>
                  <a:cubicBezTo>
                    <a:pt x="1" y="506"/>
                    <a:pt x="1" y="506"/>
                    <a:pt x="17" y="506"/>
                  </a:cubicBezTo>
                  <a:lnTo>
                    <a:pt x="37" y="506"/>
                  </a:lnTo>
                  <a:cubicBezTo>
                    <a:pt x="53" y="421"/>
                    <a:pt x="53" y="336"/>
                    <a:pt x="53" y="251"/>
                  </a:cubicBezTo>
                  <a:cubicBezTo>
                    <a:pt x="37" y="166"/>
                    <a:pt x="37" y="86"/>
                    <a:pt x="53" y="17"/>
                  </a:cubicBezTo>
                  <a:cubicBezTo>
                    <a:pt x="70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0"/>
            <p:cNvSpPr/>
            <p:nvPr/>
          </p:nvSpPr>
          <p:spPr>
            <a:xfrm>
              <a:off x="1792646" y="2086020"/>
              <a:ext cx="5364" cy="57112"/>
            </a:xfrm>
            <a:custGeom>
              <a:avLst/>
              <a:gdLst/>
              <a:ahLst/>
              <a:cxnLst/>
              <a:rect l="l" t="t" r="r" b="b"/>
              <a:pathLst>
                <a:path w="54" h="575" extrusionOk="0">
                  <a:moveTo>
                    <a:pt x="17" y="1"/>
                  </a:moveTo>
                  <a:lnTo>
                    <a:pt x="17" y="17"/>
                  </a:lnTo>
                  <a:cubicBezTo>
                    <a:pt x="1" y="85"/>
                    <a:pt x="1" y="154"/>
                    <a:pt x="17" y="219"/>
                  </a:cubicBezTo>
                  <a:cubicBezTo>
                    <a:pt x="17" y="336"/>
                    <a:pt x="17" y="457"/>
                    <a:pt x="1" y="558"/>
                  </a:cubicBezTo>
                  <a:lnTo>
                    <a:pt x="1" y="574"/>
                  </a:lnTo>
                  <a:lnTo>
                    <a:pt x="17" y="574"/>
                  </a:lnTo>
                  <a:lnTo>
                    <a:pt x="17" y="558"/>
                  </a:lnTo>
                  <a:cubicBezTo>
                    <a:pt x="53" y="457"/>
                    <a:pt x="33" y="336"/>
                    <a:pt x="33" y="219"/>
                  </a:cubicBezTo>
                  <a:lnTo>
                    <a:pt x="33" y="17"/>
                  </a:ln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0"/>
            <p:cNvSpPr/>
            <p:nvPr/>
          </p:nvSpPr>
          <p:spPr>
            <a:xfrm>
              <a:off x="1765828" y="3146115"/>
              <a:ext cx="3675" cy="60290"/>
            </a:xfrm>
            <a:custGeom>
              <a:avLst/>
              <a:gdLst/>
              <a:ahLst/>
              <a:cxnLst/>
              <a:rect l="l" t="t" r="r" b="b"/>
              <a:pathLst>
                <a:path w="37" h="607" extrusionOk="0">
                  <a:moveTo>
                    <a:pt x="20" y="0"/>
                  </a:moveTo>
                  <a:lnTo>
                    <a:pt x="20" y="17"/>
                  </a:lnTo>
                  <a:cubicBezTo>
                    <a:pt x="0" y="85"/>
                    <a:pt x="0" y="166"/>
                    <a:pt x="20" y="235"/>
                  </a:cubicBezTo>
                  <a:cubicBezTo>
                    <a:pt x="20" y="352"/>
                    <a:pt x="20" y="469"/>
                    <a:pt x="0" y="590"/>
                  </a:cubicBezTo>
                  <a:lnTo>
                    <a:pt x="0" y="606"/>
                  </a:lnTo>
                  <a:lnTo>
                    <a:pt x="20" y="606"/>
                  </a:lnTo>
                  <a:lnTo>
                    <a:pt x="20" y="590"/>
                  </a:lnTo>
                  <a:cubicBezTo>
                    <a:pt x="37" y="469"/>
                    <a:pt x="37" y="352"/>
                    <a:pt x="37" y="235"/>
                  </a:cubicBezTo>
                  <a:lnTo>
                    <a:pt x="37" y="17"/>
                  </a:lnTo>
                  <a:cubicBezTo>
                    <a:pt x="37" y="17"/>
                    <a:pt x="37" y="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0"/>
            <p:cNvSpPr/>
            <p:nvPr/>
          </p:nvSpPr>
          <p:spPr>
            <a:xfrm>
              <a:off x="1521886" y="2146211"/>
              <a:ext cx="180573" cy="342771"/>
            </a:xfrm>
            <a:custGeom>
              <a:avLst/>
              <a:gdLst/>
              <a:ahLst/>
              <a:cxnLst/>
              <a:rect l="l" t="t" r="r" b="b"/>
              <a:pathLst>
                <a:path w="1818" h="3451" extrusionOk="0">
                  <a:moveTo>
                    <a:pt x="53" y="1"/>
                  </a:moveTo>
                  <a:cubicBezTo>
                    <a:pt x="53" y="1"/>
                    <a:pt x="53" y="17"/>
                    <a:pt x="32" y="17"/>
                  </a:cubicBezTo>
                  <a:cubicBezTo>
                    <a:pt x="16" y="170"/>
                    <a:pt x="0" y="304"/>
                    <a:pt x="133" y="437"/>
                  </a:cubicBezTo>
                  <a:cubicBezTo>
                    <a:pt x="271" y="590"/>
                    <a:pt x="372" y="760"/>
                    <a:pt x="489" y="910"/>
                  </a:cubicBezTo>
                  <a:cubicBezTo>
                    <a:pt x="521" y="994"/>
                    <a:pt x="574" y="1063"/>
                    <a:pt x="638" y="1144"/>
                  </a:cubicBezTo>
                  <a:cubicBezTo>
                    <a:pt x="877" y="1483"/>
                    <a:pt x="1111" y="1835"/>
                    <a:pt x="1366" y="2174"/>
                  </a:cubicBezTo>
                  <a:lnTo>
                    <a:pt x="1382" y="2190"/>
                  </a:lnTo>
                  <a:cubicBezTo>
                    <a:pt x="1430" y="2275"/>
                    <a:pt x="1483" y="2340"/>
                    <a:pt x="1547" y="2424"/>
                  </a:cubicBezTo>
                  <a:cubicBezTo>
                    <a:pt x="1600" y="2509"/>
                    <a:pt x="1648" y="2578"/>
                    <a:pt x="1717" y="2659"/>
                  </a:cubicBezTo>
                  <a:lnTo>
                    <a:pt x="1717" y="2679"/>
                  </a:lnTo>
                  <a:cubicBezTo>
                    <a:pt x="1733" y="2711"/>
                    <a:pt x="1769" y="2727"/>
                    <a:pt x="1769" y="2744"/>
                  </a:cubicBezTo>
                  <a:lnTo>
                    <a:pt x="1769" y="2828"/>
                  </a:lnTo>
                  <a:cubicBezTo>
                    <a:pt x="1786" y="3030"/>
                    <a:pt x="1802" y="3232"/>
                    <a:pt x="1749" y="3434"/>
                  </a:cubicBezTo>
                  <a:cubicBezTo>
                    <a:pt x="1749" y="3450"/>
                    <a:pt x="1749" y="3450"/>
                    <a:pt x="1769" y="3450"/>
                  </a:cubicBezTo>
                  <a:lnTo>
                    <a:pt x="1786" y="3450"/>
                  </a:lnTo>
                  <a:cubicBezTo>
                    <a:pt x="1818" y="3232"/>
                    <a:pt x="1802" y="3030"/>
                    <a:pt x="1802" y="2828"/>
                  </a:cubicBezTo>
                  <a:cubicBezTo>
                    <a:pt x="1786" y="2796"/>
                    <a:pt x="1786" y="2780"/>
                    <a:pt x="1786" y="2744"/>
                  </a:cubicBezTo>
                  <a:cubicBezTo>
                    <a:pt x="1786" y="2727"/>
                    <a:pt x="1769" y="2695"/>
                    <a:pt x="1749" y="2659"/>
                  </a:cubicBezTo>
                  <a:lnTo>
                    <a:pt x="1733" y="2643"/>
                  </a:lnTo>
                  <a:cubicBezTo>
                    <a:pt x="1685" y="2578"/>
                    <a:pt x="1616" y="2493"/>
                    <a:pt x="1568" y="2408"/>
                  </a:cubicBezTo>
                  <a:cubicBezTo>
                    <a:pt x="1515" y="2323"/>
                    <a:pt x="1446" y="2255"/>
                    <a:pt x="1398" y="2174"/>
                  </a:cubicBezTo>
                  <a:lnTo>
                    <a:pt x="1382" y="2154"/>
                  </a:lnTo>
                  <a:cubicBezTo>
                    <a:pt x="1143" y="1818"/>
                    <a:pt x="893" y="1467"/>
                    <a:pt x="659" y="1128"/>
                  </a:cubicBezTo>
                  <a:cubicBezTo>
                    <a:pt x="606" y="1043"/>
                    <a:pt x="558" y="978"/>
                    <a:pt x="505" y="893"/>
                  </a:cubicBezTo>
                  <a:cubicBezTo>
                    <a:pt x="404" y="740"/>
                    <a:pt x="287" y="574"/>
                    <a:pt x="154" y="421"/>
                  </a:cubicBezTo>
                  <a:cubicBezTo>
                    <a:pt x="32" y="287"/>
                    <a:pt x="32" y="170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0"/>
            <p:cNvSpPr/>
            <p:nvPr/>
          </p:nvSpPr>
          <p:spPr>
            <a:xfrm>
              <a:off x="1087339" y="2684651"/>
              <a:ext cx="6456" cy="86810"/>
            </a:xfrm>
            <a:custGeom>
              <a:avLst/>
              <a:gdLst/>
              <a:ahLst/>
              <a:cxnLst/>
              <a:rect l="l" t="t" r="r" b="b"/>
              <a:pathLst>
                <a:path w="65" h="874" extrusionOk="0">
                  <a:moveTo>
                    <a:pt x="16" y="1"/>
                  </a:moveTo>
                  <a:lnTo>
                    <a:pt x="0" y="17"/>
                  </a:lnTo>
                  <a:cubicBezTo>
                    <a:pt x="16" y="150"/>
                    <a:pt x="16" y="304"/>
                    <a:pt x="16" y="437"/>
                  </a:cubicBezTo>
                  <a:lnTo>
                    <a:pt x="16" y="692"/>
                  </a:lnTo>
                  <a:cubicBezTo>
                    <a:pt x="16" y="740"/>
                    <a:pt x="16" y="772"/>
                    <a:pt x="32" y="809"/>
                  </a:cubicBezTo>
                  <a:lnTo>
                    <a:pt x="32" y="857"/>
                  </a:lnTo>
                  <a:cubicBezTo>
                    <a:pt x="32" y="857"/>
                    <a:pt x="32" y="873"/>
                    <a:pt x="49" y="873"/>
                  </a:cubicBezTo>
                  <a:lnTo>
                    <a:pt x="65" y="857"/>
                  </a:lnTo>
                  <a:cubicBezTo>
                    <a:pt x="49" y="841"/>
                    <a:pt x="49" y="825"/>
                    <a:pt x="49" y="809"/>
                  </a:cubicBezTo>
                  <a:lnTo>
                    <a:pt x="49" y="692"/>
                  </a:lnTo>
                  <a:lnTo>
                    <a:pt x="49" y="437"/>
                  </a:lnTo>
                  <a:cubicBezTo>
                    <a:pt x="49" y="304"/>
                    <a:pt x="49" y="150"/>
                    <a:pt x="32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0"/>
            <p:cNvSpPr/>
            <p:nvPr/>
          </p:nvSpPr>
          <p:spPr>
            <a:xfrm>
              <a:off x="1737719" y="3411710"/>
              <a:ext cx="170640" cy="244439"/>
            </a:xfrm>
            <a:custGeom>
              <a:avLst/>
              <a:gdLst/>
              <a:ahLst/>
              <a:cxnLst/>
              <a:rect l="l" t="t" r="r" b="b"/>
              <a:pathLst>
                <a:path w="1718" h="2461" extrusionOk="0">
                  <a:moveTo>
                    <a:pt x="33" y="1"/>
                  </a:moveTo>
                  <a:cubicBezTo>
                    <a:pt x="17" y="1"/>
                    <a:pt x="17" y="17"/>
                    <a:pt x="17" y="17"/>
                  </a:cubicBezTo>
                  <a:cubicBezTo>
                    <a:pt x="0" y="170"/>
                    <a:pt x="0" y="340"/>
                    <a:pt x="0" y="490"/>
                  </a:cubicBezTo>
                  <a:lnTo>
                    <a:pt x="0" y="776"/>
                  </a:lnTo>
                  <a:cubicBezTo>
                    <a:pt x="0" y="825"/>
                    <a:pt x="17" y="845"/>
                    <a:pt x="49" y="861"/>
                  </a:cubicBezTo>
                  <a:cubicBezTo>
                    <a:pt x="49" y="861"/>
                    <a:pt x="65" y="861"/>
                    <a:pt x="65" y="877"/>
                  </a:cubicBezTo>
                  <a:cubicBezTo>
                    <a:pt x="352" y="1128"/>
                    <a:pt x="639" y="1398"/>
                    <a:pt x="926" y="1685"/>
                  </a:cubicBezTo>
                  <a:cubicBezTo>
                    <a:pt x="990" y="1754"/>
                    <a:pt x="1059" y="1819"/>
                    <a:pt x="1128" y="1887"/>
                  </a:cubicBezTo>
                  <a:cubicBezTo>
                    <a:pt x="1293" y="2037"/>
                    <a:pt x="1447" y="2190"/>
                    <a:pt x="1616" y="2340"/>
                  </a:cubicBezTo>
                  <a:cubicBezTo>
                    <a:pt x="1649" y="2376"/>
                    <a:pt x="1665" y="2408"/>
                    <a:pt x="1681" y="2461"/>
                  </a:cubicBezTo>
                  <a:lnTo>
                    <a:pt x="1697" y="2461"/>
                  </a:lnTo>
                  <a:cubicBezTo>
                    <a:pt x="1717" y="2461"/>
                    <a:pt x="1717" y="2461"/>
                    <a:pt x="1717" y="2441"/>
                  </a:cubicBezTo>
                  <a:cubicBezTo>
                    <a:pt x="1697" y="2408"/>
                    <a:pt x="1665" y="2360"/>
                    <a:pt x="1632" y="2324"/>
                  </a:cubicBezTo>
                  <a:cubicBezTo>
                    <a:pt x="1463" y="2174"/>
                    <a:pt x="1313" y="2021"/>
                    <a:pt x="1144" y="1871"/>
                  </a:cubicBezTo>
                  <a:cubicBezTo>
                    <a:pt x="1075" y="1802"/>
                    <a:pt x="1010" y="1734"/>
                    <a:pt x="942" y="1669"/>
                  </a:cubicBezTo>
                  <a:cubicBezTo>
                    <a:pt x="655" y="1382"/>
                    <a:pt x="368" y="1112"/>
                    <a:pt x="81" y="845"/>
                  </a:cubicBezTo>
                  <a:cubicBezTo>
                    <a:pt x="81" y="845"/>
                    <a:pt x="65" y="845"/>
                    <a:pt x="65" y="825"/>
                  </a:cubicBezTo>
                  <a:cubicBezTo>
                    <a:pt x="33" y="809"/>
                    <a:pt x="17" y="809"/>
                    <a:pt x="17" y="776"/>
                  </a:cubicBezTo>
                  <a:cubicBezTo>
                    <a:pt x="33" y="692"/>
                    <a:pt x="33" y="591"/>
                    <a:pt x="17" y="490"/>
                  </a:cubicBezTo>
                  <a:cubicBezTo>
                    <a:pt x="17" y="340"/>
                    <a:pt x="17" y="187"/>
                    <a:pt x="3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0"/>
            <p:cNvSpPr/>
            <p:nvPr/>
          </p:nvSpPr>
          <p:spPr>
            <a:xfrm>
              <a:off x="1923059" y="2985606"/>
              <a:ext cx="147398" cy="279401"/>
            </a:xfrm>
            <a:custGeom>
              <a:avLst/>
              <a:gdLst/>
              <a:ahLst/>
              <a:cxnLst/>
              <a:rect l="l" t="t" r="r" b="b"/>
              <a:pathLst>
                <a:path w="1484" h="2813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66"/>
                    <a:pt x="102" y="267"/>
                    <a:pt x="187" y="368"/>
                  </a:cubicBezTo>
                  <a:cubicBezTo>
                    <a:pt x="219" y="405"/>
                    <a:pt x="255" y="437"/>
                    <a:pt x="288" y="489"/>
                  </a:cubicBezTo>
                  <a:cubicBezTo>
                    <a:pt x="574" y="857"/>
                    <a:pt x="861" y="1229"/>
                    <a:pt x="1144" y="1580"/>
                  </a:cubicBezTo>
                  <a:cubicBezTo>
                    <a:pt x="1229" y="1681"/>
                    <a:pt x="1314" y="1782"/>
                    <a:pt x="1399" y="1883"/>
                  </a:cubicBezTo>
                  <a:cubicBezTo>
                    <a:pt x="1431" y="1952"/>
                    <a:pt x="1447" y="2020"/>
                    <a:pt x="1447" y="2105"/>
                  </a:cubicBezTo>
                  <a:cubicBezTo>
                    <a:pt x="1431" y="2222"/>
                    <a:pt x="1431" y="2356"/>
                    <a:pt x="1431" y="2473"/>
                  </a:cubicBezTo>
                  <a:cubicBezTo>
                    <a:pt x="1431" y="2525"/>
                    <a:pt x="1447" y="2590"/>
                    <a:pt x="1431" y="2643"/>
                  </a:cubicBezTo>
                  <a:cubicBezTo>
                    <a:pt x="1431" y="2659"/>
                    <a:pt x="1447" y="2675"/>
                    <a:pt x="1447" y="2675"/>
                  </a:cubicBezTo>
                  <a:cubicBezTo>
                    <a:pt x="1447" y="2727"/>
                    <a:pt x="1447" y="2760"/>
                    <a:pt x="1415" y="2792"/>
                  </a:cubicBezTo>
                  <a:lnTo>
                    <a:pt x="1415" y="2812"/>
                  </a:lnTo>
                  <a:lnTo>
                    <a:pt x="1431" y="2812"/>
                  </a:lnTo>
                  <a:cubicBezTo>
                    <a:pt x="1467" y="2776"/>
                    <a:pt x="1467" y="2727"/>
                    <a:pt x="1467" y="2675"/>
                  </a:cubicBezTo>
                  <a:lnTo>
                    <a:pt x="1467" y="2643"/>
                  </a:lnTo>
                  <a:lnTo>
                    <a:pt x="1467" y="2473"/>
                  </a:lnTo>
                  <a:lnTo>
                    <a:pt x="1467" y="2105"/>
                  </a:lnTo>
                  <a:cubicBezTo>
                    <a:pt x="1483" y="2020"/>
                    <a:pt x="1467" y="1952"/>
                    <a:pt x="1415" y="1867"/>
                  </a:cubicBezTo>
                  <a:cubicBezTo>
                    <a:pt x="1330" y="1766"/>
                    <a:pt x="1245" y="1665"/>
                    <a:pt x="1164" y="1564"/>
                  </a:cubicBezTo>
                  <a:cubicBezTo>
                    <a:pt x="877" y="1213"/>
                    <a:pt x="591" y="841"/>
                    <a:pt x="304" y="469"/>
                  </a:cubicBezTo>
                  <a:cubicBezTo>
                    <a:pt x="271" y="421"/>
                    <a:pt x="235" y="388"/>
                    <a:pt x="219" y="352"/>
                  </a:cubicBezTo>
                  <a:cubicBezTo>
                    <a:pt x="118" y="251"/>
                    <a:pt x="33" y="150"/>
                    <a:pt x="17" y="17"/>
                  </a:cubicBez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0"/>
            <p:cNvSpPr/>
            <p:nvPr/>
          </p:nvSpPr>
          <p:spPr>
            <a:xfrm>
              <a:off x="1088928" y="3528914"/>
              <a:ext cx="4867" cy="97140"/>
            </a:xfrm>
            <a:custGeom>
              <a:avLst/>
              <a:gdLst/>
              <a:ahLst/>
              <a:cxnLst/>
              <a:rect l="l" t="t" r="r" b="b"/>
              <a:pathLst>
                <a:path w="49" h="97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6" y="170"/>
                    <a:pt x="16" y="319"/>
                    <a:pt x="16" y="453"/>
                  </a:cubicBezTo>
                  <a:lnTo>
                    <a:pt x="16" y="740"/>
                  </a:lnTo>
                  <a:lnTo>
                    <a:pt x="16" y="808"/>
                  </a:lnTo>
                  <a:cubicBezTo>
                    <a:pt x="16" y="857"/>
                    <a:pt x="16" y="909"/>
                    <a:pt x="33" y="958"/>
                  </a:cubicBezTo>
                  <a:lnTo>
                    <a:pt x="49" y="978"/>
                  </a:lnTo>
                  <a:lnTo>
                    <a:pt x="49" y="958"/>
                  </a:lnTo>
                  <a:cubicBezTo>
                    <a:pt x="33" y="909"/>
                    <a:pt x="33" y="857"/>
                    <a:pt x="49" y="808"/>
                  </a:cubicBezTo>
                  <a:lnTo>
                    <a:pt x="49" y="740"/>
                  </a:lnTo>
                  <a:cubicBezTo>
                    <a:pt x="33" y="639"/>
                    <a:pt x="33" y="554"/>
                    <a:pt x="49" y="453"/>
                  </a:cubicBezTo>
                  <a:cubicBezTo>
                    <a:pt x="49" y="319"/>
                    <a:pt x="49" y="170"/>
                    <a:pt x="33" y="16"/>
                  </a:cubicBezTo>
                  <a:cubicBezTo>
                    <a:pt x="33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0"/>
            <p:cNvSpPr/>
            <p:nvPr/>
          </p:nvSpPr>
          <p:spPr>
            <a:xfrm>
              <a:off x="702554" y="2373764"/>
              <a:ext cx="5264" cy="66647"/>
            </a:xfrm>
            <a:custGeom>
              <a:avLst/>
              <a:gdLst/>
              <a:ahLst/>
              <a:cxnLst/>
              <a:rect l="l" t="t" r="r" b="b"/>
              <a:pathLst>
                <a:path w="53" h="671" extrusionOk="0">
                  <a:moveTo>
                    <a:pt x="36" y="0"/>
                  </a:moveTo>
                  <a:cubicBezTo>
                    <a:pt x="20" y="0"/>
                    <a:pt x="20" y="16"/>
                    <a:pt x="20" y="16"/>
                  </a:cubicBezTo>
                  <a:lnTo>
                    <a:pt x="20" y="267"/>
                  </a:lnTo>
                  <a:cubicBezTo>
                    <a:pt x="20" y="388"/>
                    <a:pt x="0" y="537"/>
                    <a:pt x="36" y="671"/>
                  </a:cubicBezTo>
                  <a:lnTo>
                    <a:pt x="53" y="671"/>
                  </a:lnTo>
                  <a:lnTo>
                    <a:pt x="53" y="655"/>
                  </a:lnTo>
                  <a:cubicBezTo>
                    <a:pt x="36" y="521"/>
                    <a:pt x="36" y="388"/>
                    <a:pt x="36" y="267"/>
                  </a:cubicBezTo>
                  <a:cubicBezTo>
                    <a:pt x="36" y="186"/>
                    <a:pt x="53" y="101"/>
                    <a:pt x="36" y="16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0"/>
            <p:cNvSpPr/>
            <p:nvPr/>
          </p:nvSpPr>
          <p:spPr>
            <a:xfrm>
              <a:off x="1521886" y="1412398"/>
              <a:ext cx="203914" cy="463053"/>
            </a:xfrm>
            <a:custGeom>
              <a:avLst/>
              <a:gdLst/>
              <a:ahLst/>
              <a:cxnLst/>
              <a:rect l="l" t="t" r="r" b="b"/>
              <a:pathLst>
                <a:path w="2053" h="4662" extrusionOk="0">
                  <a:moveTo>
                    <a:pt x="16" y="0"/>
                  </a:moveTo>
                  <a:cubicBezTo>
                    <a:pt x="16" y="16"/>
                    <a:pt x="0" y="16"/>
                    <a:pt x="0" y="16"/>
                  </a:cubicBezTo>
                  <a:cubicBezTo>
                    <a:pt x="32" y="117"/>
                    <a:pt x="53" y="218"/>
                    <a:pt x="32" y="303"/>
                  </a:cubicBezTo>
                  <a:lnTo>
                    <a:pt x="32" y="925"/>
                  </a:lnTo>
                  <a:lnTo>
                    <a:pt x="32" y="1244"/>
                  </a:lnTo>
                  <a:cubicBezTo>
                    <a:pt x="32" y="1297"/>
                    <a:pt x="53" y="1345"/>
                    <a:pt x="85" y="1382"/>
                  </a:cubicBezTo>
                  <a:cubicBezTo>
                    <a:pt x="170" y="1531"/>
                    <a:pt x="271" y="1701"/>
                    <a:pt x="372" y="1866"/>
                  </a:cubicBezTo>
                  <a:cubicBezTo>
                    <a:pt x="505" y="2089"/>
                    <a:pt x="659" y="2323"/>
                    <a:pt x="792" y="2557"/>
                  </a:cubicBezTo>
                  <a:cubicBezTo>
                    <a:pt x="893" y="2727"/>
                    <a:pt x="994" y="2897"/>
                    <a:pt x="1079" y="3046"/>
                  </a:cubicBezTo>
                  <a:cubicBezTo>
                    <a:pt x="1265" y="3365"/>
                    <a:pt x="1467" y="3704"/>
                    <a:pt x="1669" y="4007"/>
                  </a:cubicBezTo>
                  <a:cubicBezTo>
                    <a:pt x="1701" y="4056"/>
                    <a:pt x="1733" y="4125"/>
                    <a:pt x="1749" y="4173"/>
                  </a:cubicBezTo>
                  <a:cubicBezTo>
                    <a:pt x="1818" y="4290"/>
                    <a:pt x="1887" y="4411"/>
                    <a:pt x="1988" y="4512"/>
                  </a:cubicBezTo>
                  <a:cubicBezTo>
                    <a:pt x="2004" y="4529"/>
                    <a:pt x="2004" y="4561"/>
                    <a:pt x="2004" y="4593"/>
                  </a:cubicBezTo>
                  <a:cubicBezTo>
                    <a:pt x="2020" y="4613"/>
                    <a:pt x="2020" y="4630"/>
                    <a:pt x="2020" y="4646"/>
                  </a:cubicBezTo>
                  <a:lnTo>
                    <a:pt x="2036" y="4662"/>
                  </a:lnTo>
                  <a:lnTo>
                    <a:pt x="2036" y="4646"/>
                  </a:lnTo>
                  <a:lnTo>
                    <a:pt x="2052" y="4646"/>
                  </a:lnTo>
                  <a:cubicBezTo>
                    <a:pt x="2036" y="4630"/>
                    <a:pt x="2036" y="4613"/>
                    <a:pt x="2036" y="4593"/>
                  </a:cubicBezTo>
                  <a:cubicBezTo>
                    <a:pt x="2036" y="4545"/>
                    <a:pt x="2020" y="4512"/>
                    <a:pt x="2004" y="4476"/>
                  </a:cubicBezTo>
                  <a:cubicBezTo>
                    <a:pt x="1903" y="4391"/>
                    <a:pt x="1834" y="4274"/>
                    <a:pt x="1786" y="4157"/>
                  </a:cubicBezTo>
                  <a:cubicBezTo>
                    <a:pt x="1749" y="4108"/>
                    <a:pt x="1717" y="4056"/>
                    <a:pt x="1685" y="3987"/>
                  </a:cubicBezTo>
                  <a:cubicBezTo>
                    <a:pt x="1483" y="3684"/>
                    <a:pt x="1297" y="3349"/>
                    <a:pt x="1111" y="3030"/>
                  </a:cubicBezTo>
                  <a:cubicBezTo>
                    <a:pt x="1010" y="2876"/>
                    <a:pt x="909" y="2711"/>
                    <a:pt x="808" y="2541"/>
                  </a:cubicBezTo>
                  <a:cubicBezTo>
                    <a:pt x="675" y="2307"/>
                    <a:pt x="537" y="2068"/>
                    <a:pt x="388" y="1850"/>
                  </a:cubicBezTo>
                  <a:cubicBezTo>
                    <a:pt x="303" y="1685"/>
                    <a:pt x="202" y="1531"/>
                    <a:pt x="101" y="1361"/>
                  </a:cubicBezTo>
                  <a:cubicBezTo>
                    <a:pt x="85" y="1329"/>
                    <a:pt x="69" y="1297"/>
                    <a:pt x="69" y="1244"/>
                  </a:cubicBezTo>
                  <a:lnTo>
                    <a:pt x="69" y="925"/>
                  </a:lnTo>
                  <a:cubicBezTo>
                    <a:pt x="53" y="723"/>
                    <a:pt x="53" y="505"/>
                    <a:pt x="69" y="303"/>
                  </a:cubicBezTo>
                  <a:cubicBezTo>
                    <a:pt x="69" y="202"/>
                    <a:pt x="69" y="117"/>
                    <a:pt x="32" y="16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0"/>
            <p:cNvSpPr/>
            <p:nvPr/>
          </p:nvSpPr>
          <p:spPr>
            <a:xfrm>
              <a:off x="1617337" y="2151475"/>
              <a:ext cx="1689" cy="56615"/>
            </a:xfrm>
            <a:custGeom>
              <a:avLst/>
              <a:gdLst/>
              <a:ahLst/>
              <a:cxnLst/>
              <a:rect l="l" t="t" r="r" b="b"/>
              <a:pathLst>
                <a:path w="17" h="570" extrusionOk="0">
                  <a:moveTo>
                    <a:pt x="1" y="0"/>
                  </a:moveTo>
                  <a:lnTo>
                    <a:pt x="1" y="16"/>
                  </a:lnTo>
                  <a:lnTo>
                    <a:pt x="1" y="554"/>
                  </a:lnTo>
                  <a:lnTo>
                    <a:pt x="1" y="570"/>
                  </a:lnTo>
                  <a:cubicBezTo>
                    <a:pt x="17" y="570"/>
                    <a:pt x="17" y="554"/>
                    <a:pt x="17" y="554"/>
                  </a:cubicBezTo>
                  <a:lnTo>
                    <a:pt x="17" y="16"/>
                  </a:lnTo>
                  <a:cubicBezTo>
                    <a:pt x="17" y="0"/>
                    <a:pt x="1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0"/>
            <p:cNvSpPr/>
            <p:nvPr/>
          </p:nvSpPr>
          <p:spPr>
            <a:xfrm>
              <a:off x="1336446" y="2402171"/>
              <a:ext cx="6555" cy="92074"/>
            </a:xfrm>
            <a:custGeom>
              <a:avLst/>
              <a:gdLst/>
              <a:ahLst/>
              <a:cxnLst/>
              <a:rect l="l" t="t" r="r" b="b"/>
              <a:pathLst>
                <a:path w="66" h="927" extrusionOk="0">
                  <a:moveTo>
                    <a:pt x="33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3"/>
                    <a:pt x="17" y="49"/>
                    <a:pt x="17" y="66"/>
                  </a:cubicBezTo>
                  <a:cubicBezTo>
                    <a:pt x="33" y="82"/>
                    <a:pt x="33" y="82"/>
                    <a:pt x="33" y="102"/>
                  </a:cubicBezTo>
                  <a:lnTo>
                    <a:pt x="33" y="304"/>
                  </a:lnTo>
                  <a:cubicBezTo>
                    <a:pt x="17" y="506"/>
                    <a:pt x="17" y="708"/>
                    <a:pt x="33" y="910"/>
                  </a:cubicBezTo>
                  <a:lnTo>
                    <a:pt x="49" y="926"/>
                  </a:lnTo>
                  <a:lnTo>
                    <a:pt x="65" y="910"/>
                  </a:lnTo>
                  <a:cubicBezTo>
                    <a:pt x="33" y="708"/>
                    <a:pt x="49" y="506"/>
                    <a:pt x="49" y="304"/>
                  </a:cubicBezTo>
                  <a:lnTo>
                    <a:pt x="49" y="102"/>
                  </a:lnTo>
                  <a:lnTo>
                    <a:pt x="49" y="49"/>
                  </a:lnTo>
                  <a:cubicBezTo>
                    <a:pt x="33" y="33"/>
                    <a:pt x="33" y="33"/>
                    <a:pt x="3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0"/>
            <p:cNvSpPr/>
            <p:nvPr/>
          </p:nvSpPr>
          <p:spPr>
            <a:xfrm>
              <a:off x="1185969" y="2127736"/>
              <a:ext cx="4966" cy="87207"/>
            </a:xfrm>
            <a:custGeom>
              <a:avLst/>
              <a:gdLst/>
              <a:ahLst/>
              <a:cxnLst/>
              <a:rect l="l" t="t" r="r" b="b"/>
              <a:pathLst>
                <a:path w="50" h="878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7" y="170"/>
                    <a:pt x="17" y="304"/>
                    <a:pt x="17" y="441"/>
                  </a:cubicBezTo>
                  <a:lnTo>
                    <a:pt x="17" y="708"/>
                  </a:lnTo>
                  <a:lnTo>
                    <a:pt x="17" y="744"/>
                  </a:lnTo>
                  <a:cubicBezTo>
                    <a:pt x="17" y="793"/>
                    <a:pt x="17" y="825"/>
                    <a:pt x="33" y="861"/>
                  </a:cubicBezTo>
                  <a:lnTo>
                    <a:pt x="33" y="877"/>
                  </a:lnTo>
                  <a:lnTo>
                    <a:pt x="49" y="877"/>
                  </a:lnTo>
                  <a:lnTo>
                    <a:pt x="49" y="845"/>
                  </a:lnTo>
                  <a:cubicBezTo>
                    <a:pt x="33" y="825"/>
                    <a:pt x="33" y="793"/>
                    <a:pt x="33" y="744"/>
                  </a:cubicBezTo>
                  <a:lnTo>
                    <a:pt x="33" y="708"/>
                  </a:lnTo>
                  <a:lnTo>
                    <a:pt x="33" y="441"/>
                  </a:lnTo>
                  <a:cubicBezTo>
                    <a:pt x="33" y="304"/>
                    <a:pt x="49" y="154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0"/>
            <p:cNvSpPr/>
            <p:nvPr/>
          </p:nvSpPr>
          <p:spPr>
            <a:xfrm>
              <a:off x="669181" y="1928788"/>
              <a:ext cx="147398" cy="210668"/>
            </a:xfrm>
            <a:custGeom>
              <a:avLst/>
              <a:gdLst/>
              <a:ahLst/>
              <a:cxnLst/>
              <a:rect l="l" t="t" r="r" b="b"/>
              <a:pathLst>
                <a:path w="1484" h="2121" extrusionOk="0">
                  <a:moveTo>
                    <a:pt x="1467" y="0"/>
                  </a:moveTo>
                  <a:cubicBezTo>
                    <a:pt x="1346" y="85"/>
                    <a:pt x="1213" y="137"/>
                    <a:pt x="1096" y="202"/>
                  </a:cubicBezTo>
                  <a:cubicBezTo>
                    <a:pt x="1027" y="238"/>
                    <a:pt x="942" y="271"/>
                    <a:pt x="877" y="323"/>
                  </a:cubicBezTo>
                  <a:cubicBezTo>
                    <a:pt x="639" y="457"/>
                    <a:pt x="389" y="574"/>
                    <a:pt x="170" y="707"/>
                  </a:cubicBezTo>
                  <a:lnTo>
                    <a:pt x="102" y="743"/>
                  </a:lnTo>
                  <a:cubicBezTo>
                    <a:pt x="53" y="760"/>
                    <a:pt x="17" y="792"/>
                    <a:pt x="17" y="861"/>
                  </a:cubicBezTo>
                  <a:cubicBezTo>
                    <a:pt x="33" y="994"/>
                    <a:pt x="33" y="1131"/>
                    <a:pt x="33" y="1265"/>
                  </a:cubicBezTo>
                  <a:cubicBezTo>
                    <a:pt x="17" y="1515"/>
                    <a:pt x="17" y="1786"/>
                    <a:pt x="33" y="2040"/>
                  </a:cubicBezTo>
                  <a:cubicBezTo>
                    <a:pt x="33" y="2072"/>
                    <a:pt x="17" y="2072"/>
                    <a:pt x="17" y="2089"/>
                  </a:cubicBezTo>
                  <a:lnTo>
                    <a:pt x="1" y="2105"/>
                  </a:lnTo>
                  <a:lnTo>
                    <a:pt x="1" y="2121"/>
                  </a:lnTo>
                  <a:lnTo>
                    <a:pt x="17" y="2121"/>
                  </a:lnTo>
                  <a:lnTo>
                    <a:pt x="33" y="2105"/>
                  </a:lnTo>
                  <a:cubicBezTo>
                    <a:pt x="53" y="2089"/>
                    <a:pt x="53" y="2072"/>
                    <a:pt x="53" y="2040"/>
                  </a:cubicBezTo>
                  <a:lnTo>
                    <a:pt x="53" y="1265"/>
                  </a:lnTo>
                  <a:lnTo>
                    <a:pt x="53" y="861"/>
                  </a:lnTo>
                  <a:cubicBezTo>
                    <a:pt x="53" y="808"/>
                    <a:pt x="70" y="792"/>
                    <a:pt x="118" y="760"/>
                  </a:cubicBezTo>
                  <a:lnTo>
                    <a:pt x="170" y="727"/>
                  </a:lnTo>
                  <a:cubicBezTo>
                    <a:pt x="405" y="606"/>
                    <a:pt x="659" y="473"/>
                    <a:pt x="877" y="339"/>
                  </a:cubicBezTo>
                  <a:cubicBezTo>
                    <a:pt x="962" y="303"/>
                    <a:pt x="1027" y="271"/>
                    <a:pt x="1112" y="222"/>
                  </a:cubicBezTo>
                  <a:cubicBezTo>
                    <a:pt x="1229" y="170"/>
                    <a:pt x="1366" y="101"/>
                    <a:pt x="1483" y="20"/>
                  </a:cubicBezTo>
                  <a:lnTo>
                    <a:pt x="14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0"/>
            <p:cNvSpPr/>
            <p:nvPr/>
          </p:nvSpPr>
          <p:spPr>
            <a:xfrm>
              <a:off x="1409946" y="2295993"/>
              <a:ext cx="10131" cy="74196"/>
            </a:xfrm>
            <a:custGeom>
              <a:avLst/>
              <a:gdLst/>
              <a:ahLst/>
              <a:cxnLst/>
              <a:rect l="l" t="t" r="r" b="b"/>
              <a:pathLst>
                <a:path w="102" h="747" extrusionOk="0">
                  <a:moveTo>
                    <a:pt x="81" y="0"/>
                  </a:moveTo>
                  <a:cubicBezTo>
                    <a:pt x="76" y="0"/>
                    <a:pt x="69" y="7"/>
                    <a:pt x="69" y="7"/>
                  </a:cubicBezTo>
                  <a:cubicBezTo>
                    <a:pt x="16" y="125"/>
                    <a:pt x="32" y="242"/>
                    <a:pt x="32" y="363"/>
                  </a:cubicBezTo>
                  <a:lnTo>
                    <a:pt x="32" y="496"/>
                  </a:lnTo>
                  <a:cubicBezTo>
                    <a:pt x="32" y="529"/>
                    <a:pt x="32" y="565"/>
                    <a:pt x="16" y="597"/>
                  </a:cubicBezTo>
                  <a:cubicBezTo>
                    <a:pt x="16" y="646"/>
                    <a:pt x="0" y="698"/>
                    <a:pt x="16" y="747"/>
                  </a:cubicBezTo>
                  <a:lnTo>
                    <a:pt x="32" y="747"/>
                  </a:lnTo>
                  <a:lnTo>
                    <a:pt x="32" y="731"/>
                  </a:lnTo>
                  <a:cubicBezTo>
                    <a:pt x="16" y="698"/>
                    <a:pt x="32" y="646"/>
                    <a:pt x="49" y="597"/>
                  </a:cubicBezTo>
                  <a:cubicBezTo>
                    <a:pt x="49" y="565"/>
                    <a:pt x="69" y="529"/>
                    <a:pt x="69" y="496"/>
                  </a:cubicBezTo>
                  <a:lnTo>
                    <a:pt x="69" y="363"/>
                  </a:lnTo>
                  <a:cubicBezTo>
                    <a:pt x="49" y="242"/>
                    <a:pt x="49" y="125"/>
                    <a:pt x="101" y="24"/>
                  </a:cubicBezTo>
                  <a:cubicBezTo>
                    <a:pt x="101" y="7"/>
                    <a:pt x="101" y="7"/>
                    <a:pt x="85" y="7"/>
                  </a:cubicBezTo>
                  <a:cubicBezTo>
                    <a:pt x="85" y="2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0"/>
            <p:cNvSpPr/>
            <p:nvPr/>
          </p:nvSpPr>
          <p:spPr>
            <a:xfrm>
              <a:off x="1819563" y="3202731"/>
              <a:ext cx="4966" cy="62277"/>
            </a:xfrm>
            <a:custGeom>
              <a:avLst/>
              <a:gdLst/>
              <a:ahLst/>
              <a:cxnLst/>
              <a:rect l="l" t="t" r="r" b="b"/>
              <a:pathLst>
                <a:path w="50" h="627" extrusionOk="0">
                  <a:moveTo>
                    <a:pt x="33" y="0"/>
                  </a:moveTo>
                  <a:lnTo>
                    <a:pt x="17" y="20"/>
                  </a:lnTo>
                  <a:cubicBezTo>
                    <a:pt x="1" y="101"/>
                    <a:pt x="1" y="202"/>
                    <a:pt x="17" y="303"/>
                  </a:cubicBezTo>
                  <a:lnTo>
                    <a:pt x="17" y="473"/>
                  </a:lnTo>
                  <a:lnTo>
                    <a:pt x="17" y="525"/>
                  </a:lnTo>
                  <a:cubicBezTo>
                    <a:pt x="17" y="558"/>
                    <a:pt x="17" y="574"/>
                    <a:pt x="1" y="606"/>
                  </a:cubicBezTo>
                  <a:lnTo>
                    <a:pt x="1" y="626"/>
                  </a:lnTo>
                  <a:lnTo>
                    <a:pt x="17" y="626"/>
                  </a:lnTo>
                  <a:cubicBezTo>
                    <a:pt x="49" y="590"/>
                    <a:pt x="33" y="558"/>
                    <a:pt x="33" y="525"/>
                  </a:cubicBezTo>
                  <a:lnTo>
                    <a:pt x="33" y="473"/>
                  </a:lnTo>
                  <a:lnTo>
                    <a:pt x="33" y="303"/>
                  </a:lnTo>
                  <a:cubicBezTo>
                    <a:pt x="33" y="202"/>
                    <a:pt x="33" y="121"/>
                    <a:pt x="49" y="20"/>
                  </a:cubicBezTo>
                  <a:cubicBezTo>
                    <a:pt x="49" y="2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0"/>
            <p:cNvSpPr/>
            <p:nvPr/>
          </p:nvSpPr>
          <p:spPr>
            <a:xfrm>
              <a:off x="1521886" y="1283573"/>
              <a:ext cx="203914" cy="446665"/>
            </a:xfrm>
            <a:custGeom>
              <a:avLst/>
              <a:gdLst/>
              <a:ahLst/>
              <a:cxnLst/>
              <a:rect l="l" t="t" r="r" b="b"/>
              <a:pathLst>
                <a:path w="2053" h="4497" extrusionOk="0">
                  <a:moveTo>
                    <a:pt x="53" y="0"/>
                  </a:moveTo>
                  <a:cubicBezTo>
                    <a:pt x="0" y="33"/>
                    <a:pt x="16" y="85"/>
                    <a:pt x="32" y="134"/>
                  </a:cubicBezTo>
                  <a:lnTo>
                    <a:pt x="32" y="186"/>
                  </a:lnTo>
                  <a:lnTo>
                    <a:pt x="32" y="437"/>
                  </a:lnTo>
                  <a:lnTo>
                    <a:pt x="32" y="760"/>
                  </a:lnTo>
                  <a:cubicBezTo>
                    <a:pt x="16" y="925"/>
                    <a:pt x="101" y="1063"/>
                    <a:pt x="170" y="1180"/>
                  </a:cubicBezTo>
                  <a:cubicBezTo>
                    <a:pt x="186" y="1196"/>
                    <a:pt x="202" y="1228"/>
                    <a:pt x="218" y="1265"/>
                  </a:cubicBezTo>
                  <a:cubicBezTo>
                    <a:pt x="707" y="2121"/>
                    <a:pt x="1228" y="3046"/>
                    <a:pt x="1870" y="4141"/>
                  </a:cubicBezTo>
                  <a:cubicBezTo>
                    <a:pt x="1887" y="4173"/>
                    <a:pt x="1903" y="4194"/>
                    <a:pt x="1919" y="4226"/>
                  </a:cubicBezTo>
                  <a:cubicBezTo>
                    <a:pt x="1971" y="4311"/>
                    <a:pt x="2020" y="4375"/>
                    <a:pt x="2036" y="4476"/>
                  </a:cubicBezTo>
                  <a:cubicBezTo>
                    <a:pt x="2036" y="4496"/>
                    <a:pt x="2036" y="4496"/>
                    <a:pt x="2052" y="4496"/>
                  </a:cubicBezTo>
                  <a:lnTo>
                    <a:pt x="2052" y="4476"/>
                  </a:lnTo>
                  <a:cubicBezTo>
                    <a:pt x="2052" y="4375"/>
                    <a:pt x="2004" y="4294"/>
                    <a:pt x="1951" y="4210"/>
                  </a:cubicBezTo>
                  <a:cubicBezTo>
                    <a:pt x="1935" y="4194"/>
                    <a:pt x="1919" y="4157"/>
                    <a:pt x="1903" y="4141"/>
                  </a:cubicBezTo>
                  <a:cubicBezTo>
                    <a:pt x="1265" y="3030"/>
                    <a:pt x="723" y="2105"/>
                    <a:pt x="234" y="1245"/>
                  </a:cubicBezTo>
                  <a:cubicBezTo>
                    <a:pt x="218" y="1212"/>
                    <a:pt x="202" y="1196"/>
                    <a:pt x="186" y="1164"/>
                  </a:cubicBezTo>
                  <a:cubicBezTo>
                    <a:pt x="117" y="1043"/>
                    <a:pt x="53" y="925"/>
                    <a:pt x="53" y="760"/>
                  </a:cubicBezTo>
                  <a:cubicBezTo>
                    <a:pt x="69" y="659"/>
                    <a:pt x="69" y="538"/>
                    <a:pt x="69" y="437"/>
                  </a:cubicBezTo>
                  <a:lnTo>
                    <a:pt x="69" y="186"/>
                  </a:lnTo>
                  <a:cubicBezTo>
                    <a:pt x="69" y="170"/>
                    <a:pt x="53" y="134"/>
                    <a:pt x="53" y="117"/>
                  </a:cubicBezTo>
                  <a:cubicBezTo>
                    <a:pt x="32" y="85"/>
                    <a:pt x="32" y="53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0"/>
            <p:cNvSpPr/>
            <p:nvPr/>
          </p:nvSpPr>
          <p:spPr>
            <a:xfrm>
              <a:off x="1841216" y="2161507"/>
              <a:ext cx="4966" cy="60290"/>
            </a:xfrm>
            <a:custGeom>
              <a:avLst/>
              <a:gdLst/>
              <a:ahLst/>
              <a:cxnLst/>
              <a:rect l="l" t="t" r="r" b="b"/>
              <a:pathLst>
                <a:path w="50" h="607" extrusionOk="0">
                  <a:moveTo>
                    <a:pt x="33" y="0"/>
                  </a:moveTo>
                  <a:lnTo>
                    <a:pt x="17" y="16"/>
                  </a:lnTo>
                  <a:cubicBezTo>
                    <a:pt x="1" y="101"/>
                    <a:pt x="1" y="202"/>
                    <a:pt x="1" y="283"/>
                  </a:cubicBezTo>
                  <a:cubicBezTo>
                    <a:pt x="17" y="335"/>
                    <a:pt x="17" y="384"/>
                    <a:pt x="1" y="453"/>
                  </a:cubicBezTo>
                  <a:cubicBezTo>
                    <a:pt x="1" y="469"/>
                    <a:pt x="1" y="485"/>
                    <a:pt x="17" y="485"/>
                  </a:cubicBezTo>
                  <a:cubicBezTo>
                    <a:pt x="17" y="521"/>
                    <a:pt x="17" y="554"/>
                    <a:pt x="1" y="570"/>
                  </a:cubicBezTo>
                  <a:lnTo>
                    <a:pt x="1" y="586"/>
                  </a:lnTo>
                  <a:lnTo>
                    <a:pt x="1" y="606"/>
                  </a:lnTo>
                  <a:lnTo>
                    <a:pt x="17" y="586"/>
                  </a:lnTo>
                  <a:cubicBezTo>
                    <a:pt x="33" y="554"/>
                    <a:pt x="33" y="521"/>
                    <a:pt x="33" y="485"/>
                  </a:cubicBezTo>
                  <a:lnTo>
                    <a:pt x="33" y="453"/>
                  </a:lnTo>
                  <a:lnTo>
                    <a:pt x="33" y="283"/>
                  </a:lnTo>
                  <a:cubicBezTo>
                    <a:pt x="33" y="202"/>
                    <a:pt x="33" y="101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0"/>
            <p:cNvSpPr/>
            <p:nvPr/>
          </p:nvSpPr>
          <p:spPr>
            <a:xfrm>
              <a:off x="1530229" y="1639852"/>
              <a:ext cx="170640" cy="351213"/>
            </a:xfrm>
            <a:custGeom>
              <a:avLst/>
              <a:gdLst/>
              <a:ahLst/>
              <a:cxnLst/>
              <a:rect l="l" t="t" r="r" b="b"/>
              <a:pathLst>
                <a:path w="1718" h="3536" extrusionOk="0">
                  <a:moveTo>
                    <a:pt x="1" y="1"/>
                  </a:moveTo>
                  <a:lnTo>
                    <a:pt x="1" y="17"/>
                  </a:lnTo>
                  <a:cubicBezTo>
                    <a:pt x="86" y="102"/>
                    <a:pt x="134" y="182"/>
                    <a:pt x="187" y="283"/>
                  </a:cubicBezTo>
                  <a:cubicBezTo>
                    <a:pt x="203" y="320"/>
                    <a:pt x="219" y="352"/>
                    <a:pt x="251" y="384"/>
                  </a:cubicBezTo>
                  <a:cubicBezTo>
                    <a:pt x="405" y="639"/>
                    <a:pt x="554" y="909"/>
                    <a:pt x="708" y="1160"/>
                  </a:cubicBezTo>
                  <a:cubicBezTo>
                    <a:pt x="793" y="1313"/>
                    <a:pt x="878" y="1447"/>
                    <a:pt x="958" y="1580"/>
                  </a:cubicBezTo>
                  <a:cubicBezTo>
                    <a:pt x="1197" y="1984"/>
                    <a:pt x="1431" y="2356"/>
                    <a:pt x="1649" y="2727"/>
                  </a:cubicBezTo>
                  <a:cubicBezTo>
                    <a:pt x="1665" y="2727"/>
                    <a:pt x="1665" y="2743"/>
                    <a:pt x="1665" y="2743"/>
                  </a:cubicBezTo>
                  <a:cubicBezTo>
                    <a:pt x="1685" y="2760"/>
                    <a:pt x="1702" y="2776"/>
                    <a:pt x="1702" y="2792"/>
                  </a:cubicBezTo>
                  <a:lnTo>
                    <a:pt x="1702" y="3010"/>
                  </a:lnTo>
                  <a:lnTo>
                    <a:pt x="1702" y="3467"/>
                  </a:lnTo>
                  <a:cubicBezTo>
                    <a:pt x="1702" y="3483"/>
                    <a:pt x="1685" y="3483"/>
                    <a:pt x="1685" y="3483"/>
                  </a:cubicBezTo>
                  <a:lnTo>
                    <a:pt x="1665" y="3499"/>
                  </a:lnTo>
                  <a:lnTo>
                    <a:pt x="1665" y="3515"/>
                  </a:lnTo>
                  <a:lnTo>
                    <a:pt x="1685" y="3535"/>
                  </a:lnTo>
                  <a:lnTo>
                    <a:pt x="1685" y="3515"/>
                  </a:lnTo>
                  <a:lnTo>
                    <a:pt x="1702" y="3499"/>
                  </a:lnTo>
                  <a:cubicBezTo>
                    <a:pt x="1702" y="3499"/>
                    <a:pt x="1718" y="3483"/>
                    <a:pt x="1718" y="3467"/>
                  </a:cubicBezTo>
                  <a:lnTo>
                    <a:pt x="1718" y="3010"/>
                  </a:lnTo>
                  <a:lnTo>
                    <a:pt x="1718" y="2792"/>
                  </a:lnTo>
                  <a:cubicBezTo>
                    <a:pt x="1718" y="2760"/>
                    <a:pt x="1702" y="2743"/>
                    <a:pt x="1685" y="2727"/>
                  </a:cubicBezTo>
                  <a:lnTo>
                    <a:pt x="1685" y="2707"/>
                  </a:lnTo>
                  <a:cubicBezTo>
                    <a:pt x="1463" y="2356"/>
                    <a:pt x="1229" y="1968"/>
                    <a:pt x="995" y="1580"/>
                  </a:cubicBezTo>
                  <a:cubicBezTo>
                    <a:pt x="910" y="1431"/>
                    <a:pt x="825" y="1293"/>
                    <a:pt x="740" y="1160"/>
                  </a:cubicBezTo>
                  <a:cubicBezTo>
                    <a:pt x="591" y="889"/>
                    <a:pt x="437" y="639"/>
                    <a:pt x="272" y="368"/>
                  </a:cubicBezTo>
                  <a:cubicBezTo>
                    <a:pt x="251" y="336"/>
                    <a:pt x="235" y="304"/>
                    <a:pt x="203" y="267"/>
                  </a:cubicBezTo>
                  <a:cubicBezTo>
                    <a:pt x="150" y="166"/>
                    <a:pt x="102" y="8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987021" y="1690011"/>
              <a:ext cx="6456" cy="96842"/>
            </a:xfrm>
            <a:custGeom>
              <a:avLst/>
              <a:gdLst/>
              <a:ahLst/>
              <a:cxnLst/>
              <a:rect l="l" t="t" r="r" b="b"/>
              <a:pathLst>
                <a:path w="65" h="975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166"/>
                    <a:pt x="16" y="336"/>
                    <a:pt x="16" y="505"/>
                  </a:cubicBezTo>
                  <a:lnTo>
                    <a:pt x="16" y="808"/>
                  </a:lnTo>
                  <a:lnTo>
                    <a:pt x="16" y="841"/>
                  </a:lnTo>
                  <a:cubicBezTo>
                    <a:pt x="16" y="873"/>
                    <a:pt x="16" y="926"/>
                    <a:pt x="49" y="958"/>
                  </a:cubicBezTo>
                  <a:lnTo>
                    <a:pt x="49" y="974"/>
                  </a:lnTo>
                  <a:lnTo>
                    <a:pt x="65" y="958"/>
                  </a:lnTo>
                  <a:lnTo>
                    <a:pt x="65" y="942"/>
                  </a:lnTo>
                  <a:cubicBezTo>
                    <a:pt x="33" y="909"/>
                    <a:pt x="33" y="873"/>
                    <a:pt x="49" y="841"/>
                  </a:cubicBezTo>
                  <a:lnTo>
                    <a:pt x="49" y="808"/>
                  </a:lnTo>
                  <a:cubicBezTo>
                    <a:pt x="33" y="707"/>
                    <a:pt x="33" y="606"/>
                    <a:pt x="49" y="505"/>
                  </a:cubicBezTo>
                  <a:cubicBezTo>
                    <a:pt x="49" y="336"/>
                    <a:pt x="49" y="166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0"/>
            <p:cNvSpPr/>
            <p:nvPr/>
          </p:nvSpPr>
          <p:spPr>
            <a:xfrm>
              <a:off x="1035591" y="3209485"/>
              <a:ext cx="4867" cy="91975"/>
            </a:xfrm>
            <a:custGeom>
              <a:avLst/>
              <a:gdLst/>
              <a:ahLst/>
              <a:cxnLst/>
              <a:rect l="l" t="t" r="r" b="b"/>
              <a:pathLst>
                <a:path w="49" h="926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6" y="154"/>
                    <a:pt x="16" y="288"/>
                    <a:pt x="16" y="405"/>
                  </a:cubicBezTo>
                  <a:lnTo>
                    <a:pt x="16" y="623"/>
                  </a:lnTo>
                  <a:lnTo>
                    <a:pt x="16" y="825"/>
                  </a:lnTo>
                  <a:lnTo>
                    <a:pt x="16" y="910"/>
                  </a:lnTo>
                  <a:cubicBezTo>
                    <a:pt x="16" y="910"/>
                    <a:pt x="16" y="926"/>
                    <a:pt x="32" y="926"/>
                  </a:cubicBezTo>
                  <a:lnTo>
                    <a:pt x="32" y="910"/>
                  </a:lnTo>
                  <a:lnTo>
                    <a:pt x="32" y="825"/>
                  </a:lnTo>
                  <a:cubicBezTo>
                    <a:pt x="32" y="760"/>
                    <a:pt x="49" y="692"/>
                    <a:pt x="32" y="623"/>
                  </a:cubicBezTo>
                  <a:lnTo>
                    <a:pt x="32" y="405"/>
                  </a:lnTo>
                  <a:cubicBezTo>
                    <a:pt x="49" y="288"/>
                    <a:pt x="49" y="154"/>
                    <a:pt x="32" y="17"/>
                  </a:cubicBezTo>
                  <a:cubicBezTo>
                    <a:pt x="32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0"/>
            <p:cNvSpPr/>
            <p:nvPr/>
          </p:nvSpPr>
          <p:spPr>
            <a:xfrm>
              <a:off x="1792646" y="2873667"/>
              <a:ext cx="5364" cy="50258"/>
            </a:xfrm>
            <a:custGeom>
              <a:avLst/>
              <a:gdLst/>
              <a:ahLst/>
              <a:cxnLst/>
              <a:rect l="l" t="t" r="r" b="b"/>
              <a:pathLst>
                <a:path w="54" h="506" extrusionOk="0">
                  <a:moveTo>
                    <a:pt x="17" y="1"/>
                  </a:moveTo>
                  <a:cubicBezTo>
                    <a:pt x="1" y="81"/>
                    <a:pt x="1" y="166"/>
                    <a:pt x="17" y="251"/>
                  </a:cubicBezTo>
                  <a:cubicBezTo>
                    <a:pt x="17" y="336"/>
                    <a:pt x="17" y="421"/>
                    <a:pt x="1" y="485"/>
                  </a:cubicBezTo>
                  <a:lnTo>
                    <a:pt x="1" y="506"/>
                  </a:lnTo>
                  <a:lnTo>
                    <a:pt x="17" y="506"/>
                  </a:lnTo>
                  <a:cubicBezTo>
                    <a:pt x="53" y="421"/>
                    <a:pt x="33" y="336"/>
                    <a:pt x="33" y="251"/>
                  </a:cubicBezTo>
                  <a:cubicBezTo>
                    <a:pt x="33" y="166"/>
                    <a:pt x="33" y="81"/>
                    <a:pt x="53" y="17"/>
                  </a:cubicBezTo>
                  <a:cubicBezTo>
                    <a:pt x="53" y="1"/>
                    <a:pt x="53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0"/>
            <p:cNvSpPr/>
            <p:nvPr/>
          </p:nvSpPr>
          <p:spPr>
            <a:xfrm>
              <a:off x="936861" y="2276624"/>
              <a:ext cx="4867" cy="55423"/>
            </a:xfrm>
            <a:custGeom>
              <a:avLst/>
              <a:gdLst/>
              <a:ahLst/>
              <a:cxnLst/>
              <a:rect l="l" t="t" r="r" b="b"/>
              <a:pathLst>
                <a:path w="49" h="558" extrusionOk="0">
                  <a:moveTo>
                    <a:pt x="16" y="1"/>
                  </a:moveTo>
                  <a:lnTo>
                    <a:pt x="0" y="17"/>
                  </a:lnTo>
                  <a:cubicBezTo>
                    <a:pt x="16" y="85"/>
                    <a:pt x="16" y="154"/>
                    <a:pt x="0" y="219"/>
                  </a:cubicBezTo>
                  <a:cubicBezTo>
                    <a:pt x="0" y="320"/>
                    <a:pt x="0" y="437"/>
                    <a:pt x="16" y="558"/>
                  </a:cubicBezTo>
                  <a:lnTo>
                    <a:pt x="33" y="558"/>
                  </a:lnTo>
                  <a:cubicBezTo>
                    <a:pt x="49" y="558"/>
                    <a:pt x="49" y="558"/>
                    <a:pt x="49" y="538"/>
                  </a:cubicBezTo>
                  <a:cubicBezTo>
                    <a:pt x="33" y="437"/>
                    <a:pt x="33" y="320"/>
                    <a:pt x="33" y="219"/>
                  </a:cubicBezTo>
                  <a:lnTo>
                    <a:pt x="33" y="17"/>
                  </a:lnTo>
                  <a:cubicBezTo>
                    <a:pt x="33" y="17"/>
                    <a:pt x="33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0"/>
            <p:cNvSpPr/>
            <p:nvPr/>
          </p:nvSpPr>
          <p:spPr>
            <a:xfrm>
              <a:off x="1819563" y="3495640"/>
              <a:ext cx="4966" cy="66647"/>
            </a:xfrm>
            <a:custGeom>
              <a:avLst/>
              <a:gdLst/>
              <a:ahLst/>
              <a:cxnLst/>
              <a:rect l="l" t="t" r="r" b="b"/>
              <a:pathLst>
                <a:path w="50" h="671" extrusionOk="0">
                  <a:moveTo>
                    <a:pt x="33" y="0"/>
                  </a:moveTo>
                  <a:lnTo>
                    <a:pt x="17" y="16"/>
                  </a:lnTo>
                  <a:cubicBezTo>
                    <a:pt x="1" y="117"/>
                    <a:pt x="1" y="218"/>
                    <a:pt x="17" y="335"/>
                  </a:cubicBezTo>
                  <a:lnTo>
                    <a:pt x="17" y="521"/>
                  </a:lnTo>
                  <a:lnTo>
                    <a:pt x="17" y="570"/>
                  </a:lnTo>
                  <a:cubicBezTo>
                    <a:pt x="17" y="606"/>
                    <a:pt x="17" y="638"/>
                    <a:pt x="1" y="654"/>
                  </a:cubicBezTo>
                  <a:lnTo>
                    <a:pt x="1" y="671"/>
                  </a:lnTo>
                  <a:lnTo>
                    <a:pt x="17" y="671"/>
                  </a:lnTo>
                  <a:cubicBezTo>
                    <a:pt x="49" y="638"/>
                    <a:pt x="33" y="606"/>
                    <a:pt x="33" y="570"/>
                  </a:cubicBezTo>
                  <a:lnTo>
                    <a:pt x="33" y="521"/>
                  </a:lnTo>
                  <a:lnTo>
                    <a:pt x="33" y="335"/>
                  </a:lnTo>
                  <a:cubicBezTo>
                    <a:pt x="33" y="218"/>
                    <a:pt x="33" y="117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0"/>
            <p:cNvSpPr/>
            <p:nvPr/>
          </p:nvSpPr>
          <p:spPr>
            <a:xfrm>
              <a:off x="608990" y="2243351"/>
              <a:ext cx="5364" cy="85122"/>
            </a:xfrm>
            <a:custGeom>
              <a:avLst/>
              <a:gdLst/>
              <a:ahLst/>
              <a:cxnLst/>
              <a:rect l="l" t="t" r="r" b="b"/>
              <a:pathLst>
                <a:path w="54" h="857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150"/>
                    <a:pt x="17" y="303"/>
                    <a:pt x="17" y="437"/>
                  </a:cubicBezTo>
                  <a:cubicBezTo>
                    <a:pt x="17" y="521"/>
                    <a:pt x="1" y="606"/>
                    <a:pt x="17" y="671"/>
                  </a:cubicBezTo>
                  <a:lnTo>
                    <a:pt x="17" y="792"/>
                  </a:lnTo>
                  <a:lnTo>
                    <a:pt x="17" y="840"/>
                  </a:lnTo>
                  <a:lnTo>
                    <a:pt x="17" y="857"/>
                  </a:lnTo>
                  <a:cubicBezTo>
                    <a:pt x="33" y="857"/>
                    <a:pt x="33" y="840"/>
                    <a:pt x="33" y="840"/>
                  </a:cubicBezTo>
                  <a:lnTo>
                    <a:pt x="33" y="792"/>
                  </a:lnTo>
                  <a:lnTo>
                    <a:pt x="33" y="671"/>
                  </a:lnTo>
                  <a:lnTo>
                    <a:pt x="33" y="437"/>
                  </a:lnTo>
                  <a:cubicBezTo>
                    <a:pt x="33" y="303"/>
                    <a:pt x="53" y="150"/>
                    <a:pt x="17" y="16"/>
                  </a:cubicBezTo>
                  <a:cubicBezTo>
                    <a:pt x="17" y="16"/>
                    <a:pt x="1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0"/>
            <p:cNvSpPr/>
            <p:nvPr/>
          </p:nvSpPr>
          <p:spPr>
            <a:xfrm>
              <a:off x="851343" y="2955511"/>
              <a:ext cx="354789" cy="250895"/>
            </a:xfrm>
            <a:custGeom>
              <a:avLst/>
              <a:gdLst/>
              <a:ahLst/>
              <a:cxnLst/>
              <a:rect l="l" t="t" r="r" b="b"/>
              <a:pathLst>
                <a:path w="3572" h="2526" extrusionOk="0">
                  <a:moveTo>
                    <a:pt x="3552" y="1"/>
                  </a:moveTo>
                  <a:cubicBezTo>
                    <a:pt x="2946" y="219"/>
                    <a:pt x="2340" y="437"/>
                    <a:pt x="1887" y="623"/>
                  </a:cubicBezTo>
                  <a:cubicBezTo>
                    <a:pt x="1532" y="756"/>
                    <a:pt x="1148" y="893"/>
                    <a:pt x="793" y="1027"/>
                  </a:cubicBezTo>
                  <a:cubicBezTo>
                    <a:pt x="643" y="1075"/>
                    <a:pt x="506" y="1128"/>
                    <a:pt x="356" y="1176"/>
                  </a:cubicBezTo>
                  <a:cubicBezTo>
                    <a:pt x="271" y="1213"/>
                    <a:pt x="171" y="1245"/>
                    <a:pt x="86" y="1277"/>
                  </a:cubicBezTo>
                  <a:cubicBezTo>
                    <a:pt x="37" y="1297"/>
                    <a:pt x="1" y="1346"/>
                    <a:pt x="1" y="1415"/>
                  </a:cubicBezTo>
                  <a:lnTo>
                    <a:pt x="1" y="2105"/>
                  </a:lnTo>
                  <a:lnTo>
                    <a:pt x="1" y="2441"/>
                  </a:lnTo>
                  <a:cubicBezTo>
                    <a:pt x="1" y="2457"/>
                    <a:pt x="1" y="2473"/>
                    <a:pt x="17" y="2489"/>
                  </a:cubicBezTo>
                  <a:lnTo>
                    <a:pt x="17" y="2509"/>
                  </a:lnTo>
                  <a:cubicBezTo>
                    <a:pt x="17" y="2509"/>
                    <a:pt x="17" y="2525"/>
                    <a:pt x="37" y="2525"/>
                  </a:cubicBezTo>
                  <a:cubicBezTo>
                    <a:pt x="37" y="2525"/>
                    <a:pt x="53" y="2509"/>
                    <a:pt x="37" y="2509"/>
                  </a:cubicBezTo>
                  <a:lnTo>
                    <a:pt x="37" y="2473"/>
                  </a:lnTo>
                  <a:lnTo>
                    <a:pt x="37" y="2441"/>
                  </a:lnTo>
                  <a:lnTo>
                    <a:pt x="37" y="2105"/>
                  </a:lnTo>
                  <a:lnTo>
                    <a:pt x="37" y="1415"/>
                  </a:lnTo>
                  <a:cubicBezTo>
                    <a:pt x="37" y="1346"/>
                    <a:pt x="53" y="1330"/>
                    <a:pt x="102" y="1297"/>
                  </a:cubicBezTo>
                  <a:cubicBezTo>
                    <a:pt x="187" y="1277"/>
                    <a:pt x="271" y="1245"/>
                    <a:pt x="372" y="1213"/>
                  </a:cubicBezTo>
                  <a:cubicBezTo>
                    <a:pt x="522" y="1160"/>
                    <a:pt x="659" y="1112"/>
                    <a:pt x="809" y="1043"/>
                  </a:cubicBezTo>
                  <a:cubicBezTo>
                    <a:pt x="1164" y="926"/>
                    <a:pt x="1532" y="772"/>
                    <a:pt x="1904" y="639"/>
                  </a:cubicBezTo>
                  <a:cubicBezTo>
                    <a:pt x="2360" y="469"/>
                    <a:pt x="2946" y="235"/>
                    <a:pt x="3572" y="17"/>
                  </a:cubicBezTo>
                  <a:lnTo>
                    <a:pt x="35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0"/>
            <p:cNvSpPr/>
            <p:nvPr/>
          </p:nvSpPr>
          <p:spPr>
            <a:xfrm>
              <a:off x="1841216" y="3077482"/>
              <a:ext cx="4966" cy="61879"/>
            </a:xfrm>
            <a:custGeom>
              <a:avLst/>
              <a:gdLst/>
              <a:ahLst/>
              <a:cxnLst/>
              <a:rect l="l" t="t" r="r" b="b"/>
              <a:pathLst>
                <a:path w="50" h="623" extrusionOk="0">
                  <a:moveTo>
                    <a:pt x="17" y="1"/>
                  </a:moveTo>
                  <a:cubicBezTo>
                    <a:pt x="1" y="102"/>
                    <a:pt x="1" y="203"/>
                    <a:pt x="1" y="288"/>
                  </a:cubicBezTo>
                  <a:cubicBezTo>
                    <a:pt x="17" y="352"/>
                    <a:pt x="17" y="405"/>
                    <a:pt x="1" y="473"/>
                  </a:cubicBezTo>
                  <a:cubicBezTo>
                    <a:pt x="1" y="490"/>
                    <a:pt x="1" y="506"/>
                    <a:pt x="17" y="506"/>
                  </a:cubicBezTo>
                  <a:cubicBezTo>
                    <a:pt x="17" y="538"/>
                    <a:pt x="17" y="574"/>
                    <a:pt x="1" y="590"/>
                  </a:cubicBezTo>
                  <a:lnTo>
                    <a:pt x="1" y="607"/>
                  </a:lnTo>
                  <a:lnTo>
                    <a:pt x="1" y="623"/>
                  </a:lnTo>
                  <a:lnTo>
                    <a:pt x="17" y="607"/>
                  </a:lnTo>
                  <a:cubicBezTo>
                    <a:pt x="33" y="574"/>
                    <a:pt x="33" y="538"/>
                    <a:pt x="33" y="506"/>
                  </a:cubicBezTo>
                  <a:lnTo>
                    <a:pt x="33" y="473"/>
                  </a:lnTo>
                  <a:lnTo>
                    <a:pt x="33" y="288"/>
                  </a:lnTo>
                  <a:cubicBezTo>
                    <a:pt x="33" y="203"/>
                    <a:pt x="33" y="102"/>
                    <a:pt x="49" y="17"/>
                  </a:cubicBez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0"/>
            <p:cNvSpPr/>
            <p:nvPr/>
          </p:nvSpPr>
          <p:spPr>
            <a:xfrm>
              <a:off x="1670675" y="2714747"/>
              <a:ext cx="6953" cy="58701"/>
            </a:xfrm>
            <a:custGeom>
              <a:avLst/>
              <a:gdLst/>
              <a:ahLst/>
              <a:cxnLst/>
              <a:rect l="l" t="t" r="r" b="b"/>
              <a:pathLst>
                <a:path w="70" h="591" extrusionOk="0">
                  <a:moveTo>
                    <a:pt x="49" y="1"/>
                  </a:moveTo>
                  <a:cubicBezTo>
                    <a:pt x="49" y="1"/>
                    <a:pt x="33" y="1"/>
                    <a:pt x="33" y="17"/>
                  </a:cubicBezTo>
                  <a:cubicBezTo>
                    <a:pt x="17" y="102"/>
                    <a:pt x="17" y="187"/>
                    <a:pt x="17" y="267"/>
                  </a:cubicBezTo>
                  <a:cubicBezTo>
                    <a:pt x="17" y="320"/>
                    <a:pt x="33" y="368"/>
                    <a:pt x="17" y="437"/>
                  </a:cubicBezTo>
                  <a:lnTo>
                    <a:pt x="17" y="490"/>
                  </a:lnTo>
                  <a:cubicBezTo>
                    <a:pt x="17" y="522"/>
                    <a:pt x="33" y="538"/>
                    <a:pt x="17" y="570"/>
                  </a:cubicBezTo>
                  <a:cubicBezTo>
                    <a:pt x="1" y="570"/>
                    <a:pt x="17" y="591"/>
                    <a:pt x="17" y="591"/>
                  </a:cubicBezTo>
                  <a:lnTo>
                    <a:pt x="33" y="591"/>
                  </a:lnTo>
                  <a:cubicBezTo>
                    <a:pt x="49" y="554"/>
                    <a:pt x="49" y="522"/>
                    <a:pt x="49" y="469"/>
                  </a:cubicBezTo>
                  <a:lnTo>
                    <a:pt x="49" y="437"/>
                  </a:lnTo>
                  <a:lnTo>
                    <a:pt x="49" y="267"/>
                  </a:lnTo>
                  <a:cubicBezTo>
                    <a:pt x="49" y="187"/>
                    <a:pt x="49" y="102"/>
                    <a:pt x="70" y="17"/>
                  </a:cubicBezTo>
                  <a:cubicBezTo>
                    <a:pt x="70" y="17"/>
                    <a:pt x="70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0"/>
            <p:cNvSpPr/>
            <p:nvPr/>
          </p:nvSpPr>
          <p:spPr>
            <a:xfrm>
              <a:off x="687655" y="1785065"/>
              <a:ext cx="125348" cy="165873"/>
            </a:xfrm>
            <a:custGeom>
              <a:avLst/>
              <a:gdLst/>
              <a:ahLst/>
              <a:cxnLst/>
              <a:rect l="l" t="t" r="r" b="b"/>
              <a:pathLst>
                <a:path w="1262" h="1670" extrusionOk="0">
                  <a:moveTo>
                    <a:pt x="1245" y="1"/>
                  </a:moveTo>
                  <a:cubicBezTo>
                    <a:pt x="1180" y="33"/>
                    <a:pt x="1128" y="70"/>
                    <a:pt x="1059" y="86"/>
                  </a:cubicBezTo>
                  <a:cubicBezTo>
                    <a:pt x="926" y="171"/>
                    <a:pt x="792" y="235"/>
                    <a:pt x="655" y="304"/>
                  </a:cubicBezTo>
                  <a:lnTo>
                    <a:pt x="405" y="457"/>
                  </a:lnTo>
                  <a:cubicBezTo>
                    <a:pt x="304" y="522"/>
                    <a:pt x="203" y="575"/>
                    <a:pt x="102" y="623"/>
                  </a:cubicBezTo>
                  <a:lnTo>
                    <a:pt x="85" y="639"/>
                  </a:lnTo>
                  <a:cubicBezTo>
                    <a:pt x="49" y="659"/>
                    <a:pt x="1" y="692"/>
                    <a:pt x="1" y="740"/>
                  </a:cubicBezTo>
                  <a:lnTo>
                    <a:pt x="1" y="1063"/>
                  </a:lnTo>
                  <a:cubicBezTo>
                    <a:pt x="1" y="1265"/>
                    <a:pt x="1" y="1467"/>
                    <a:pt x="17" y="1669"/>
                  </a:cubicBezTo>
                  <a:lnTo>
                    <a:pt x="33" y="1669"/>
                  </a:lnTo>
                  <a:cubicBezTo>
                    <a:pt x="33" y="1669"/>
                    <a:pt x="49" y="1669"/>
                    <a:pt x="49" y="1649"/>
                  </a:cubicBezTo>
                  <a:cubicBezTo>
                    <a:pt x="17" y="1467"/>
                    <a:pt x="33" y="1265"/>
                    <a:pt x="33" y="1063"/>
                  </a:cubicBezTo>
                  <a:lnTo>
                    <a:pt x="33" y="740"/>
                  </a:lnTo>
                  <a:cubicBezTo>
                    <a:pt x="33" y="708"/>
                    <a:pt x="49" y="692"/>
                    <a:pt x="102" y="659"/>
                  </a:cubicBezTo>
                  <a:lnTo>
                    <a:pt x="118" y="659"/>
                  </a:lnTo>
                  <a:cubicBezTo>
                    <a:pt x="219" y="607"/>
                    <a:pt x="320" y="538"/>
                    <a:pt x="421" y="490"/>
                  </a:cubicBezTo>
                  <a:lnTo>
                    <a:pt x="675" y="336"/>
                  </a:lnTo>
                  <a:cubicBezTo>
                    <a:pt x="809" y="255"/>
                    <a:pt x="942" y="187"/>
                    <a:pt x="1079" y="118"/>
                  </a:cubicBezTo>
                  <a:cubicBezTo>
                    <a:pt x="1128" y="86"/>
                    <a:pt x="1196" y="53"/>
                    <a:pt x="1245" y="17"/>
                  </a:cubicBezTo>
                  <a:cubicBezTo>
                    <a:pt x="1261" y="17"/>
                    <a:pt x="1261" y="17"/>
                    <a:pt x="1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0"/>
            <p:cNvSpPr/>
            <p:nvPr/>
          </p:nvSpPr>
          <p:spPr>
            <a:xfrm>
              <a:off x="1528640" y="2005765"/>
              <a:ext cx="177096" cy="327971"/>
            </a:xfrm>
            <a:custGeom>
              <a:avLst/>
              <a:gdLst/>
              <a:ahLst/>
              <a:cxnLst/>
              <a:rect l="l" t="t" r="r" b="b"/>
              <a:pathLst>
                <a:path w="1783" h="3302" extrusionOk="0">
                  <a:moveTo>
                    <a:pt x="33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17"/>
                    <a:pt x="17" y="33"/>
                    <a:pt x="17" y="33"/>
                  </a:cubicBezTo>
                  <a:cubicBezTo>
                    <a:pt x="65" y="53"/>
                    <a:pt x="102" y="102"/>
                    <a:pt x="118" y="154"/>
                  </a:cubicBezTo>
                  <a:lnTo>
                    <a:pt x="134" y="154"/>
                  </a:lnTo>
                  <a:cubicBezTo>
                    <a:pt x="288" y="421"/>
                    <a:pt x="453" y="675"/>
                    <a:pt x="607" y="893"/>
                  </a:cubicBezTo>
                  <a:cubicBezTo>
                    <a:pt x="708" y="1027"/>
                    <a:pt x="793" y="1164"/>
                    <a:pt x="873" y="1281"/>
                  </a:cubicBezTo>
                  <a:cubicBezTo>
                    <a:pt x="1043" y="1532"/>
                    <a:pt x="1213" y="1802"/>
                    <a:pt x="1399" y="2037"/>
                  </a:cubicBezTo>
                  <a:cubicBezTo>
                    <a:pt x="1665" y="2376"/>
                    <a:pt x="1766" y="2728"/>
                    <a:pt x="1718" y="3115"/>
                  </a:cubicBezTo>
                  <a:cubicBezTo>
                    <a:pt x="1701" y="3131"/>
                    <a:pt x="1718" y="3148"/>
                    <a:pt x="1718" y="3164"/>
                  </a:cubicBezTo>
                  <a:cubicBezTo>
                    <a:pt x="1718" y="3216"/>
                    <a:pt x="1718" y="3249"/>
                    <a:pt x="1681" y="3285"/>
                  </a:cubicBezTo>
                  <a:lnTo>
                    <a:pt x="1681" y="3301"/>
                  </a:lnTo>
                  <a:lnTo>
                    <a:pt x="1701" y="3301"/>
                  </a:lnTo>
                  <a:cubicBezTo>
                    <a:pt x="1734" y="3249"/>
                    <a:pt x="1734" y="3216"/>
                    <a:pt x="1734" y="3164"/>
                  </a:cubicBezTo>
                  <a:lnTo>
                    <a:pt x="1734" y="3115"/>
                  </a:lnTo>
                  <a:cubicBezTo>
                    <a:pt x="1782" y="2711"/>
                    <a:pt x="1681" y="2356"/>
                    <a:pt x="1415" y="2021"/>
                  </a:cubicBezTo>
                  <a:cubicBezTo>
                    <a:pt x="1229" y="1786"/>
                    <a:pt x="1059" y="1516"/>
                    <a:pt x="894" y="1281"/>
                  </a:cubicBezTo>
                  <a:cubicBezTo>
                    <a:pt x="809" y="1144"/>
                    <a:pt x="724" y="1011"/>
                    <a:pt x="639" y="877"/>
                  </a:cubicBezTo>
                  <a:cubicBezTo>
                    <a:pt x="469" y="659"/>
                    <a:pt x="304" y="405"/>
                    <a:pt x="150" y="154"/>
                  </a:cubicBezTo>
                  <a:lnTo>
                    <a:pt x="150" y="134"/>
                  </a:lnTo>
                  <a:cubicBezTo>
                    <a:pt x="118" y="86"/>
                    <a:pt x="86" y="33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0"/>
            <p:cNvSpPr/>
            <p:nvPr/>
          </p:nvSpPr>
          <p:spPr>
            <a:xfrm>
              <a:off x="1247848" y="3051558"/>
              <a:ext cx="168952" cy="186532"/>
            </a:xfrm>
            <a:custGeom>
              <a:avLst/>
              <a:gdLst/>
              <a:ahLst/>
              <a:cxnLst/>
              <a:rect l="l" t="t" r="r" b="b"/>
              <a:pathLst>
                <a:path w="1701" h="1878" extrusionOk="0">
                  <a:moveTo>
                    <a:pt x="1686" y="0"/>
                  </a:moveTo>
                  <a:cubicBezTo>
                    <a:pt x="1683" y="0"/>
                    <a:pt x="1681" y="2"/>
                    <a:pt x="1681" y="7"/>
                  </a:cubicBezTo>
                  <a:lnTo>
                    <a:pt x="1313" y="128"/>
                  </a:lnTo>
                  <a:cubicBezTo>
                    <a:pt x="994" y="246"/>
                    <a:pt x="671" y="363"/>
                    <a:pt x="351" y="480"/>
                  </a:cubicBezTo>
                  <a:cubicBezTo>
                    <a:pt x="267" y="512"/>
                    <a:pt x="186" y="532"/>
                    <a:pt x="85" y="565"/>
                  </a:cubicBezTo>
                  <a:cubicBezTo>
                    <a:pt x="49" y="581"/>
                    <a:pt x="0" y="597"/>
                    <a:pt x="16" y="682"/>
                  </a:cubicBezTo>
                  <a:lnTo>
                    <a:pt x="16" y="1118"/>
                  </a:lnTo>
                  <a:cubicBezTo>
                    <a:pt x="16" y="1340"/>
                    <a:pt x="0" y="1575"/>
                    <a:pt x="16" y="1793"/>
                  </a:cubicBezTo>
                  <a:lnTo>
                    <a:pt x="16" y="1825"/>
                  </a:lnTo>
                  <a:cubicBezTo>
                    <a:pt x="0" y="1845"/>
                    <a:pt x="0" y="1845"/>
                    <a:pt x="0" y="1861"/>
                  </a:cubicBezTo>
                  <a:lnTo>
                    <a:pt x="0" y="1878"/>
                  </a:lnTo>
                  <a:lnTo>
                    <a:pt x="16" y="1878"/>
                  </a:lnTo>
                  <a:lnTo>
                    <a:pt x="16" y="1861"/>
                  </a:lnTo>
                  <a:cubicBezTo>
                    <a:pt x="32" y="1861"/>
                    <a:pt x="32" y="1861"/>
                    <a:pt x="32" y="1845"/>
                  </a:cubicBezTo>
                  <a:cubicBezTo>
                    <a:pt x="49" y="1825"/>
                    <a:pt x="49" y="1809"/>
                    <a:pt x="49" y="1793"/>
                  </a:cubicBezTo>
                  <a:cubicBezTo>
                    <a:pt x="32" y="1575"/>
                    <a:pt x="32" y="1340"/>
                    <a:pt x="32" y="1118"/>
                  </a:cubicBezTo>
                  <a:lnTo>
                    <a:pt x="32" y="682"/>
                  </a:lnTo>
                  <a:cubicBezTo>
                    <a:pt x="32" y="633"/>
                    <a:pt x="49" y="613"/>
                    <a:pt x="101" y="597"/>
                  </a:cubicBezTo>
                  <a:cubicBezTo>
                    <a:pt x="186" y="565"/>
                    <a:pt x="267" y="532"/>
                    <a:pt x="368" y="496"/>
                  </a:cubicBezTo>
                  <a:cubicBezTo>
                    <a:pt x="691" y="379"/>
                    <a:pt x="994" y="278"/>
                    <a:pt x="1313" y="161"/>
                  </a:cubicBezTo>
                  <a:lnTo>
                    <a:pt x="1681" y="27"/>
                  </a:lnTo>
                  <a:cubicBezTo>
                    <a:pt x="1701" y="27"/>
                    <a:pt x="1701" y="7"/>
                    <a:pt x="1701" y="7"/>
                  </a:cubicBezTo>
                  <a:cubicBezTo>
                    <a:pt x="1701" y="7"/>
                    <a:pt x="1692" y="0"/>
                    <a:pt x="1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0"/>
            <p:cNvSpPr/>
            <p:nvPr/>
          </p:nvSpPr>
          <p:spPr>
            <a:xfrm>
              <a:off x="1928324" y="2122969"/>
              <a:ext cx="142134" cy="331150"/>
            </a:xfrm>
            <a:custGeom>
              <a:avLst/>
              <a:gdLst/>
              <a:ahLst/>
              <a:cxnLst/>
              <a:rect l="l" t="t" r="r" b="b"/>
              <a:pathLst>
                <a:path w="1431" h="3334" extrusionOk="0">
                  <a:moveTo>
                    <a:pt x="0" y="0"/>
                  </a:moveTo>
                  <a:lnTo>
                    <a:pt x="0" y="16"/>
                  </a:lnTo>
                  <a:cubicBezTo>
                    <a:pt x="101" y="85"/>
                    <a:pt x="134" y="166"/>
                    <a:pt x="182" y="267"/>
                  </a:cubicBezTo>
                  <a:cubicBezTo>
                    <a:pt x="202" y="303"/>
                    <a:pt x="218" y="336"/>
                    <a:pt x="235" y="368"/>
                  </a:cubicBezTo>
                  <a:cubicBezTo>
                    <a:pt x="469" y="756"/>
                    <a:pt x="687" y="1144"/>
                    <a:pt x="909" y="1515"/>
                  </a:cubicBezTo>
                  <a:cubicBezTo>
                    <a:pt x="1043" y="1749"/>
                    <a:pt x="1176" y="1968"/>
                    <a:pt x="1313" y="2206"/>
                  </a:cubicBezTo>
                  <a:cubicBezTo>
                    <a:pt x="1362" y="2287"/>
                    <a:pt x="1378" y="2372"/>
                    <a:pt x="1378" y="2440"/>
                  </a:cubicBezTo>
                  <a:cubicBezTo>
                    <a:pt x="1362" y="2525"/>
                    <a:pt x="1362" y="2626"/>
                    <a:pt x="1378" y="2711"/>
                  </a:cubicBezTo>
                  <a:cubicBezTo>
                    <a:pt x="1378" y="2828"/>
                    <a:pt x="1378" y="2961"/>
                    <a:pt x="1346" y="3095"/>
                  </a:cubicBezTo>
                  <a:cubicBezTo>
                    <a:pt x="1346" y="3147"/>
                    <a:pt x="1362" y="3196"/>
                    <a:pt x="1378" y="3248"/>
                  </a:cubicBezTo>
                  <a:cubicBezTo>
                    <a:pt x="1394" y="3281"/>
                    <a:pt x="1394" y="3297"/>
                    <a:pt x="1394" y="3333"/>
                  </a:cubicBezTo>
                  <a:lnTo>
                    <a:pt x="1414" y="3333"/>
                  </a:lnTo>
                  <a:cubicBezTo>
                    <a:pt x="1430" y="3333"/>
                    <a:pt x="1430" y="3333"/>
                    <a:pt x="1430" y="3317"/>
                  </a:cubicBezTo>
                  <a:cubicBezTo>
                    <a:pt x="1430" y="3297"/>
                    <a:pt x="1414" y="3264"/>
                    <a:pt x="1414" y="3248"/>
                  </a:cubicBezTo>
                  <a:cubicBezTo>
                    <a:pt x="1378" y="3196"/>
                    <a:pt x="1362" y="3147"/>
                    <a:pt x="1378" y="3095"/>
                  </a:cubicBezTo>
                  <a:cubicBezTo>
                    <a:pt x="1394" y="2961"/>
                    <a:pt x="1394" y="2828"/>
                    <a:pt x="1394" y="2691"/>
                  </a:cubicBezTo>
                  <a:lnTo>
                    <a:pt x="1394" y="2440"/>
                  </a:lnTo>
                  <a:cubicBezTo>
                    <a:pt x="1414" y="2355"/>
                    <a:pt x="1378" y="2287"/>
                    <a:pt x="1329" y="2186"/>
                  </a:cubicBezTo>
                  <a:cubicBezTo>
                    <a:pt x="1192" y="1968"/>
                    <a:pt x="1059" y="1733"/>
                    <a:pt x="925" y="1499"/>
                  </a:cubicBezTo>
                  <a:cubicBezTo>
                    <a:pt x="707" y="1127"/>
                    <a:pt x="485" y="740"/>
                    <a:pt x="267" y="352"/>
                  </a:cubicBezTo>
                  <a:cubicBezTo>
                    <a:pt x="235" y="319"/>
                    <a:pt x="218" y="287"/>
                    <a:pt x="202" y="251"/>
                  </a:cubicBezTo>
                  <a:cubicBezTo>
                    <a:pt x="166" y="166"/>
                    <a:pt x="117" y="65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0"/>
            <p:cNvSpPr/>
            <p:nvPr/>
          </p:nvSpPr>
          <p:spPr>
            <a:xfrm>
              <a:off x="1923059" y="3136084"/>
              <a:ext cx="148988" cy="282580"/>
            </a:xfrm>
            <a:custGeom>
              <a:avLst/>
              <a:gdLst/>
              <a:ahLst/>
              <a:cxnLst/>
              <a:rect l="l" t="t" r="r" b="b"/>
              <a:pathLst>
                <a:path w="1500" h="2845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1" y="134"/>
                    <a:pt x="86" y="219"/>
                    <a:pt x="154" y="287"/>
                  </a:cubicBezTo>
                  <a:cubicBezTo>
                    <a:pt x="187" y="320"/>
                    <a:pt x="219" y="336"/>
                    <a:pt x="255" y="368"/>
                  </a:cubicBezTo>
                  <a:cubicBezTo>
                    <a:pt x="506" y="691"/>
                    <a:pt x="776" y="1027"/>
                    <a:pt x="1027" y="1330"/>
                  </a:cubicBezTo>
                  <a:cubicBezTo>
                    <a:pt x="1144" y="1479"/>
                    <a:pt x="1265" y="1616"/>
                    <a:pt x="1382" y="1750"/>
                  </a:cubicBezTo>
                  <a:cubicBezTo>
                    <a:pt x="1415" y="1802"/>
                    <a:pt x="1447" y="1867"/>
                    <a:pt x="1447" y="1935"/>
                  </a:cubicBezTo>
                  <a:cubicBezTo>
                    <a:pt x="1431" y="2053"/>
                    <a:pt x="1431" y="2170"/>
                    <a:pt x="1431" y="2287"/>
                  </a:cubicBezTo>
                  <a:lnTo>
                    <a:pt x="1431" y="2558"/>
                  </a:lnTo>
                  <a:lnTo>
                    <a:pt x="1431" y="2574"/>
                  </a:lnTo>
                  <a:cubicBezTo>
                    <a:pt x="1447" y="2590"/>
                    <a:pt x="1447" y="2610"/>
                    <a:pt x="1431" y="2626"/>
                  </a:cubicBezTo>
                  <a:cubicBezTo>
                    <a:pt x="1399" y="2711"/>
                    <a:pt x="1415" y="2776"/>
                    <a:pt x="1483" y="2828"/>
                  </a:cubicBezTo>
                  <a:lnTo>
                    <a:pt x="1500" y="2844"/>
                  </a:lnTo>
                  <a:lnTo>
                    <a:pt x="1500" y="2828"/>
                  </a:lnTo>
                  <a:lnTo>
                    <a:pt x="1500" y="2812"/>
                  </a:lnTo>
                  <a:cubicBezTo>
                    <a:pt x="1431" y="2776"/>
                    <a:pt x="1415" y="2711"/>
                    <a:pt x="1447" y="2642"/>
                  </a:cubicBezTo>
                  <a:cubicBezTo>
                    <a:pt x="1467" y="2610"/>
                    <a:pt x="1467" y="2590"/>
                    <a:pt x="1467" y="2574"/>
                  </a:cubicBezTo>
                  <a:lnTo>
                    <a:pt x="1467" y="2558"/>
                  </a:lnTo>
                  <a:lnTo>
                    <a:pt x="1467" y="2287"/>
                  </a:lnTo>
                  <a:lnTo>
                    <a:pt x="1467" y="1935"/>
                  </a:lnTo>
                  <a:cubicBezTo>
                    <a:pt x="1467" y="1867"/>
                    <a:pt x="1447" y="1802"/>
                    <a:pt x="1399" y="1734"/>
                  </a:cubicBezTo>
                  <a:cubicBezTo>
                    <a:pt x="1281" y="1600"/>
                    <a:pt x="1164" y="1463"/>
                    <a:pt x="1043" y="1313"/>
                  </a:cubicBezTo>
                  <a:cubicBezTo>
                    <a:pt x="793" y="1010"/>
                    <a:pt x="522" y="671"/>
                    <a:pt x="271" y="352"/>
                  </a:cubicBezTo>
                  <a:cubicBezTo>
                    <a:pt x="235" y="320"/>
                    <a:pt x="203" y="287"/>
                    <a:pt x="187" y="267"/>
                  </a:cubicBezTo>
                  <a:cubicBezTo>
                    <a:pt x="102" y="202"/>
                    <a:pt x="33" y="134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1033505" y="3042221"/>
              <a:ext cx="6953" cy="97140"/>
            </a:xfrm>
            <a:custGeom>
              <a:avLst/>
              <a:gdLst/>
              <a:ahLst/>
              <a:cxnLst/>
              <a:rect l="l" t="t" r="r" b="b"/>
              <a:pathLst>
                <a:path w="70" h="978" extrusionOk="0">
                  <a:moveTo>
                    <a:pt x="21" y="0"/>
                  </a:moveTo>
                  <a:cubicBezTo>
                    <a:pt x="1" y="0"/>
                    <a:pt x="1" y="20"/>
                    <a:pt x="1" y="20"/>
                  </a:cubicBezTo>
                  <a:cubicBezTo>
                    <a:pt x="21" y="69"/>
                    <a:pt x="37" y="121"/>
                    <a:pt x="37" y="186"/>
                  </a:cubicBezTo>
                  <a:lnTo>
                    <a:pt x="37" y="760"/>
                  </a:lnTo>
                  <a:lnTo>
                    <a:pt x="37" y="962"/>
                  </a:lnTo>
                  <a:cubicBezTo>
                    <a:pt x="37" y="962"/>
                    <a:pt x="37" y="978"/>
                    <a:pt x="53" y="978"/>
                  </a:cubicBezTo>
                  <a:lnTo>
                    <a:pt x="53" y="962"/>
                  </a:lnTo>
                  <a:lnTo>
                    <a:pt x="53" y="760"/>
                  </a:lnTo>
                  <a:lnTo>
                    <a:pt x="53" y="186"/>
                  </a:lnTo>
                  <a:cubicBezTo>
                    <a:pt x="70" y="121"/>
                    <a:pt x="53" y="69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1413125" y="1368993"/>
              <a:ext cx="5264" cy="50258"/>
            </a:xfrm>
            <a:custGeom>
              <a:avLst/>
              <a:gdLst/>
              <a:ahLst/>
              <a:cxnLst/>
              <a:rect l="l" t="t" r="r" b="b"/>
              <a:pathLst>
                <a:path w="53" h="506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0" y="118"/>
                    <a:pt x="0" y="219"/>
                    <a:pt x="0" y="320"/>
                  </a:cubicBezTo>
                  <a:cubicBezTo>
                    <a:pt x="17" y="368"/>
                    <a:pt x="17" y="437"/>
                    <a:pt x="0" y="506"/>
                  </a:cubicBezTo>
                  <a:lnTo>
                    <a:pt x="37" y="506"/>
                  </a:lnTo>
                  <a:lnTo>
                    <a:pt x="37" y="320"/>
                  </a:lnTo>
                  <a:cubicBezTo>
                    <a:pt x="37" y="219"/>
                    <a:pt x="37" y="118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1553570" y="2057513"/>
              <a:ext cx="5264" cy="67144"/>
            </a:xfrm>
            <a:custGeom>
              <a:avLst/>
              <a:gdLst/>
              <a:ahLst/>
              <a:cxnLst/>
              <a:rect l="l" t="t" r="r" b="b"/>
              <a:pathLst>
                <a:path w="53" h="676" extrusionOk="0">
                  <a:moveTo>
                    <a:pt x="16" y="1"/>
                  </a:moveTo>
                  <a:cubicBezTo>
                    <a:pt x="0" y="86"/>
                    <a:pt x="16" y="171"/>
                    <a:pt x="16" y="255"/>
                  </a:cubicBezTo>
                  <a:cubicBezTo>
                    <a:pt x="16" y="389"/>
                    <a:pt x="16" y="522"/>
                    <a:pt x="0" y="659"/>
                  </a:cubicBezTo>
                  <a:cubicBezTo>
                    <a:pt x="0" y="659"/>
                    <a:pt x="0" y="675"/>
                    <a:pt x="16" y="675"/>
                  </a:cubicBezTo>
                  <a:lnTo>
                    <a:pt x="16" y="659"/>
                  </a:lnTo>
                  <a:cubicBezTo>
                    <a:pt x="53" y="522"/>
                    <a:pt x="37" y="389"/>
                    <a:pt x="37" y="255"/>
                  </a:cubicBez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1861279" y="2196370"/>
              <a:ext cx="6953" cy="58701"/>
            </a:xfrm>
            <a:custGeom>
              <a:avLst/>
              <a:gdLst/>
              <a:ahLst/>
              <a:cxnLst/>
              <a:rect l="l" t="t" r="r" b="b"/>
              <a:pathLst>
                <a:path w="70" h="591" extrusionOk="0">
                  <a:moveTo>
                    <a:pt x="49" y="1"/>
                  </a:moveTo>
                  <a:cubicBezTo>
                    <a:pt x="49" y="1"/>
                    <a:pt x="33" y="1"/>
                    <a:pt x="33" y="17"/>
                  </a:cubicBezTo>
                  <a:cubicBezTo>
                    <a:pt x="17" y="102"/>
                    <a:pt x="17" y="186"/>
                    <a:pt x="17" y="287"/>
                  </a:cubicBezTo>
                  <a:lnTo>
                    <a:pt x="17" y="457"/>
                  </a:lnTo>
                  <a:lnTo>
                    <a:pt x="17" y="489"/>
                  </a:lnTo>
                  <a:cubicBezTo>
                    <a:pt x="33" y="522"/>
                    <a:pt x="33" y="558"/>
                    <a:pt x="17" y="574"/>
                  </a:cubicBezTo>
                  <a:cubicBezTo>
                    <a:pt x="1" y="590"/>
                    <a:pt x="1" y="590"/>
                    <a:pt x="17" y="590"/>
                  </a:cubicBezTo>
                  <a:lnTo>
                    <a:pt x="33" y="590"/>
                  </a:lnTo>
                  <a:cubicBezTo>
                    <a:pt x="49" y="558"/>
                    <a:pt x="49" y="522"/>
                    <a:pt x="49" y="489"/>
                  </a:cubicBezTo>
                  <a:lnTo>
                    <a:pt x="49" y="457"/>
                  </a:lnTo>
                  <a:lnTo>
                    <a:pt x="49" y="287"/>
                  </a:lnTo>
                  <a:cubicBezTo>
                    <a:pt x="49" y="186"/>
                    <a:pt x="49" y="102"/>
                    <a:pt x="69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574127" y="3217927"/>
              <a:ext cx="4867" cy="55125"/>
            </a:xfrm>
            <a:custGeom>
              <a:avLst/>
              <a:gdLst/>
              <a:ahLst/>
              <a:cxnLst/>
              <a:rect l="l" t="t" r="r" b="b"/>
              <a:pathLst>
                <a:path w="49" h="555" extrusionOk="0">
                  <a:moveTo>
                    <a:pt x="17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7" y="118"/>
                    <a:pt x="17" y="235"/>
                    <a:pt x="17" y="336"/>
                  </a:cubicBezTo>
                  <a:lnTo>
                    <a:pt x="17" y="538"/>
                  </a:lnTo>
                  <a:cubicBezTo>
                    <a:pt x="17" y="554"/>
                    <a:pt x="17" y="554"/>
                    <a:pt x="33" y="554"/>
                  </a:cubicBezTo>
                  <a:lnTo>
                    <a:pt x="33" y="538"/>
                  </a:lnTo>
                  <a:lnTo>
                    <a:pt x="33" y="336"/>
                  </a:lnTo>
                  <a:cubicBezTo>
                    <a:pt x="33" y="235"/>
                    <a:pt x="49" y="118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0"/>
            <p:cNvSpPr/>
            <p:nvPr/>
          </p:nvSpPr>
          <p:spPr>
            <a:xfrm>
              <a:off x="527146" y="3349930"/>
              <a:ext cx="108860" cy="41816"/>
            </a:xfrm>
            <a:custGeom>
              <a:avLst/>
              <a:gdLst/>
              <a:ahLst/>
              <a:cxnLst/>
              <a:rect l="l" t="t" r="r" b="b"/>
              <a:pathLst>
                <a:path w="1096" h="421" extrusionOk="0">
                  <a:moveTo>
                    <a:pt x="1079" y="1"/>
                  </a:moveTo>
                  <a:cubicBezTo>
                    <a:pt x="942" y="33"/>
                    <a:pt x="825" y="69"/>
                    <a:pt x="724" y="118"/>
                  </a:cubicBezTo>
                  <a:cubicBezTo>
                    <a:pt x="675" y="134"/>
                    <a:pt x="623" y="154"/>
                    <a:pt x="574" y="170"/>
                  </a:cubicBezTo>
                  <a:cubicBezTo>
                    <a:pt x="522" y="186"/>
                    <a:pt x="473" y="203"/>
                    <a:pt x="421" y="219"/>
                  </a:cubicBezTo>
                  <a:cubicBezTo>
                    <a:pt x="271" y="271"/>
                    <a:pt x="134" y="320"/>
                    <a:pt x="1" y="388"/>
                  </a:cubicBezTo>
                  <a:lnTo>
                    <a:pt x="1" y="405"/>
                  </a:lnTo>
                  <a:lnTo>
                    <a:pt x="17" y="421"/>
                  </a:lnTo>
                  <a:lnTo>
                    <a:pt x="17" y="405"/>
                  </a:lnTo>
                  <a:cubicBezTo>
                    <a:pt x="150" y="336"/>
                    <a:pt x="288" y="304"/>
                    <a:pt x="421" y="255"/>
                  </a:cubicBezTo>
                  <a:cubicBezTo>
                    <a:pt x="473" y="235"/>
                    <a:pt x="522" y="219"/>
                    <a:pt x="591" y="203"/>
                  </a:cubicBezTo>
                  <a:cubicBezTo>
                    <a:pt x="639" y="186"/>
                    <a:pt x="675" y="170"/>
                    <a:pt x="724" y="154"/>
                  </a:cubicBezTo>
                  <a:cubicBezTo>
                    <a:pt x="841" y="102"/>
                    <a:pt x="958" y="53"/>
                    <a:pt x="1079" y="33"/>
                  </a:cubicBezTo>
                  <a:cubicBezTo>
                    <a:pt x="1096" y="33"/>
                    <a:pt x="1096" y="33"/>
                    <a:pt x="1096" y="17"/>
                  </a:cubicBezTo>
                  <a:lnTo>
                    <a:pt x="10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0"/>
            <p:cNvSpPr/>
            <p:nvPr/>
          </p:nvSpPr>
          <p:spPr>
            <a:xfrm>
              <a:off x="1530229" y="1434050"/>
              <a:ext cx="193982" cy="424614"/>
            </a:xfrm>
            <a:custGeom>
              <a:avLst/>
              <a:gdLst/>
              <a:ahLst/>
              <a:cxnLst/>
              <a:rect l="l" t="t" r="r" b="b"/>
              <a:pathLst>
                <a:path w="1953" h="4275" extrusionOk="0">
                  <a:moveTo>
                    <a:pt x="1" y="0"/>
                  </a:moveTo>
                  <a:lnTo>
                    <a:pt x="1" y="16"/>
                  </a:lnTo>
                  <a:cubicBezTo>
                    <a:pt x="102" y="117"/>
                    <a:pt x="150" y="234"/>
                    <a:pt x="219" y="356"/>
                  </a:cubicBezTo>
                  <a:cubicBezTo>
                    <a:pt x="251" y="404"/>
                    <a:pt x="272" y="457"/>
                    <a:pt x="304" y="505"/>
                  </a:cubicBezTo>
                  <a:cubicBezTo>
                    <a:pt x="825" y="1382"/>
                    <a:pt x="1330" y="2254"/>
                    <a:pt x="1718" y="2929"/>
                  </a:cubicBezTo>
                  <a:cubicBezTo>
                    <a:pt x="1750" y="2981"/>
                    <a:pt x="1766" y="3014"/>
                    <a:pt x="1803" y="3062"/>
                  </a:cubicBezTo>
                  <a:cubicBezTo>
                    <a:pt x="1835" y="3131"/>
                    <a:pt x="1867" y="3183"/>
                    <a:pt x="1904" y="3248"/>
                  </a:cubicBezTo>
                  <a:cubicBezTo>
                    <a:pt x="1904" y="3264"/>
                    <a:pt x="1920" y="3301"/>
                    <a:pt x="1920" y="3333"/>
                  </a:cubicBezTo>
                  <a:lnTo>
                    <a:pt x="1920" y="3838"/>
                  </a:lnTo>
                  <a:lnTo>
                    <a:pt x="1920" y="4157"/>
                  </a:lnTo>
                  <a:cubicBezTo>
                    <a:pt x="1920" y="4193"/>
                    <a:pt x="1920" y="4210"/>
                    <a:pt x="1904" y="4226"/>
                  </a:cubicBezTo>
                  <a:lnTo>
                    <a:pt x="1904" y="4258"/>
                  </a:lnTo>
                  <a:lnTo>
                    <a:pt x="1904" y="4274"/>
                  </a:lnTo>
                  <a:lnTo>
                    <a:pt x="1920" y="4258"/>
                  </a:lnTo>
                  <a:lnTo>
                    <a:pt x="1936" y="4242"/>
                  </a:lnTo>
                  <a:cubicBezTo>
                    <a:pt x="1936" y="4210"/>
                    <a:pt x="1952" y="4193"/>
                    <a:pt x="1952" y="4157"/>
                  </a:cubicBezTo>
                  <a:lnTo>
                    <a:pt x="1952" y="3838"/>
                  </a:lnTo>
                  <a:lnTo>
                    <a:pt x="1952" y="3349"/>
                  </a:lnTo>
                  <a:cubicBezTo>
                    <a:pt x="1952" y="3301"/>
                    <a:pt x="1936" y="3248"/>
                    <a:pt x="1920" y="3232"/>
                  </a:cubicBezTo>
                  <a:cubicBezTo>
                    <a:pt x="1887" y="3163"/>
                    <a:pt x="1851" y="3115"/>
                    <a:pt x="1819" y="3046"/>
                  </a:cubicBezTo>
                  <a:cubicBezTo>
                    <a:pt x="1803" y="3014"/>
                    <a:pt x="1766" y="2961"/>
                    <a:pt x="1750" y="2913"/>
                  </a:cubicBezTo>
                  <a:cubicBezTo>
                    <a:pt x="1362" y="2254"/>
                    <a:pt x="841" y="1366"/>
                    <a:pt x="320" y="489"/>
                  </a:cubicBezTo>
                  <a:cubicBezTo>
                    <a:pt x="304" y="436"/>
                    <a:pt x="272" y="388"/>
                    <a:pt x="251" y="335"/>
                  </a:cubicBezTo>
                  <a:cubicBezTo>
                    <a:pt x="187" y="218"/>
                    <a:pt x="118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0"/>
            <p:cNvSpPr/>
            <p:nvPr/>
          </p:nvSpPr>
          <p:spPr>
            <a:xfrm>
              <a:off x="1643857" y="2679487"/>
              <a:ext cx="6853" cy="61879"/>
            </a:xfrm>
            <a:custGeom>
              <a:avLst/>
              <a:gdLst/>
              <a:ahLst/>
              <a:cxnLst/>
              <a:rect l="l" t="t" r="r" b="b"/>
              <a:pathLst>
                <a:path w="69" h="623" extrusionOk="0">
                  <a:moveTo>
                    <a:pt x="53" y="0"/>
                  </a:moveTo>
                  <a:cubicBezTo>
                    <a:pt x="53" y="0"/>
                    <a:pt x="37" y="0"/>
                    <a:pt x="37" y="17"/>
                  </a:cubicBezTo>
                  <a:cubicBezTo>
                    <a:pt x="16" y="101"/>
                    <a:pt x="16" y="202"/>
                    <a:pt x="16" y="303"/>
                  </a:cubicBezTo>
                  <a:lnTo>
                    <a:pt x="16" y="473"/>
                  </a:lnTo>
                  <a:lnTo>
                    <a:pt x="16" y="521"/>
                  </a:lnTo>
                  <a:cubicBezTo>
                    <a:pt x="16" y="558"/>
                    <a:pt x="37" y="574"/>
                    <a:pt x="16" y="606"/>
                  </a:cubicBezTo>
                  <a:cubicBezTo>
                    <a:pt x="0" y="606"/>
                    <a:pt x="0" y="622"/>
                    <a:pt x="16" y="622"/>
                  </a:cubicBezTo>
                  <a:lnTo>
                    <a:pt x="37" y="622"/>
                  </a:lnTo>
                  <a:cubicBezTo>
                    <a:pt x="53" y="590"/>
                    <a:pt x="53" y="558"/>
                    <a:pt x="53" y="521"/>
                  </a:cubicBezTo>
                  <a:lnTo>
                    <a:pt x="53" y="473"/>
                  </a:lnTo>
                  <a:lnTo>
                    <a:pt x="53" y="303"/>
                  </a:lnTo>
                  <a:cubicBezTo>
                    <a:pt x="53" y="202"/>
                    <a:pt x="53" y="117"/>
                    <a:pt x="69" y="17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0"/>
            <p:cNvSpPr/>
            <p:nvPr/>
          </p:nvSpPr>
          <p:spPr>
            <a:xfrm>
              <a:off x="1252616" y="3179787"/>
              <a:ext cx="165773" cy="75189"/>
            </a:xfrm>
            <a:custGeom>
              <a:avLst/>
              <a:gdLst/>
              <a:ahLst/>
              <a:cxnLst/>
              <a:rect l="l" t="t" r="r" b="b"/>
              <a:pathLst>
                <a:path w="1669" h="757" extrusionOk="0">
                  <a:moveTo>
                    <a:pt x="1571" y="1"/>
                  </a:moveTo>
                  <a:cubicBezTo>
                    <a:pt x="1551" y="1"/>
                    <a:pt x="1525" y="5"/>
                    <a:pt x="1499" y="13"/>
                  </a:cubicBezTo>
                  <a:cubicBezTo>
                    <a:pt x="1249" y="82"/>
                    <a:pt x="994" y="166"/>
                    <a:pt x="760" y="251"/>
                  </a:cubicBezTo>
                  <a:lnTo>
                    <a:pt x="303" y="401"/>
                  </a:lnTo>
                  <a:cubicBezTo>
                    <a:pt x="239" y="417"/>
                    <a:pt x="170" y="433"/>
                    <a:pt x="101" y="469"/>
                  </a:cubicBezTo>
                  <a:lnTo>
                    <a:pt x="17" y="486"/>
                  </a:lnTo>
                  <a:lnTo>
                    <a:pt x="1" y="502"/>
                  </a:lnTo>
                  <a:cubicBezTo>
                    <a:pt x="1" y="518"/>
                    <a:pt x="17" y="518"/>
                    <a:pt x="17" y="518"/>
                  </a:cubicBezTo>
                  <a:lnTo>
                    <a:pt x="118" y="486"/>
                  </a:lnTo>
                  <a:cubicBezTo>
                    <a:pt x="186" y="469"/>
                    <a:pt x="255" y="453"/>
                    <a:pt x="320" y="417"/>
                  </a:cubicBezTo>
                  <a:cubicBezTo>
                    <a:pt x="473" y="368"/>
                    <a:pt x="606" y="332"/>
                    <a:pt x="760" y="284"/>
                  </a:cubicBezTo>
                  <a:cubicBezTo>
                    <a:pt x="1010" y="199"/>
                    <a:pt x="1265" y="114"/>
                    <a:pt x="1499" y="29"/>
                  </a:cubicBezTo>
                  <a:cubicBezTo>
                    <a:pt x="1514" y="24"/>
                    <a:pt x="1528" y="22"/>
                    <a:pt x="1540" y="22"/>
                  </a:cubicBezTo>
                  <a:cubicBezTo>
                    <a:pt x="1570" y="22"/>
                    <a:pt x="1593" y="35"/>
                    <a:pt x="1616" y="49"/>
                  </a:cubicBezTo>
                  <a:cubicBezTo>
                    <a:pt x="1633" y="65"/>
                    <a:pt x="1633" y="82"/>
                    <a:pt x="1633" y="114"/>
                  </a:cubicBezTo>
                  <a:cubicBezTo>
                    <a:pt x="1633" y="267"/>
                    <a:pt x="1616" y="417"/>
                    <a:pt x="1600" y="554"/>
                  </a:cubicBezTo>
                  <a:cubicBezTo>
                    <a:pt x="1600" y="619"/>
                    <a:pt x="1584" y="671"/>
                    <a:pt x="1584" y="736"/>
                  </a:cubicBezTo>
                  <a:cubicBezTo>
                    <a:pt x="1584" y="736"/>
                    <a:pt x="1584" y="756"/>
                    <a:pt x="1600" y="756"/>
                  </a:cubicBezTo>
                  <a:lnTo>
                    <a:pt x="1616" y="736"/>
                  </a:lnTo>
                  <a:cubicBezTo>
                    <a:pt x="1616" y="671"/>
                    <a:pt x="1616" y="619"/>
                    <a:pt x="1633" y="554"/>
                  </a:cubicBezTo>
                  <a:cubicBezTo>
                    <a:pt x="1633" y="417"/>
                    <a:pt x="1653" y="267"/>
                    <a:pt x="1669" y="114"/>
                  </a:cubicBezTo>
                  <a:cubicBezTo>
                    <a:pt x="1669" y="82"/>
                    <a:pt x="1653" y="49"/>
                    <a:pt x="1616" y="13"/>
                  </a:cubicBezTo>
                  <a:cubicBezTo>
                    <a:pt x="1608" y="5"/>
                    <a:pt x="1592" y="1"/>
                    <a:pt x="1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0"/>
            <p:cNvSpPr/>
            <p:nvPr/>
          </p:nvSpPr>
          <p:spPr>
            <a:xfrm>
              <a:off x="1132234" y="3515704"/>
              <a:ext cx="5364" cy="96743"/>
            </a:xfrm>
            <a:custGeom>
              <a:avLst/>
              <a:gdLst/>
              <a:ahLst/>
              <a:cxnLst/>
              <a:rect l="l" t="t" r="r" b="b"/>
              <a:pathLst>
                <a:path w="54" h="974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7" y="166"/>
                    <a:pt x="17" y="303"/>
                    <a:pt x="17" y="452"/>
                  </a:cubicBezTo>
                  <a:cubicBezTo>
                    <a:pt x="17" y="537"/>
                    <a:pt x="1" y="622"/>
                    <a:pt x="17" y="723"/>
                  </a:cubicBezTo>
                  <a:lnTo>
                    <a:pt x="17" y="788"/>
                  </a:lnTo>
                  <a:cubicBezTo>
                    <a:pt x="1" y="856"/>
                    <a:pt x="1" y="909"/>
                    <a:pt x="37" y="957"/>
                  </a:cubicBezTo>
                  <a:lnTo>
                    <a:pt x="37" y="974"/>
                  </a:lnTo>
                  <a:cubicBezTo>
                    <a:pt x="53" y="974"/>
                    <a:pt x="53" y="957"/>
                    <a:pt x="53" y="957"/>
                  </a:cubicBezTo>
                  <a:cubicBezTo>
                    <a:pt x="37" y="909"/>
                    <a:pt x="37" y="856"/>
                    <a:pt x="37" y="788"/>
                  </a:cubicBezTo>
                  <a:lnTo>
                    <a:pt x="37" y="723"/>
                  </a:lnTo>
                  <a:lnTo>
                    <a:pt x="37" y="452"/>
                  </a:lnTo>
                  <a:cubicBezTo>
                    <a:pt x="37" y="303"/>
                    <a:pt x="53" y="149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0"/>
            <p:cNvSpPr/>
            <p:nvPr/>
          </p:nvSpPr>
          <p:spPr>
            <a:xfrm>
              <a:off x="1523475" y="3701044"/>
              <a:ext cx="50258" cy="33373"/>
            </a:xfrm>
            <a:custGeom>
              <a:avLst/>
              <a:gdLst/>
              <a:ahLst/>
              <a:cxnLst/>
              <a:rect l="l" t="t" r="r" b="b"/>
              <a:pathLst>
                <a:path w="506" h="336" extrusionOk="0">
                  <a:moveTo>
                    <a:pt x="0" y="0"/>
                  </a:moveTo>
                  <a:cubicBezTo>
                    <a:pt x="0" y="17"/>
                    <a:pt x="0" y="17"/>
                    <a:pt x="16" y="17"/>
                  </a:cubicBezTo>
                  <a:cubicBezTo>
                    <a:pt x="101" y="69"/>
                    <a:pt x="186" y="134"/>
                    <a:pt x="255" y="202"/>
                  </a:cubicBezTo>
                  <a:cubicBezTo>
                    <a:pt x="287" y="235"/>
                    <a:pt x="340" y="271"/>
                    <a:pt x="372" y="303"/>
                  </a:cubicBezTo>
                  <a:cubicBezTo>
                    <a:pt x="404" y="319"/>
                    <a:pt x="441" y="336"/>
                    <a:pt x="489" y="336"/>
                  </a:cubicBezTo>
                  <a:cubicBezTo>
                    <a:pt x="505" y="336"/>
                    <a:pt x="505" y="336"/>
                    <a:pt x="505" y="319"/>
                  </a:cubicBezTo>
                  <a:cubicBezTo>
                    <a:pt x="505" y="319"/>
                    <a:pt x="505" y="303"/>
                    <a:pt x="489" y="303"/>
                  </a:cubicBezTo>
                  <a:cubicBezTo>
                    <a:pt x="457" y="303"/>
                    <a:pt x="420" y="303"/>
                    <a:pt x="388" y="271"/>
                  </a:cubicBezTo>
                  <a:cubicBezTo>
                    <a:pt x="356" y="255"/>
                    <a:pt x="303" y="202"/>
                    <a:pt x="271" y="170"/>
                  </a:cubicBezTo>
                  <a:cubicBezTo>
                    <a:pt x="202" y="101"/>
                    <a:pt x="117" y="33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700865" y="3038944"/>
              <a:ext cx="5364" cy="58701"/>
            </a:xfrm>
            <a:custGeom>
              <a:avLst/>
              <a:gdLst/>
              <a:ahLst/>
              <a:cxnLst/>
              <a:rect l="l" t="t" r="r" b="b"/>
              <a:pathLst>
                <a:path w="54" h="591" extrusionOk="0">
                  <a:moveTo>
                    <a:pt x="17" y="1"/>
                  </a:moveTo>
                  <a:lnTo>
                    <a:pt x="1" y="17"/>
                  </a:lnTo>
                  <a:lnTo>
                    <a:pt x="1" y="219"/>
                  </a:lnTo>
                  <a:cubicBezTo>
                    <a:pt x="1" y="336"/>
                    <a:pt x="1" y="457"/>
                    <a:pt x="17" y="575"/>
                  </a:cubicBezTo>
                  <a:cubicBezTo>
                    <a:pt x="17" y="575"/>
                    <a:pt x="17" y="591"/>
                    <a:pt x="37" y="591"/>
                  </a:cubicBezTo>
                  <a:lnTo>
                    <a:pt x="53" y="575"/>
                  </a:lnTo>
                  <a:cubicBezTo>
                    <a:pt x="17" y="457"/>
                    <a:pt x="37" y="336"/>
                    <a:pt x="37" y="219"/>
                  </a:cubicBezTo>
                  <a:lnTo>
                    <a:pt x="37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0"/>
            <p:cNvSpPr/>
            <p:nvPr/>
          </p:nvSpPr>
          <p:spPr>
            <a:xfrm>
              <a:off x="1342902" y="1323700"/>
              <a:ext cx="3675" cy="68733"/>
            </a:xfrm>
            <a:custGeom>
              <a:avLst/>
              <a:gdLst/>
              <a:ahLst/>
              <a:cxnLst/>
              <a:rect l="l" t="t" r="r" b="b"/>
              <a:pathLst>
                <a:path w="37" h="692" extrusionOk="0">
                  <a:moveTo>
                    <a:pt x="17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0" y="271"/>
                  </a:lnTo>
                  <a:cubicBezTo>
                    <a:pt x="0" y="404"/>
                    <a:pt x="0" y="538"/>
                    <a:pt x="17" y="675"/>
                  </a:cubicBezTo>
                  <a:lnTo>
                    <a:pt x="17" y="691"/>
                  </a:lnTo>
                  <a:lnTo>
                    <a:pt x="37" y="691"/>
                  </a:lnTo>
                  <a:lnTo>
                    <a:pt x="37" y="675"/>
                  </a:lnTo>
                  <a:cubicBezTo>
                    <a:pt x="17" y="538"/>
                    <a:pt x="17" y="404"/>
                    <a:pt x="17" y="271"/>
                  </a:cubicBezTo>
                  <a:cubicBezTo>
                    <a:pt x="37" y="186"/>
                    <a:pt x="37" y="101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0"/>
            <p:cNvSpPr/>
            <p:nvPr/>
          </p:nvSpPr>
          <p:spPr>
            <a:xfrm>
              <a:off x="851343" y="2776527"/>
              <a:ext cx="356477" cy="262516"/>
            </a:xfrm>
            <a:custGeom>
              <a:avLst/>
              <a:gdLst/>
              <a:ahLst/>
              <a:cxnLst/>
              <a:rect l="l" t="t" r="r" b="b"/>
              <a:pathLst>
                <a:path w="3589" h="2643" extrusionOk="0">
                  <a:moveTo>
                    <a:pt x="3552" y="1"/>
                  </a:moveTo>
                  <a:lnTo>
                    <a:pt x="3552" y="33"/>
                  </a:lnTo>
                  <a:cubicBezTo>
                    <a:pt x="3552" y="49"/>
                    <a:pt x="3552" y="70"/>
                    <a:pt x="3519" y="70"/>
                  </a:cubicBezTo>
                  <a:cubicBezTo>
                    <a:pt x="2663" y="405"/>
                    <a:pt x="1887" y="708"/>
                    <a:pt x="1128" y="1011"/>
                  </a:cubicBezTo>
                  <a:cubicBezTo>
                    <a:pt x="978" y="1080"/>
                    <a:pt x="809" y="1144"/>
                    <a:pt x="643" y="1197"/>
                  </a:cubicBezTo>
                  <a:cubicBezTo>
                    <a:pt x="473" y="1261"/>
                    <a:pt x="288" y="1346"/>
                    <a:pt x="102" y="1415"/>
                  </a:cubicBezTo>
                  <a:cubicBezTo>
                    <a:pt x="37" y="1447"/>
                    <a:pt x="1" y="1463"/>
                    <a:pt x="1" y="1532"/>
                  </a:cubicBezTo>
                  <a:lnTo>
                    <a:pt x="1" y="2611"/>
                  </a:lnTo>
                  <a:cubicBezTo>
                    <a:pt x="1" y="2611"/>
                    <a:pt x="1" y="2627"/>
                    <a:pt x="17" y="2627"/>
                  </a:cubicBezTo>
                  <a:lnTo>
                    <a:pt x="17" y="2643"/>
                  </a:lnTo>
                  <a:lnTo>
                    <a:pt x="37" y="2643"/>
                  </a:lnTo>
                  <a:cubicBezTo>
                    <a:pt x="37" y="2643"/>
                    <a:pt x="53" y="2627"/>
                    <a:pt x="37" y="2627"/>
                  </a:cubicBezTo>
                  <a:lnTo>
                    <a:pt x="37" y="2611"/>
                  </a:lnTo>
                  <a:lnTo>
                    <a:pt x="37" y="1532"/>
                  </a:lnTo>
                  <a:cubicBezTo>
                    <a:pt x="37" y="1484"/>
                    <a:pt x="53" y="1463"/>
                    <a:pt x="118" y="1431"/>
                  </a:cubicBezTo>
                  <a:cubicBezTo>
                    <a:pt x="288" y="1362"/>
                    <a:pt x="473" y="1298"/>
                    <a:pt x="659" y="1229"/>
                  </a:cubicBezTo>
                  <a:cubicBezTo>
                    <a:pt x="809" y="1160"/>
                    <a:pt x="978" y="1096"/>
                    <a:pt x="1148" y="1027"/>
                  </a:cubicBezTo>
                  <a:cubicBezTo>
                    <a:pt x="1904" y="724"/>
                    <a:pt x="2679" y="421"/>
                    <a:pt x="3536" y="102"/>
                  </a:cubicBezTo>
                  <a:cubicBezTo>
                    <a:pt x="3588" y="86"/>
                    <a:pt x="3588" y="49"/>
                    <a:pt x="3588" y="33"/>
                  </a:cubicBezTo>
                  <a:lnTo>
                    <a:pt x="3588" y="17"/>
                  </a:lnTo>
                  <a:cubicBezTo>
                    <a:pt x="3588" y="17"/>
                    <a:pt x="3588" y="1"/>
                    <a:pt x="3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0"/>
            <p:cNvSpPr/>
            <p:nvPr/>
          </p:nvSpPr>
          <p:spPr>
            <a:xfrm>
              <a:off x="981756" y="2562680"/>
              <a:ext cx="6953" cy="85221"/>
            </a:xfrm>
            <a:custGeom>
              <a:avLst/>
              <a:gdLst/>
              <a:ahLst/>
              <a:cxnLst/>
              <a:rect l="l" t="t" r="r" b="b"/>
              <a:pathLst>
                <a:path w="70" h="858" extrusionOk="0">
                  <a:moveTo>
                    <a:pt x="37" y="1"/>
                  </a:moveTo>
                  <a:cubicBezTo>
                    <a:pt x="17" y="1"/>
                    <a:pt x="17" y="17"/>
                    <a:pt x="17" y="17"/>
                  </a:cubicBezTo>
                  <a:lnTo>
                    <a:pt x="17" y="203"/>
                  </a:lnTo>
                  <a:lnTo>
                    <a:pt x="17" y="708"/>
                  </a:lnTo>
                  <a:lnTo>
                    <a:pt x="17" y="740"/>
                  </a:lnTo>
                  <a:cubicBezTo>
                    <a:pt x="17" y="772"/>
                    <a:pt x="1" y="825"/>
                    <a:pt x="53" y="857"/>
                  </a:cubicBezTo>
                  <a:lnTo>
                    <a:pt x="69" y="857"/>
                  </a:lnTo>
                  <a:lnTo>
                    <a:pt x="69" y="825"/>
                  </a:lnTo>
                  <a:cubicBezTo>
                    <a:pt x="37" y="809"/>
                    <a:pt x="37" y="772"/>
                    <a:pt x="37" y="740"/>
                  </a:cubicBezTo>
                  <a:lnTo>
                    <a:pt x="37" y="708"/>
                  </a:lnTo>
                  <a:lnTo>
                    <a:pt x="37" y="203"/>
                  </a:ln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0"/>
            <p:cNvSpPr/>
            <p:nvPr/>
          </p:nvSpPr>
          <p:spPr>
            <a:xfrm>
              <a:off x="1413125" y="2468818"/>
              <a:ext cx="5264" cy="55423"/>
            </a:xfrm>
            <a:custGeom>
              <a:avLst/>
              <a:gdLst/>
              <a:ahLst/>
              <a:cxnLst/>
              <a:rect l="l" t="t" r="r" b="b"/>
              <a:pathLst>
                <a:path w="53" h="558" extrusionOk="0">
                  <a:moveTo>
                    <a:pt x="37" y="1"/>
                  </a:moveTo>
                  <a:cubicBezTo>
                    <a:pt x="37" y="1"/>
                    <a:pt x="17" y="1"/>
                    <a:pt x="17" y="17"/>
                  </a:cubicBezTo>
                  <a:cubicBezTo>
                    <a:pt x="0" y="202"/>
                    <a:pt x="0" y="372"/>
                    <a:pt x="17" y="542"/>
                  </a:cubicBezTo>
                  <a:cubicBezTo>
                    <a:pt x="17" y="558"/>
                    <a:pt x="37" y="558"/>
                    <a:pt x="37" y="558"/>
                  </a:cubicBezTo>
                  <a:cubicBezTo>
                    <a:pt x="53" y="558"/>
                    <a:pt x="53" y="558"/>
                    <a:pt x="53" y="542"/>
                  </a:cubicBezTo>
                  <a:cubicBezTo>
                    <a:pt x="17" y="372"/>
                    <a:pt x="17" y="202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0"/>
            <p:cNvSpPr/>
            <p:nvPr/>
          </p:nvSpPr>
          <p:spPr>
            <a:xfrm>
              <a:off x="1520197" y="2997227"/>
              <a:ext cx="183950" cy="291022"/>
            </a:xfrm>
            <a:custGeom>
              <a:avLst/>
              <a:gdLst/>
              <a:ahLst/>
              <a:cxnLst/>
              <a:rect l="l" t="t" r="r" b="b"/>
              <a:pathLst>
                <a:path w="1852" h="2930" extrusionOk="0">
                  <a:moveTo>
                    <a:pt x="70" y="1"/>
                  </a:moveTo>
                  <a:cubicBezTo>
                    <a:pt x="70" y="1"/>
                    <a:pt x="49" y="1"/>
                    <a:pt x="49" y="17"/>
                  </a:cubicBezTo>
                  <a:cubicBezTo>
                    <a:pt x="1" y="134"/>
                    <a:pt x="1" y="251"/>
                    <a:pt x="134" y="372"/>
                  </a:cubicBezTo>
                  <a:cubicBezTo>
                    <a:pt x="336" y="574"/>
                    <a:pt x="538" y="793"/>
                    <a:pt x="724" y="1011"/>
                  </a:cubicBezTo>
                  <a:cubicBezTo>
                    <a:pt x="825" y="1096"/>
                    <a:pt x="910" y="1197"/>
                    <a:pt x="995" y="1281"/>
                  </a:cubicBezTo>
                  <a:cubicBezTo>
                    <a:pt x="1043" y="1346"/>
                    <a:pt x="1096" y="1415"/>
                    <a:pt x="1160" y="1463"/>
                  </a:cubicBezTo>
                  <a:cubicBezTo>
                    <a:pt x="1298" y="1617"/>
                    <a:pt x="1431" y="1786"/>
                    <a:pt x="1585" y="1920"/>
                  </a:cubicBezTo>
                  <a:cubicBezTo>
                    <a:pt x="1750" y="2069"/>
                    <a:pt x="1819" y="2239"/>
                    <a:pt x="1803" y="2509"/>
                  </a:cubicBezTo>
                  <a:cubicBezTo>
                    <a:pt x="1786" y="2558"/>
                    <a:pt x="1786" y="2610"/>
                    <a:pt x="1803" y="2659"/>
                  </a:cubicBezTo>
                  <a:cubicBezTo>
                    <a:pt x="1803" y="2744"/>
                    <a:pt x="1803" y="2829"/>
                    <a:pt x="1766" y="2913"/>
                  </a:cubicBezTo>
                  <a:lnTo>
                    <a:pt x="1766" y="2930"/>
                  </a:lnTo>
                  <a:lnTo>
                    <a:pt x="1786" y="2930"/>
                  </a:lnTo>
                  <a:cubicBezTo>
                    <a:pt x="1835" y="2829"/>
                    <a:pt x="1819" y="2744"/>
                    <a:pt x="1819" y="2659"/>
                  </a:cubicBezTo>
                  <a:lnTo>
                    <a:pt x="1819" y="2509"/>
                  </a:lnTo>
                  <a:cubicBezTo>
                    <a:pt x="1851" y="2239"/>
                    <a:pt x="1786" y="2053"/>
                    <a:pt x="1601" y="1903"/>
                  </a:cubicBezTo>
                  <a:cubicBezTo>
                    <a:pt x="1447" y="1766"/>
                    <a:pt x="1314" y="1600"/>
                    <a:pt x="1181" y="1447"/>
                  </a:cubicBezTo>
                  <a:cubicBezTo>
                    <a:pt x="1128" y="1398"/>
                    <a:pt x="1059" y="1330"/>
                    <a:pt x="1011" y="1261"/>
                  </a:cubicBezTo>
                  <a:cubicBezTo>
                    <a:pt x="926" y="1180"/>
                    <a:pt x="841" y="1079"/>
                    <a:pt x="756" y="995"/>
                  </a:cubicBezTo>
                  <a:cubicBezTo>
                    <a:pt x="554" y="776"/>
                    <a:pt x="352" y="554"/>
                    <a:pt x="150" y="352"/>
                  </a:cubicBezTo>
                  <a:cubicBezTo>
                    <a:pt x="33" y="235"/>
                    <a:pt x="33" y="134"/>
                    <a:pt x="86" y="17"/>
                  </a:cubicBezTo>
                  <a:cubicBezTo>
                    <a:pt x="86" y="17"/>
                    <a:pt x="70" y="17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0"/>
            <p:cNvSpPr/>
            <p:nvPr/>
          </p:nvSpPr>
          <p:spPr>
            <a:xfrm>
              <a:off x="1583666" y="3100823"/>
              <a:ext cx="3675" cy="61879"/>
            </a:xfrm>
            <a:custGeom>
              <a:avLst/>
              <a:gdLst/>
              <a:ahLst/>
              <a:cxnLst/>
              <a:rect l="l" t="t" r="r" b="b"/>
              <a:pathLst>
                <a:path w="37" h="623" extrusionOk="0">
                  <a:moveTo>
                    <a:pt x="16" y="0"/>
                  </a:moveTo>
                  <a:lnTo>
                    <a:pt x="0" y="16"/>
                  </a:lnTo>
                  <a:lnTo>
                    <a:pt x="0" y="606"/>
                  </a:lnTo>
                  <a:cubicBezTo>
                    <a:pt x="0" y="622"/>
                    <a:pt x="16" y="622"/>
                    <a:pt x="16" y="622"/>
                  </a:cubicBezTo>
                  <a:cubicBezTo>
                    <a:pt x="37" y="622"/>
                    <a:pt x="37" y="622"/>
                    <a:pt x="37" y="606"/>
                  </a:cubicBezTo>
                  <a:lnTo>
                    <a:pt x="37" y="16"/>
                  </a:lnTo>
                  <a:cubicBezTo>
                    <a:pt x="37" y="16"/>
                    <a:pt x="37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0"/>
            <p:cNvSpPr/>
            <p:nvPr/>
          </p:nvSpPr>
          <p:spPr>
            <a:xfrm>
              <a:off x="1859690" y="3252890"/>
              <a:ext cx="4867" cy="57013"/>
            </a:xfrm>
            <a:custGeom>
              <a:avLst/>
              <a:gdLst/>
              <a:ahLst/>
              <a:cxnLst/>
              <a:rect l="l" t="t" r="r" b="b"/>
              <a:pathLst>
                <a:path w="49" h="574" extrusionOk="0">
                  <a:moveTo>
                    <a:pt x="33" y="0"/>
                  </a:moveTo>
                  <a:cubicBezTo>
                    <a:pt x="1" y="101"/>
                    <a:pt x="17" y="186"/>
                    <a:pt x="17" y="271"/>
                  </a:cubicBezTo>
                  <a:lnTo>
                    <a:pt x="17" y="424"/>
                  </a:lnTo>
                  <a:lnTo>
                    <a:pt x="17" y="473"/>
                  </a:lnTo>
                  <a:cubicBezTo>
                    <a:pt x="17" y="505"/>
                    <a:pt x="17" y="541"/>
                    <a:pt x="1" y="558"/>
                  </a:cubicBezTo>
                  <a:lnTo>
                    <a:pt x="1" y="574"/>
                  </a:lnTo>
                  <a:lnTo>
                    <a:pt x="17" y="574"/>
                  </a:lnTo>
                  <a:cubicBezTo>
                    <a:pt x="49" y="541"/>
                    <a:pt x="33" y="505"/>
                    <a:pt x="33" y="473"/>
                  </a:cubicBezTo>
                  <a:lnTo>
                    <a:pt x="33" y="440"/>
                  </a:lnTo>
                  <a:lnTo>
                    <a:pt x="33" y="271"/>
                  </a:lnTo>
                  <a:cubicBezTo>
                    <a:pt x="33" y="186"/>
                    <a:pt x="33" y="101"/>
                    <a:pt x="49" y="20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0"/>
            <p:cNvSpPr/>
            <p:nvPr/>
          </p:nvSpPr>
          <p:spPr>
            <a:xfrm>
              <a:off x="1520197" y="2983123"/>
              <a:ext cx="197557" cy="319926"/>
            </a:xfrm>
            <a:custGeom>
              <a:avLst/>
              <a:gdLst/>
              <a:ahLst/>
              <a:cxnLst/>
              <a:rect l="l" t="t" r="r" b="b"/>
              <a:pathLst>
                <a:path w="1989" h="3221" extrusionOk="0">
                  <a:moveTo>
                    <a:pt x="12" y="0"/>
                  </a:moveTo>
                  <a:cubicBezTo>
                    <a:pt x="10" y="0"/>
                    <a:pt x="6" y="3"/>
                    <a:pt x="1" y="9"/>
                  </a:cubicBezTo>
                  <a:lnTo>
                    <a:pt x="1" y="26"/>
                  </a:lnTo>
                  <a:cubicBezTo>
                    <a:pt x="1" y="26"/>
                    <a:pt x="1" y="42"/>
                    <a:pt x="17" y="58"/>
                  </a:cubicBezTo>
                  <a:cubicBezTo>
                    <a:pt x="17" y="90"/>
                    <a:pt x="33" y="143"/>
                    <a:pt x="49" y="159"/>
                  </a:cubicBezTo>
                  <a:cubicBezTo>
                    <a:pt x="235" y="292"/>
                    <a:pt x="389" y="478"/>
                    <a:pt x="522" y="632"/>
                  </a:cubicBezTo>
                  <a:cubicBezTo>
                    <a:pt x="607" y="716"/>
                    <a:pt x="676" y="797"/>
                    <a:pt x="740" y="882"/>
                  </a:cubicBezTo>
                  <a:cubicBezTo>
                    <a:pt x="995" y="1137"/>
                    <a:pt x="1245" y="1423"/>
                    <a:pt x="1484" y="1674"/>
                  </a:cubicBezTo>
                  <a:cubicBezTo>
                    <a:pt x="1617" y="1827"/>
                    <a:pt x="1750" y="1961"/>
                    <a:pt x="1887" y="2094"/>
                  </a:cubicBezTo>
                  <a:cubicBezTo>
                    <a:pt x="1920" y="2146"/>
                    <a:pt x="1952" y="2195"/>
                    <a:pt x="1952" y="2264"/>
                  </a:cubicBezTo>
                  <a:lnTo>
                    <a:pt x="1952" y="3120"/>
                  </a:lnTo>
                  <a:cubicBezTo>
                    <a:pt x="1952" y="3156"/>
                    <a:pt x="1952" y="3173"/>
                    <a:pt x="1936" y="3189"/>
                  </a:cubicBezTo>
                  <a:lnTo>
                    <a:pt x="1936" y="3205"/>
                  </a:lnTo>
                  <a:lnTo>
                    <a:pt x="1936" y="3221"/>
                  </a:lnTo>
                  <a:lnTo>
                    <a:pt x="1952" y="3205"/>
                  </a:lnTo>
                  <a:cubicBezTo>
                    <a:pt x="1968" y="3189"/>
                    <a:pt x="1988" y="3156"/>
                    <a:pt x="1988" y="3120"/>
                  </a:cubicBezTo>
                  <a:lnTo>
                    <a:pt x="1988" y="2264"/>
                  </a:lnTo>
                  <a:cubicBezTo>
                    <a:pt x="1988" y="2195"/>
                    <a:pt x="1936" y="2130"/>
                    <a:pt x="1904" y="2078"/>
                  </a:cubicBezTo>
                  <a:cubicBezTo>
                    <a:pt x="1766" y="1944"/>
                    <a:pt x="1633" y="1807"/>
                    <a:pt x="1516" y="1658"/>
                  </a:cubicBezTo>
                  <a:cubicBezTo>
                    <a:pt x="1261" y="1387"/>
                    <a:pt x="1011" y="1120"/>
                    <a:pt x="756" y="850"/>
                  </a:cubicBezTo>
                  <a:cubicBezTo>
                    <a:pt x="692" y="781"/>
                    <a:pt x="623" y="696"/>
                    <a:pt x="554" y="615"/>
                  </a:cubicBezTo>
                  <a:cubicBezTo>
                    <a:pt x="405" y="462"/>
                    <a:pt x="251" y="276"/>
                    <a:pt x="70" y="143"/>
                  </a:cubicBezTo>
                  <a:cubicBezTo>
                    <a:pt x="49" y="127"/>
                    <a:pt x="49" y="90"/>
                    <a:pt x="33" y="58"/>
                  </a:cubicBezTo>
                  <a:cubicBezTo>
                    <a:pt x="33" y="42"/>
                    <a:pt x="33" y="26"/>
                    <a:pt x="17" y="9"/>
                  </a:cubicBezTo>
                  <a:cubicBezTo>
                    <a:pt x="17" y="9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0"/>
            <p:cNvSpPr/>
            <p:nvPr/>
          </p:nvSpPr>
          <p:spPr>
            <a:xfrm>
              <a:off x="608990" y="1900679"/>
              <a:ext cx="5364" cy="90386"/>
            </a:xfrm>
            <a:custGeom>
              <a:avLst/>
              <a:gdLst/>
              <a:ahLst/>
              <a:cxnLst/>
              <a:rect l="l" t="t" r="r" b="b"/>
              <a:pathLst>
                <a:path w="54" h="910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cubicBezTo>
                    <a:pt x="17" y="150"/>
                    <a:pt x="17" y="303"/>
                    <a:pt x="17" y="453"/>
                  </a:cubicBezTo>
                  <a:cubicBezTo>
                    <a:pt x="17" y="538"/>
                    <a:pt x="1" y="639"/>
                    <a:pt x="17" y="723"/>
                  </a:cubicBezTo>
                  <a:lnTo>
                    <a:pt x="17" y="772"/>
                  </a:lnTo>
                  <a:cubicBezTo>
                    <a:pt x="1" y="824"/>
                    <a:pt x="1" y="857"/>
                    <a:pt x="17" y="909"/>
                  </a:cubicBezTo>
                  <a:lnTo>
                    <a:pt x="53" y="909"/>
                  </a:lnTo>
                  <a:lnTo>
                    <a:pt x="53" y="889"/>
                  </a:lnTo>
                  <a:cubicBezTo>
                    <a:pt x="33" y="857"/>
                    <a:pt x="33" y="824"/>
                    <a:pt x="33" y="772"/>
                  </a:cubicBezTo>
                  <a:lnTo>
                    <a:pt x="33" y="723"/>
                  </a:lnTo>
                  <a:lnTo>
                    <a:pt x="33" y="453"/>
                  </a:lnTo>
                  <a:cubicBezTo>
                    <a:pt x="33" y="303"/>
                    <a:pt x="33" y="15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0"/>
            <p:cNvSpPr/>
            <p:nvPr/>
          </p:nvSpPr>
          <p:spPr>
            <a:xfrm>
              <a:off x="518703" y="2535863"/>
              <a:ext cx="120481" cy="165376"/>
            </a:xfrm>
            <a:custGeom>
              <a:avLst/>
              <a:gdLst/>
              <a:ahLst/>
              <a:cxnLst/>
              <a:rect l="l" t="t" r="r" b="b"/>
              <a:pathLst>
                <a:path w="1213" h="1665" extrusionOk="0">
                  <a:moveTo>
                    <a:pt x="1181" y="0"/>
                  </a:moveTo>
                  <a:lnTo>
                    <a:pt x="1164" y="16"/>
                  </a:lnTo>
                  <a:lnTo>
                    <a:pt x="1164" y="32"/>
                  </a:lnTo>
                  <a:cubicBezTo>
                    <a:pt x="1197" y="49"/>
                    <a:pt x="1197" y="69"/>
                    <a:pt x="1197" y="101"/>
                  </a:cubicBezTo>
                  <a:lnTo>
                    <a:pt x="1197" y="117"/>
                  </a:lnTo>
                  <a:lnTo>
                    <a:pt x="1197" y="352"/>
                  </a:lnTo>
                  <a:lnTo>
                    <a:pt x="1197" y="994"/>
                  </a:lnTo>
                  <a:cubicBezTo>
                    <a:pt x="1197" y="1059"/>
                    <a:pt x="1181" y="1095"/>
                    <a:pt x="1112" y="1127"/>
                  </a:cubicBezTo>
                  <a:cubicBezTo>
                    <a:pt x="825" y="1244"/>
                    <a:pt x="558" y="1382"/>
                    <a:pt x="304" y="1499"/>
                  </a:cubicBezTo>
                  <a:cubicBezTo>
                    <a:pt x="203" y="1547"/>
                    <a:pt x="102" y="1600"/>
                    <a:pt x="1" y="1632"/>
                  </a:cubicBezTo>
                  <a:lnTo>
                    <a:pt x="1" y="1648"/>
                  </a:lnTo>
                  <a:lnTo>
                    <a:pt x="17" y="1664"/>
                  </a:lnTo>
                  <a:cubicBezTo>
                    <a:pt x="118" y="1616"/>
                    <a:pt x="219" y="1563"/>
                    <a:pt x="304" y="1531"/>
                  </a:cubicBezTo>
                  <a:cubicBezTo>
                    <a:pt x="575" y="1398"/>
                    <a:pt x="841" y="1281"/>
                    <a:pt x="1112" y="1160"/>
                  </a:cubicBezTo>
                  <a:cubicBezTo>
                    <a:pt x="1197" y="1111"/>
                    <a:pt x="1213" y="1079"/>
                    <a:pt x="1213" y="994"/>
                  </a:cubicBezTo>
                  <a:lnTo>
                    <a:pt x="1213" y="352"/>
                  </a:lnTo>
                  <a:lnTo>
                    <a:pt x="1213" y="117"/>
                  </a:lnTo>
                  <a:lnTo>
                    <a:pt x="1213" y="101"/>
                  </a:lnTo>
                  <a:cubicBezTo>
                    <a:pt x="1213" y="69"/>
                    <a:pt x="1213" y="32"/>
                    <a:pt x="1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0"/>
            <p:cNvSpPr/>
            <p:nvPr/>
          </p:nvSpPr>
          <p:spPr>
            <a:xfrm>
              <a:off x="1133823" y="3343077"/>
              <a:ext cx="5364" cy="97239"/>
            </a:xfrm>
            <a:custGeom>
              <a:avLst/>
              <a:gdLst/>
              <a:ahLst/>
              <a:cxnLst/>
              <a:rect l="l" t="t" r="r" b="b"/>
              <a:pathLst>
                <a:path w="54" h="979" extrusionOk="0">
                  <a:moveTo>
                    <a:pt x="1" y="1"/>
                  </a:moveTo>
                  <a:lnTo>
                    <a:pt x="1" y="21"/>
                  </a:lnTo>
                  <a:cubicBezTo>
                    <a:pt x="21" y="203"/>
                    <a:pt x="21" y="405"/>
                    <a:pt x="1" y="591"/>
                  </a:cubicBezTo>
                  <a:lnTo>
                    <a:pt x="1" y="744"/>
                  </a:lnTo>
                  <a:lnTo>
                    <a:pt x="1" y="777"/>
                  </a:lnTo>
                  <a:lnTo>
                    <a:pt x="1" y="979"/>
                  </a:lnTo>
                  <a:lnTo>
                    <a:pt x="21" y="979"/>
                  </a:lnTo>
                  <a:cubicBezTo>
                    <a:pt x="37" y="979"/>
                    <a:pt x="37" y="979"/>
                    <a:pt x="37" y="962"/>
                  </a:cubicBezTo>
                  <a:lnTo>
                    <a:pt x="37" y="777"/>
                  </a:lnTo>
                  <a:lnTo>
                    <a:pt x="37" y="744"/>
                  </a:lnTo>
                  <a:lnTo>
                    <a:pt x="37" y="591"/>
                  </a:lnTo>
                  <a:cubicBezTo>
                    <a:pt x="37" y="405"/>
                    <a:pt x="53" y="203"/>
                    <a:pt x="21" y="21"/>
                  </a:cubicBezTo>
                  <a:cubicBezTo>
                    <a:pt x="21" y="21"/>
                    <a:pt x="2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0"/>
            <p:cNvSpPr/>
            <p:nvPr/>
          </p:nvSpPr>
          <p:spPr>
            <a:xfrm>
              <a:off x="875081" y="3647707"/>
              <a:ext cx="332739" cy="87207"/>
            </a:xfrm>
            <a:custGeom>
              <a:avLst/>
              <a:gdLst/>
              <a:ahLst/>
              <a:cxnLst/>
              <a:rect l="l" t="t" r="r" b="b"/>
              <a:pathLst>
                <a:path w="3350" h="878" extrusionOk="0">
                  <a:moveTo>
                    <a:pt x="3297" y="0"/>
                  </a:moveTo>
                  <a:cubicBezTo>
                    <a:pt x="3147" y="32"/>
                    <a:pt x="2994" y="85"/>
                    <a:pt x="2860" y="117"/>
                  </a:cubicBezTo>
                  <a:cubicBezTo>
                    <a:pt x="2525" y="218"/>
                    <a:pt x="2186" y="303"/>
                    <a:pt x="1834" y="404"/>
                  </a:cubicBezTo>
                  <a:cubicBezTo>
                    <a:pt x="1665" y="453"/>
                    <a:pt x="1479" y="505"/>
                    <a:pt x="1293" y="554"/>
                  </a:cubicBezTo>
                  <a:cubicBezTo>
                    <a:pt x="1059" y="622"/>
                    <a:pt x="788" y="691"/>
                    <a:pt x="537" y="755"/>
                  </a:cubicBezTo>
                  <a:cubicBezTo>
                    <a:pt x="505" y="772"/>
                    <a:pt x="469" y="772"/>
                    <a:pt x="436" y="792"/>
                  </a:cubicBezTo>
                  <a:cubicBezTo>
                    <a:pt x="334" y="817"/>
                    <a:pt x="229" y="851"/>
                    <a:pt x="119" y="851"/>
                  </a:cubicBezTo>
                  <a:cubicBezTo>
                    <a:pt x="85" y="851"/>
                    <a:pt x="51" y="848"/>
                    <a:pt x="16" y="840"/>
                  </a:cubicBezTo>
                  <a:lnTo>
                    <a:pt x="16" y="856"/>
                  </a:lnTo>
                  <a:cubicBezTo>
                    <a:pt x="0" y="873"/>
                    <a:pt x="16" y="873"/>
                    <a:pt x="16" y="873"/>
                  </a:cubicBezTo>
                  <a:lnTo>
                    <a:pt x="117" y="873"/>
                  </a:lnTo>
                  <a:cubicBezTo>
                    <a:pt x="234" y="873"/>
                    <a:pt x="335" y="840"/>
                    <a:pt x="453" y="808"/>
                  </a:cubicBezTo>
                  <a:cubicBezTo>
                    <a:pt x="485" y="808"/>
                    <a:pt x="521" y="792"/>
                    <a:pt x="554" y="772"/>
                  </a:cubicBezTo>
                  <a:cubicBezTo>
                    <a:pt x="808" y="707"/>
                    <a:pt x="1059" y="638"/>
                    <a:pt x="1313" y="570"/>
                  </a:cubicBezTo>
                  <a:cubicBezTo>
                    <a:pt x="1495" y="521"/>
                    <a:pt x="1665" y="469"/>
                    <a:pt x="1850" y="420"/>
                  </a:cubicBezTo>
                  <a:cubicBezTo>
                    <a:pt x="2186" y="335"/>
                    <a:pt x="2525" y="234"/>
                    <a:pt x="2860" y="150"/>
                  </a:cubicBezTo>
                  <a:cubicBezTo>
                    <a:pt x="3010" y="101"/>
                    <a:pt x="3147" y="65"/>
                    <a:pt x="3297" y="16"/>
                  </a:cubicBezTo>
                  <a:cubicBezTo>
                    <a:pt x="3313" y="101"/>
                    <a:pt x="3313" y="150"/>
                    <a:pt x="3297" y="202"/>
                  </a:cubicBezTo>
                  <a:cubicBezTo>
                    <a:pt x="3147" y="234"/>
                    <a:pt x="3010" y="287"/>
                    <a:pt x="2893" y="319"/>
                  </a:cubicBezTo>
                  <a:cubicBezTo>
                    <a:pt x="2775" y="352"/>
                    <a:pt x="2674" y="388"/>
                    <a:pt x="2557" y="404"/>
                  </a:cubicBezTo>
                  <a:cubicBezTo>
                    <a:pt x="2424" y="453"/>
                    <a:pt x="2287" y="489"/>
                    <a:pt x="2169" y="521"/>
                  </a:cubicBezTo>
                  <a:cubicBezTo>
                    <a:pt x="1951" y="590"/>
                    <a:pt x="1733" y="638"/>
                    <a:pt x="1515" y="691"/>
                  </a:cubicBezTo>
                  <a:cubicBezTo>
                    <a:pt x="1446" y="707"/>
                    <a:pt x="1362" y="739"/>
                    <a:pt x="1293" y="772"/>
                  </a:cubicBezTo>
                  <a:cubicBezTo>
                    <a:pt x="1177" y="812"/>
                    <a:pt x="1058" y="851"/>
                    <a:pt x="941" y="851"/>
                  </a:cubicBezTo>
                  <a:cubicBezTo>
                    <a:pt x="908" y="851"/>
                    <a:pt x="874" y="848"/>
                    <a:pt x="840" y="840"/>
                  </a:cubicBezTo>
                  <a:cubicBezTo>
                    <a:pt x="824" y="840"/>
                    <a:pt x="824" y="856"/>
                    <a:pt x="824" y="856"/>
                  </a:cubicBezTo>
                  <a:lnTo>
                    <a:pt x="824" y="873"/>
                  </a:lnTo>
                  <a:cubicBezTo>
                    <a:pt x="852" y="876"/>
                    <a:pt x="880" y="877"/>
                    <a:pt x="906" y="877"/>
                  </a:cubicBezTo>
                  <a:cubicBezTo>
                    <a:pt x="1055" y="877"/>
                    <a:pt x="1183" y="833"/>
                    <a:pt x="1313" y="792"/>
                  </a:cubicBezTo>
                  <a:cubicBezTo>
                    <a:pt x="1378" y="772"/>
                    <a:pt x="1446" y="739"/>
                    <a:pt x="1531" y="723"/>
                  </a:cubicBezTo>
                  <a:cubicBezTo>
                    <a:pt x="1749" y="671"/>
                    <a:pt x="1951" y="606"/>
                    <a:pt x="2169" y="554"/>
                  </a:cubicBezTo>
                  <a:cubicBezTo>
                    <a:pt x="2303" y="505"/>
                    <a:pt x="2440" y="469"/>
                    <a:pt x="2557" y="436"/>
                  </a:cubicBezTo>
                  <a:cubicBezTo>
                    <a:pt x="2674" y="404"/>
                    <a:pt x="2792" y="368"/>
                    <a:pt x="2893" y="335"/>
                  </a:cubicBezTo>
                  <a:cubicBezTo>
                    <a:pt x="3030" y="303"/>
                    <a:pt x="3163" y="267"/>
                    <a:pt x="3297" y="234"/>
                  </a:cubicBezTo>
                  <a:lnTo>
                    <a:pt x="3313" y="218"/>
                  </a:lnTo>
                  <a:cubicBezTo>
                    <a:pt x="3349" y="166"/>
                    <a:pt x="3333" y="85"/>
                    <a:pt x="3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0"/>
            <p:cNvSpPr/>
            <p:nvPr/>
          </p:nvSpPr>
          <p:spPr>
            <a:xfrm>
              <a:off x="888292" y="2930282"/>
              <a:ext cx="3278" cy="55423"/>
            </a:xfrm>
            <a:custGeom>
              <a:avLst/>
              <a:gdLst/>
              <a:ahLst/>
              <a:cxnLst/>
              <a:rect l="l" t="t" r="r" b="b"/>
              <a:pathLst>
                <a:path w="33" h="558" extrusionOk="0">
                  <a:moveTo>
                    <a:pt x="0" y="0"/>
                  </a:moveTo>
                  <a:lnTo>
                    <a:pt x="0" y="16"/>
                  </a:lnTo>
                  <a:cubicBezTo>
                    <a:pt x="17" y="137"/>
                    <a:pt x="17" y="238"/>
                    <a:pt x="17" y="356"/>
                  </a:cubicBezTo>
                  <a:cubicBezTo>
                    <a:pt x="0" y="404"/>
                    <a:pt x="0" y="473"/>
                    <a:pt x="17" y="541"/>
                  </a:cubicBezTo>
                  <a:lnTo>
                    <a:pt x="17" y="558"/>
                  </a:lnTo>
                  <a:cubicBezTo>
                    <a:pt x="33" y="558"/>
                    <a:pt x="33" y="558"/>
                    <a:pt x="33" y="541"/>
                  </a:cubicBezTo>
                  <a:lnTo>
                    <a:pt x="33" y="356"/>
                  </a:lnTo>
                  <a:cubicBezTo>
                    <a:pt x="33" y="238"/>
                    <a:pt x="33" y="117"/>
                    <a:pt x="17" y="16"/>
                  </a:cubicBezTo>
                  <a:cubicBezTo>
                    <a:pt x="17" y="0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0"/>
            <p:cNvSpPr/>
            <p:nvPr/>
          </p:nvSpPr>
          <p:spPr>
            <a:xfrm>
              <a:off x="1252616" y="3001896"/>
              <a:ext cx="160609" cy="57211"/>
            </a:xfrm>
            <a:custGeom>
              <a:avLst/>
              <a:gdLst/>
              <a:ahLst/>
              <a:cxnLst/>
              <a:rect l="l" t="t" r="r" b="b"/>
              <a:pathLst>
                <a:path w="1617" h="576" extrusionOk="0">
                  <a:moveTo>
                    <a:pt x="1560" y="1"/>
                  </a:moveTo>
                  <a:cubicBezTo>
                    <a:pt x="1537" y="1"/>
                    <a:pt x="1518" y="11"/>
                    <a:pt x="1499" y="22"/>
                  </a:cubicBezTo>
                  <a:cubicBezTo>
                    <a:pt x="1483" y="22"/>
                    <a:pt x="1483" y="22"/>
                    <a:pt x="1467" y="39"/>
                  </a:cubicBezTo>
                  <a:cubicBezTo>
                    <a:pt x="1148" y="140"/>
                    <a:pt x="825" y="273"/>
                    <a:pt x="505" y="390"/>
                  </a:cubicBezTo>
                  <a:cubicBezTo>
                    <a:pt x="372" y="443"/>
                    <a:pt x="239" y="491"/>
                    <a:pt x="85" y="544"/>
                  </a:cubicBezTo>
                  <a:lnTo>
                    <a:pt x="37" y="544"/>
                  </a:lnTo>
                  <a:cubicBezTo>
                    <a:pt x="37" y="560"/>
                    <a:pt x="17" y="560"/>
                    <a:pt x="17" y="560"/>
                  </a:cubicBezTo>
                  <a:cubicBezTo>
                    <a:pt x="1" y="560"/>
                    <a:pt x="1" y="560"/>
                    <a:pt x="1" y="576"/>
                  </a:cubicBezTo>
                  <a:lnTo>
                    <a:pt x="53" y="576"/>
                  </a:lnTo>
                  <a:cubicBezTo>
                    <a:pt x="69" y="576"/>
                    <a:pt x="85" y="576"/>
                    <a:pt x="101" y="560"/>
                  </a:cubicBezTo>
                  <a:cubicBezTo>
                    <a:pt x="239" y="507"/>
                    <a:pt x="388" y="459"/>
                    <a:pt x="522" y="406"/>
                  </a:cubicBezTo>
                  <a:cubicBezTo>
                    <a:pt x="845" y="289"/>
                    <a:pt x="1164" y="172"/>
                    <a:pt x="1483" y="55"/>
                  </a:cubicBezTo>
                  <a:cubicBezTo>
                    <a:pt x="1483" y="55"/>
                    <a:pt x="1499" y="55"/>
                    <a:pt x="1515" y="39"/>
                  </a:cubicBezTo>
                  <a:cubicBezTo>
                    <a:pt x="1523" y="31"/>
                    <a:pt x="1537" y="26"/>
                    <a:pt x="1552" y="26"/>
                  </a:cubicBezTo>
                  <a:cubicBezTo>
                    <a:pt x="1567" y="26"/>
                    <a:pt x="1584" y="31"/>
                    <a:pt x="1600" y="39"/>
                  </a:cubicBezTo>
                  <a:lnTo>
                    <a:pt x="1616" y="39"/>
                  </a:lnTo>
                  <a:lnTo>
                    <a:pt x="1616" y="22"/>
                  </a:lnTo>
                  <a:cubicBezTo>
                    <a:pt x="1595" y="7"/>
                    <a:pt x="1577" y="1"/>
                    <a:pt x="1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0"/>
            <p:cNvSpPr/>
            <p:nvPr/>
          </p:nvSpPr>
          <p:spPr>
            <a:xfrm>
              <a:off x="1553570" y="3069039"/>
              <a:ext cx="5264" cy="65554"/>
            </a:xfrm>
            <a:custGeom>
              <a:avLst/>
              <a:gdLst/>
              <a:ahLst/>
              <a:cxnLst/>
              <a:rect l="l" t="t" r="r" b="b"/>
              <a:pathLst>
                <a:path w="53" h="660" extrusionOk="0">
                  <a:moveTo>
                    <a:pt x="37" y="1"/>
                  </a:moveTo>
                  <a:cubicBezTo>
                    <a:pt x="16" y="1"/>
                    <a:pt x="16" y="1"/>
                    <a:pt x="16" y="17"/>
                  </a:cubicBezTo>
                  <a:lnTo>
                    <a:pt x="16" y="255"/>
                  </a:lnTo>
                  <a:cubicBezTo>
                    <a:pt x="16" y="389"/>
                    <a:pt x="16" y="522"/>
                    <a:pt x="0" y="639"/>
                  </a:cubicBezTo>
                  <a:cubicBezTo>
                    <a:pt x="0" y="659"/>
                    <a:pt x="0" y="659"/>
                    <a:pt x="16" y="659"/>
                  </a:cubicBezTo>
                  <a:cubicBezTo>
                    <a:pt x="53" y="522"/>
                    <a:pt x="37" y="389"/>
                    <a:pt x="37" y="255"/>
                  </a:cubicBez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0"/>
            <p:cNvSpPr/>
            <p:nvPr/>
          </p:nvSpPr>
          <p:spPr>
            <a:xfrm>
              <a:off x="1739308" y="2282783"/>
              <a:ext cx="169051" cy="350220"/>
            </a:xfrm>
            <a:custGeom>
              <a:avLst/>
              <a:gdLst/>
              <a:ahLst/>
              <a:cxnLst/>
              <a:rect l="l" t="t" r="r" b="b"/>
              <a:pathLst>
                <a:path w="1702" h="3526" extrusionOk="0">
                  <a:moveTo>
                    <a:pt x="28" y="0"/>
                  </a:moveTo>
                  <a:cubicBezTo>
                    <a:pt x="26" y="0"/>
                    <a:pt x="22" y="2"/>
                    <a:pt x="17" y="7"/>
                  </a:cubicBezTo>
                  <a:cubicBezTo>
                    <a:pt x="17" y="7"/>
                    <a:pt x="1" y="7"/>
                    <a:pt x="1" y="23"/>
                  </a:cubicBezTo>
                  <a:cubicBezTo>
                    <a:pt x="49" y="209"/>
                    <a:pt x="166" y="359"/>
                    <a:pt x="287" y="496"/>
                  </a:cubicBezTo>
                  <a:cubicBezTo>
                    <a:pt x="336" y="561"/>
                    <a:pt x="388" y="629"/>
                    <a:pt x="437" y="698"/>
                  </a:cubicBezTo>
                  <a:cubicBezTo>
                    <a:pt x="691" y="1102"/>
                    <a:pt x="958" y="1506"/>
                    <a:pt x="1229" y="1890"/>
                  </a:cubicBezTo>
                  <a:cubicBezTo>
                    <a:pt x="1362" y="2075"/>
                    <a:pt x="1479" y="2277"/>
                    <a:pt x="1616" y="2463"/>
                  </a:cubicBezTo>
                  <a:cubicBezTo>
                    <a:pt x="1649" y="2516"/>
                    <a:pt x="1665" y="2580"/>
                    <a:pt x="1665" y="2665"/>
                  </a:cubicBezTo>
                  <a:cubicBezTo>
                    <a:pt x="1649" y="2782"/>
                    <a:pt x="1649" y="2900"/>
                    <a:pt x="1665" y="3001"/>
                  </a:cubicBezTo>
                  <a:cubicBezTo>
                    <a:pt x="1665" y="3122"/>
                    <a:pt x="1665" y="3239"/>
                    <a:pt x="1649" y="3356"/>
                  </a:cubicBezTo>
                  <a:lnTo>
                    <a:pt x="1649" y="3388"/>
                  </a:lnTo>
                  <a:cubicBezTo>
                    <a:pt x="1649" y="3425"/>
                    <a:pt x="1649" y="3473"/>
                    <a:pt x="1616" y="3506"/>
                  </a:cubicBezTo>
                  <a:lnTo>
                    <a:pt x="1616" y="3526"/>
                  </a:lnTo>
                  <a:lnTo>
                    <a:pt x="1633" y="3526"/>
                  </a:lnTo>
                  <a:cubicBezTo>
                    <a:pt x="1681" y="3473"/>
                    <a:pt x="1681" y="3425"/>
                    <a:pt x="1681" y="3388"/>
                  </a:cubicBezTo>
                  <a:lnTo>
                    <a:pt x="1681" y="3356"/>
                  </a:lnTo>
                  <a:cubicBezTo>
                    <a:pt x="1701" y="3239"/>
                    <a:pt x="1681" y="3122"/>
                    <a:pt x="1681" y="3001"/>
                  </a:cubicBezTo>
                  <a:lnTo>
                    <a:pt x="1681" y="2681"/>
                  </a:lnTo>
                  <a:cubicBezTo>
                    <a:pt x="1701" y="2580"/>
                    <a:pt x="1681" y="2516"/>
                    <a:pt x="1633" y="2447"/>
                  </a:cubicBezTo>
                  <a:cubicBezTo>
                    <a:pt x="1516" y="2261"/>
                    <a:pt x="1378" y="2075"/>
                    <a:pt x="1245" y="1890"/>
                  </a:cubicBezTo>
                  <a:cubicBezTo>
                    <a:pt x="994" y="1486"/>
                    <a:pt x="708" y="1102"/>
                    <a:pt x="453" y="698"/>
                  </a:cubicBezTo>
                  <a:cubicBezTo>
                    <a:pt x="405" y="613"/>
                    <a:pt x="352" y="544"/>
                    <a:pt x="304" y="476"/>
                  </a:cubicBezTo>
                  <a:cubicBezTo>
                    <a:pt x="186" y="342"/>
                    <a:pt x="85" y="193"/>
                    <a:pt x="33" y="7"/>
                  </a:cubicBezTo>
                  <a:cubicBezTo>
                    <a:pt x="33" y="7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0"/>
            <p:cNvSpPr/>
            <p:nvPr/>
          </p:nvSpPr>
          <p:spPr>
            <a:xfrm>
              <a:off x="1643857" y="2515799"/>
              <a:ext cx="6853" cy="61879"/>
            </a:xfrm>
            <a:custGeom>
              <a:avLst/>
              <a:gdLst/>
              <a:ahLst/>
              <a:cxnLst/>
              <a:rect l="l" t="t" r="r" b="b"/>
              <a:pathLst>
                <a:path w="69" h="623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16" y="101"/>
                    <a:pt x="16" y="202"/>
                    <a:pt x="16" y="287"/>
                  </a:cubicBezTo>
                  <a:lnTo>
                    <a:pt x="16" y="453"/>
                  </a:lnTo>
                  <a:lnTo>
                    <a:pt x="16" y="505"/>
                  </a:lnTo>
                  <a:cubicBezTo>
                    <a:pt x="16" y="537"/>
                    <a:pt x="37" y="574"/>
                    <a:pt x="16" y="606"/>
                  </a:cubicBezTo>
                  <a:cubicBezTo>
                    <a:pt x="0" y="606"/>
                    <a:pt x="0" y="622"/>
                    <a:pt x="16" y="622"/>
                  </a:cubicBezTo>
                  <a:lnTo>
                    <a:pt x="37" y="622"/>
                  </a:lnTo>
                  <a:cubicBezTo>
                    <a:pt x="53" y="590"/>
                    <a:pt x="53" y="537"/>
                    <a:pt x="53" y="505"/>
                  </a:cubicBezTo>
                  <a:lnTo>
                    <a:pt x="53" y="473"/>
                  </a:lnTo>
                  <a:lnTo>
                    <a:pt x="53" y="287"/>
                  </a:lnTo>
                  <a:cubicBezTo>
                    <a:pt x="53" y="202"/>
                    <a:pt x="53" y="101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0"/>
            <p:cNvSpPr/>
            <p:nvPr/>
          </p:nvSpPr>
          <p:spPr>
            <a:xfrm>
              <a:off x="889881" y="2438723"/>
              <a:ext cx="5364" cy="58701"/>
            </a:xfrm>
            <a:custGeom>
              <a:avLst/>
              <a:gdLst/>
              <a:ahLst/>
              <a:cxnLst/>
              <a:rect l="l" t="t" r="r" b="b"/>
              <a:pathLst>
                <a:path w="54" h="591" extrusionOk="0">
                  <a:moveTo>
                    <a:pt x="17" y="1"/>
                  </a:moveTo>
                  <a:cubicBezTo>
                    <a:pt x="17" y="17"/>
                    <a:pt x="1" y="17"/>
                    <a:pt x="1" y="17"/>
                  </a:cubicBezTo>
                  <a:cubicBezTo>
                    <a:pt x="17" y="138"/>
                    <a:pt x="17" y="255"/>
                    <a:pt x="17" y="372"/>
                  </a:cubicBezTo>
                  <a:lnTo>
                    <a:pt x="17" y="574"/>
                  </a:lnTo>
                  <a:cubicBezTo>
                    <a:pt x="17" y="590"/>
                    <a:pt x="33" y="590"/>
                    <a:pt x="33" y="590"/>
                  </a:cubicBezTo>
                  <a:cubicBezTo>
                    <a:pt x="33" y="590"/>
                    <a:pt x="53" y="590"/>
                    <a:pt x="53" y="574"/>
                  </a:cubicBezTo>
                  <a:lnTo>
                    <a:pt x="53" y="372"/>
                  </a:lnTo>
                  <a:cubicBezTo>
                    <a:pt x="53" y="255"/>
                    <a:pt x="53" y="138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0"/>
            <p:cNvSpPr/>
            <p:nvPr/>
          </p:nvSpPr>
          <p:spPr>
            <a:xfrm>
              <a:off x="1523475" y="1582839"/>
              <a:ext cx="200736" cy="443089"/>
            </a:xfrm>
            <a:custGeom>
              <a:avLst/>
              <a:gdLst/>
              <a:ahLst/>
              <a:cxnLst/>
              <a:rect l="l" t="t" r="r" b="b"/>
              <a:pathLst>
                <a:path w="2021" h="4461" extrusionOk="0">
                  <a:moveTo>
                    <a:pt x="0" y="1"/>
                  </a:moveTo>
                  <a:cubicBezTo>
                    <a:pt x="0" y="134"/>
                    <a:pt x="69" y="219"/>
                    <a:pt x="117" y="304"/>
                  </a:cubicBezTo>
                  <a:cubicBezTo>
                    <a:pt x="154" y="336"/>
                    <a:pt x="170" y="352"/>
                    <a:pt x="186" y="389"/>
                  </a:cubicBezTo>
                  <a:cubicBezTo>
                    <a:pt x="723" y="1281"/>
                    <a:pt x="1265" y="2170"/>
                    <a:pt x="1802" y="3031"/>
                  </a:cubicBezTo>
                  <a:lnTo>
                    <a:pt x="1935" y="3265"/>
                  </a:lnTo>
                  <a:cubicBezTo>
                    <a:pt x="1972" y="3334"/>
                    <a:pt x="1988" y="3382"/>
                    <a:pt x="1988" y="3435"/>
                  </a:cubicBezTo>
                  <a:lnTo>
                    <a:pt x="1988" y="4311"/>
                  </a:lnTo>
                  <a:cubicBezTo>
                    <a:pt x="1988" y="4360"/>
                    <a:pt x="1988" y="4412"/>
                    <a:pt x="1955" y="4445"/>
                  </a:cubicBezTo>
                  <a:lnTo>
                    <a:pt x="1955" y="4461"/>
                  </a:lnTo>
                  <a:lnTo>
                    <a:pt x="1972" y="4461"/>
                  </a:lnTo>
                  <a:cubicBezTo>
                    <a:pt x="2004" y="4412"/>
                    <a:pt x="2020" y="4360"/>
                    <a:pt x="2020" y="4311"/>
                  </a:cubicBezTo>
                  <a:lnTo>
                    <a:pt x="2020" y="3435"/>
                  </a:lnTo>
                  <a:cubicBezTo>
                    <a:pt x="2020" y="3366"/>
                    <a:pt x="2004" y="3317"/>
                    <a:pt x="1972" y="3249"/>
                  </a:cubicBezTo>
                  <a:lnTo>
                    <a:pt x="1818" y="3015"/>
                  </a:lnTo>
                  <a:cubicBezTo>
                    <a:pt x="1281" y="2154"/>
                    <a:pt x="744" y="1261"/>
                    <a:pt x="202" y="373"/>
                  </a:cubicBezTo>
                  <a:cubicBezTo>
                    <a:pt x="186" y="336"/>
                    <a:pt x="170" y="320"/>
                    <a:pt x="154" y="288"/>
                  </a:cubicBezTo>
                  <a:cubicBezTo>
                    <a:pt x="85" y="203"/>
                    <a:pt x="16" y="118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0"/>
            <p:cNvSpPr/>
            <p:nvPr/>
          </p:nvSpPr>
          <p:spPr>
            <a:xfrm>
              <a:off x="702554" y="2527420"/>
              <a:ext cx="5264" cy="85519"/>
            </a:xfrm>
            <a:custGeom>
              <a:avLst/>
              <a:gdLst/>
              <a:ahLst/>
              <a:cxnLst/>
              <a:rect l="l" t="t" r="r" b="b"/>
              <a:pathLst>
                <a:path w="53" h="861" extrusionOk="0">
                  <a:moveTo>
                    <a:pt x="20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20" y="154"/>
                    <a:pt x="20" y="303"/>
                    <a:pt x="20" y="437"/>
                  </a:cubicBezTo>
                  <a:lnTo>
                    <a:pt x="20" y="691"/>
                  </a:lnTo>
                  <a:lnTo>
                    <a:pt x="20" y="792"/>
                  </a:lnTo>
                  <a:cubicBezTo>
                    <a:pt x="20" y="808"/>
                    <a:pt x="36" y="824"/>
                    <a:pt x="36" y="841"/>
                  </a:cubicBezTo>
                  <a:lnTo>
                    <a:pt x="36" y="861"/>
                  </a:lnTo>
                  <a:cubicBezTo>
                    <a:pt x="53" y="861"/>
                    <a:pt x="53" y="861"/>
                    <a:pt x="53" y="841"/>
                  </a:cubicBezTo>
                  <a:lnTo>
                    <a:pt x="53" y="792"/>
                  </a:lnTo>
                  <a:cubicBezTo>
                    <a:pt x="53" y="760"/>
                    <a:pt x="36" y="723"/>
                    <a:pt x="36" y="691"/>
                  </a:cubicBezTo>
                  <a:lnTo>
                    <a:pt x="36" y="437"/>
                  </a:lnTo>
                  <a:cubicBezTo>
                    <a:pt x="53" y="303"/>
                    <a:pt x="53" y="154"/>
                    <a:pt x="36" y="16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0"/>
            <p:cNvSpPr/>
            <p:nvPr/>
          </p:nvSpPr>
          <p:spPr>
            <a:xfrm>
              <a:off x="1246160" y="3416975"/>
              <a:ext cx="257351" cy="197061"/>
            </a:xfrm>
            <a:custGeom>
              <a:avLst/>
              <a:gdLst/>
              <a:ahLst/>
              <a:cxnLst/>
              <a:rect l="l" t="t" r="r" b="b"/>
              <a:pathLst>
                <a:path w="2591" h="1984" extrusionOk="0">
                  <a:moveTo>
                    <a:pt x="1665" y="0"/>
                  </a:moveTo>
                  <a:lnTo>
                    <a:pt x="17" y="489"/>
                  </a:lnTo>
                  <a:lnTo>
                    <a:pt x="1" y="489"/>
                  </a:lnTo>
                  <a:lnTo>
                    <a:pt x="1" y="942"/>
                  </a:lnTo>
                  <a:cubicBezTo>
                    <a:pt x="1" y="1176"/>
                    <a:pt x="1" y="1414"/>
                    <a:pt x="17" y="1648"/>
                  </a:cubicBezTo>
                  <a:lnTo>
                    <a:pt x="33" y="1648"/>
                  </a:lnTo>
                  <a:cubicBezTo>
                    <a:pt x="17" y="1414"/>
                    <a:pt x="17" y="1176"/>
                    <a:pt x="33" y="942"/>
                  </a:cubicBezTo>
                  <a:lnTo>
                    <a:pt x="33" y="505"/>
                  </a:lnTo>
                  <a:lnTo>
                    <a:pt x="1665" y="16"/>
                  </a:lnTo>
                  <a:cubicBezTo>
                    <a:pt x="1681" y="49"/>
                    <a:pt x="1665" y="65"/>
                    <a:pt x="1665" y="85"/>
                  </a:cubicBezTo>
                  <a:cubicBezTo>
                    <a:pt x="1649" y="117"/>
                    <a:pt x="1633" y="134"/>
                    <a:pt x="1649" y="166"/>
                  </a:cubicBezTo>
                  <a:cubicBezTo>
                    <a:pt x="1799" y="267"/>
                    <a:pt x="1952" y="404"/>
                    <a:pt x="2085" y="521"/>
                  </a:cubicBezTo>
                  <a:cubicBezTo>
                    <a:pt x="2122" y="570"/>
                    <a:pt x="2170" y="606"/>
                    <a:pt x="2223" y="655"/>
                  </a:cubicBezTo>
                  <a:cubicBezTo>
                    <a:pt x="2255" y="691"/>
                    <a:pt x="2271" y="723"/>
                    <a:pt x="2271" y="772"/>
                  </a:cubicBezTo>
                  <a:cubicBezTo>
                    <a:pt x="2255" y="909"/>
                    <a:pt x="2255" y="1043"/>
                    <a:pt x="2255" y="1176"/>
                  </a:cubicBezTo>
                  <a:lnTo>
                    <a:pt x="2255" y="1515"/>
                  </a:lnTo>
                  <a:cubicBezTo>
                    <a:pt x="2239" y="1632"/>
                    <a:pt x="2271" y="1681"/>
                    <a:pt x="2356" y="1749"/>
                  </a:cubicBezTo>
                  <a:cubicBezTo>
                    <a:pt x="2372" y="1766"/>
                    <a:pt x="2404" y="1782"/>
                    <a:pt x="2425" y="1802"/>
                  </a:cubicBezTo>
                  <a:cubicBezTo>
                    <a:pt x="2489" y="1834"/>
                    <a:pt x="2558" y="1883"/>
                    <a:pt x="2574" y="1968"/>
                  </a:cubicBezTo>
                  <a:lnTo>
                    <a:pt x="2574" y="1984"/>
                  </a:lnTo>
                  <a:cubicBezTo>
                    <a:pt x="2590" y="1984"/>
                    <a:pt x="2590" y="1968"/>
                    <a:pt x="2590" y="1968"/>
                  </a:cubicBezTo>
                  <a:cubicBezTo>
                    <a:pt x="2574" y="1867"/>
                    <a:pt x="2505" y="1818"/>
                    <a:pt x="2441" y="1766"/>
                  </a:cubicBezTo>
                  <a:cubicBezTo>
                    <a:pt x="2404" y="1766"/>
                    <a:pt x="2388" y="1749"/>
                    <a:pt x="2372" y="1733"/>
                  </a:cubicBezTo>
                  <a:cubicBezTo>
                    <a:pt x="2287" y="1665"/>
                    <a:pt x="2271" y="1616"/>
                    <a:pt x="2271" y="1531"/>
                  </a:cubicBezTo>
                  <a:cubicBezTo>
                    <a:pt x="2287" y="1414"/>
                    <a:pt x="2287" y="1277"/>
                    <a:pt x="2287" y="1176"/>
                  </a:cubicBezTo>
                  <a:cubicBezTo>
                    <a:pt x="2287" y="1043"/>
                    <a:pt x="2287" y="909"/>
                    <a:pt x="2303" y="772"/>
                  </a:cubicBezTo>
                  <a:cubicBezTo>
                    <a:pt x="2303" y="723"/>
                    <a:pt x="2287" y="671"/>
                    <a:pt x="2239" y="639"/>
                  </a:cubicBezTo>
                  <a:cubicBezTo>
                    <a:pt x="2186" y="590"/>
                    <a:pt x="2138" y="554"/>
                    <a:pt x="2101" y="505"/>
                  </a:cubicBezTo>
                  <a:cubicBezTo>
                    <a:pt x="1968" y="388"/>
                    <a:pt x="1835" y="251"/>
                    <a:pt x="1665" y="150"/>
                  </a:cubicBezTo>
                  <a:cubicBezTo>
                    <a:pt x="1665" y="134"/>
                    <a:pt x="1665" y="117"/>
                    <a:pt x="1681" y="101"/>
                  </a:cubicBezTo>
                  <a:cubicBezTo>
                    <a:pt x="1698" y="85"/>
                    <a:pt x="1718" y="49"/>
                    <a:pt x="1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0"/>
            <p:cNvSpPr/>
            <p:nvPr/>
          </p:nvSpPr>
          <p:spPr>
            <a:xfrm>
              <a:off x="1289565" y="1711664"/>
              <a:ext cx="8443" cy="95253"/>
            </a:xfrm>
            <a:custGeom>
              <a:avLst/>
              <a:gdLst/>
              <a:ahLst/>
              <a:cxnLst/>
              <a:rect l="l" t="t" r="r" b="b"/>
              <a:pathLst>
                <a:path w="85" h="959" extrusionOk="0">
                  <a:moveTo>
                    <a:pt x="49" y="1"/>
                  </a:moveTo>
                  <a:cubicBezTo>
                    <a:pt x="16" y="287"/>
                    <a:pt x="0" y="623"/>
                    <a:pt x="49" y="958"/>
                  </a:cubicBezTo>
                  <a:lnTo>
                    <a:pt x="69" y="958"/>
                  </a:lnTo>
                  <a:cubicBezTo>
                    <a:pt x="69" y="958"/>
                    <a:pt x="85" y="958"/>
                    <a:pt x="85" y="942"/>
                  </a:cubicBezTo>
                  <a:cubicBezTo>
                    <a:pt x="16" y="623"/>
                    <a:pt x="49" y="287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0"/>
            <p:cNvSpPr/>
            <p:nvPr/>
          </p:nvSpPr>
          <p:spPr>
            <a:xfrm>
              <a:off x="1765828" y="2207991"/>
              <a:ext cx="5264" cy="55523"/>
            </a:xfrm>
            <a:custGeom>
              <a:avLst/>
              <a:gdLst/>
              <a:ahLst/>
              <a:cxnLst/>
              <a:rect l="l" t="t" r="r" b="b"/>
              <a:pathLst>
                <a:path w="53" h="559" extrusionOk="0">
                  <a:moveTo>
                    <a:pt x="37" y="1"/>
                  </a:moveTo>
                  <a:lnTo>
                    <a:pt x="20" y="17"/>
                  </a:lnTo>
                  <a:cubicBezTo>
                    <a:pt x="0" y="138"/>
                    <a:pt x="0" y="239"/>
                    <a:pt x="20" y="356"/>
                  </a:cubicBezTo>
                  <a:lnTo>
                    <a:pt x="20" y="542"/>
                  </a:lnTo>
                  <a:cubicBezTo>
                    <a:pt x="0" y="558"/>
                    <a:pt x="20" y="558"/>
                    <a:pt x="20" y="558"/>
                  </a:cubicBezTo>
                  <a:lnTo>
                    <a:pt x="37" y="558"/>
                  </a:lnTo>
                  <a:lnTo>
                    <a:pt x="37" y="356"/>
                  </a:lnTo>
                  <a:cubicBezTo>
                    <a:pt x="37" y="239"/>
                    <a:pt x="37" y="138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0"/>
            <p:cNvSpPr/>
            <p:nvPr/>
          </p:nvSpPr>
          <p:spPr>
            <a:xfrm>
              <a:off x="1520197" y="3027323"/>
              <a:ext cx="199147" cy="291022"/>
            </a:xfrm>
            <a:custGeom>
              <a:avLst/>
              <a:gdLst/>
              <a:ahLst/>
              <a:cxnLst/>
              <a:rect l="l" t="t" r="r" b="b"/>
              <a:pathLst>
                <a:path w="2005" h="2930" extrusionOk="0">
                  <a:moveTo>
                    <a:pt x="49" y="1"/>
                  </a:moveTo>
                  <a:cubicBezTo>
                    <a:pt x="17" y="33"/>
                    <a:pt x="17" y="69"/>
                    <a:pt x="17" y="102"/>
                  </a:cubicBezTo>
                  <a:lnTo>
                    <a:pt x="17" y="288"/>
                  </a:lnTo>
                  <a:lnTo>
                    <a:pt x="17" y="453"/>
                  </a:lnTo>
                  <a:cubicBezTo>
                    <a:pt x="1" y="591"/>
                    <a:pt x="1" y="724"/>
                    <a:pt x="33" y="841"/>
                  </a:cubicBezTo>
                  <a:cubicBezTo>
                    <a:pt x="86" y="958"/>
                    <a:pt x="203" y="1059"/>
                    <a:pt x="304" y="1160"/>
                  </a:cubicBezTo>
                  <a:cubicBezTo>
                    <a:pt x="352" y="1196"/>
                    <a:pt x="389" y="1245"/>
                    <a:pt x="437" y="1281"/>
                  </a:cubicBezTo>
                  <a:cubicBezTo>
                    <a:pt x="724" y="1584"/>
                    <a:pt x="1027" y="1903"/>
                    <a:pt x="1330" y="2206"/>
                  </a:cubicBezTo>
                  <a:lnTo>
                    <a:pt x="1665" y="2542"/>
                  </a:lnTo>
                  <a:cubicBezTo>
                    <a:pt x="1686" y="2574"/>
                    <a:pt x="1718" y="2610"/>
                    <a:pt x="1750" y="2627"/>
                  </a:cubicBezTo>
                  <a:cubicBezTo>
                    <a:pt x="1851" y="2728"/>
                    <a:pt x="1936" y="2796"/>
                    <a:pt x="1968" y="2930"/>
                  </a:cubicBezTo>
                  <a:lnTo>
                    <a:pt x="1988" y="2930"/>
                  </a:lnTo>
                  <a:cubicBezTo>
                    <a:pt x="1988" y="2930"/>
                    <a:pt x="2005" y="2930"/>
                    <a:pt x="2005" y="2913"/>
                  </a:cubicBezTo>
                  <a:cubicBezTo>
                    <a:pt x="1952" y="2776"/>
                    <a:pt x="1851" y="2695"/>
                    <a:pt x="1766" y="2610"/>
                  </a:cubicBezTo>
                  <a:cubicBezTo>
                    <a:pt x="1734" y="2594"/>
                    <a:pt x="1718" y="2558"/>
                    <a:pt x="1686" y="2526"/>
                  </a:cubicBezTo>
                  <a:lnTo>
                    <a:pt x="1346" y="2190"/>
                  </a:lnTo>
                  <a:cubicBezTo>
                    <a:pt x="1043" y="1887"/>
                    <a:pt x="756" y="1564"/>
                    <a:pt x="453" y="1261"/>
                  </a:cubicBezTo>
                  <a:cubicBezTo>
                    <a:pt x="421" y="1213"/>
                    <a:pt x="373" y="1180"/>
                    <a:pt x="320" y="1144"/>
                  </a:cubicBezTo>
                  <a:cubicBezTo>
                    <a:pt x="219" y="1043"/>
                    <a:pt x="118" y="942"/>
                    <a:pt x="70" y="825"/>
                  </a:cubicBezTo>
                  <a:cubicBezTo>
                    <a:pt x="17" y="724"/>
                    <a:pt x="33" y="591"/>
                    <a:pt x="33" y="453"/>
                  </a:cubicBezTo>
                  <a:cubicBezTo>
                    <a:pt x="49" y="405"/>
                    <a:pt x="49" y="336"/>
                    <a:pt x="49" y="288"/>
                  </a:cubicBezTo>
                  <a:lnTo>
                    <a:pt x="49" y="102"/>
                  </a:lnTo>
                  <a:cubicBezTo>
                    <a:pt x="49" y="69"/>
                    <a:pt x="49" y="33"/>
                    <a:pt x="70" y="1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0"/>
            <p:cNvSpPr/>
            <p:nvPr/>
          </p:nvSpPr>
          <p:spPr>
            <a:xfrm>
              <a:off x="608990" y="2074399"/>
              <a:ext cx="5364" cy="90386"/>
            </a:xfrm>
            <a:custGeom>
              <a:avLst/>
              <a:gdLst/>
              <a:ahLst/>
              <a:cxnLst/>
              <a:rect l="l" t="t" r="r" b="b"/>
              <a:pathLst>
                <a:path w="54" h="910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134"/>
                    <a:pt x="17" y="251"/>
                    <a:pt x="17" y="372"/>
                  </a:cubicBezTo>
                  <a:cubicBezTo>
                    <a:pt x="17" y="453"/>
                    <a:pt x="1" y="538"/>
                    <a:pt x="17" y="606"/>
                  </a:cubicBezTo>
                  <a:lnTo>
                    <a:pt x="17" y="707"/>
                  </a:lnTo>
                  <a:cubicBezTo>
                    <a:pt x="1" y="776"/>
                    <a:pt x="1" y="841"/>
                    <a:pt x="17" y="893"/>
                  </a:cubicBezTo>
                  <a:lnTo>
                    <a:pt x="33" y="909"/>
                  </a:lnTo>
                  <a:cubicBezTo>
                    <a:pt x="53" y="909"/>
                    <a:pt x="53" y="893"/>
                    <a:pt x="53" y="893"/>
                  </a:cubicBezTo>
                  <a:cubicBezTo>
                    <a:pt x="33" y="825"/>
                    <a:pt x="33" y="776"/>
                    <a:pt x="33" y="707"/>
                  </a:cubicBezTo>
                  <a:lnTo>
                    <a:pt x="33" y="606"/>
                  </a:lnTo>
                  <a:lnTo>
                    <a:pt x="33" y="372"/>
                  </a:lnTo>
                  <a:cubicBezTo>
                    <a:pt x="33" y="251"/>
                    <a:pt x="33" y="134"/>
                    <a:pt x="17" y="17"/>
                  </a:cubicBez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0"/>
            <p:cNvSpPr/>
            <p:nvPr/>
          </p:nvSpPr>
          <p:spPr>
            <a:xfrm>
              <a:off x="1254205" y="1746626"/>
              <a:ext cx="159019" cy="83930"/>
            </a:xfrm>
            <a:custGeom>
              <a:avLst/>
              <a:gdLst/>
              <a:ahLst/>
              <a:cxnLst/>
              <a:rect l="l" t="t" r="r" b="b"/>
              <a:pathLst>
                <a:path w="1601" h="845" extrusionOk="0">
                  <a:moveTo>
                    <a:pt x="1584" y="0"/>
                  </a:moveTo>
                  <a:cubicBezTo>
                    <a:pt x="1467" y="16"/>
                    <a:pt x="1366" y="85"/>
                    <a:pt x="1265" y="137"/>
                  </a:cubicBezTo>
                  <a:cubicBezTo>
                    <a:pt x="1233" y="170"/>
                    <a:pt x="1180" y="186"/>
                    <a:pt x="1148" y="218"/>
                  </a:cubicBezTo>
                  <a:cubicBezTo>
                    <a:pt x="877" y="356"/>
                    <a:pt x="590" y="505"/>
                    <a:pt x="324" y="642"/>
                  </a:cubicBezTo>
                  <a:cubicBezTo>
                    <a:pt x="223" y="707"/>
                    <a:pt x="122" y="760"/>
                    <a:pt x="1" y="824"/>
                  </a:cubicBezTo>
                  <a:lnTo>
                    <a:pt x="1" y="844"/>
                  </a:lnTo>
                  <a:lnTo>
                    <a:pt x="21" y="844"/>
                  </a:lnTo>
                  <a:cubicBezTo>
                    <a:pt x="122" y="776"/>
                    <a:pt x="239" y="723"/>
                    <a:pt x="340" y="675"/>
                  </a:cubicBezTo>
                  <a:cubicBezTo>
                    <a:pt x="607" y="521"/>
                    <a:pt x="877" y="372"/>
                    <a:pt x="1164" y="238"/>
                  </a:cubicBezTo>
                  <a:cubicBezTo>
                    <a:pt x="1196" y="218"/>
                    <a:pt x="1249" y="186"/>
                    <a:pt x="1281" y="170"/>
                  </a:cubicBezTo>
                  <a:cubicBezTo>
                    <a:pt x="1366" y="101"/>
                    <a:pt x="1467" y="53"/>
                    <a:pt x="1584" y="36"/>
                  </a:cubicBezTo>
                  <a:lnTo>
                    <a:pt x="1600" y="16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0"/>
            <p:cNvSpPr/>
            <p:nvPr/>
          </p:nvSpPr>
          <p:spPr>
            <a:xfrm>
              <a:off x="848164" y="3480344"/>
              <a:ext cx="354392" cy="223978"/>
            </a:xfrm>
            <a:custGeom>
              <a:avLst/>
              <a:gdLst/>
              <a:ahLst/>
              <a:cxnLst/>
              <a:rect l="l" t="t" r="r" b="b"/>
              <a:pathLst>
                <a:path w="3568" h="2255" extrusionOk="0">
                  <a:moveTo>
                    <a:pt x="3568" y="1"/>
                  </a:moveTo>
                  <a:cubicBezTo>
                    <a:pt x="3467" y="1"/>
                    <a:pt x="3382" y="17"/>
                    <a:pt x="3301" y="53"/>
                  </a:cubicBezTo>
                  <a:cubicBezTo>
                    <a:pt x="3281" y="53"/>
                    <a:pt x="3248" y="69"/>
                    <a:pt x="3216" y="85"/>
                  </a:cubicBezTo>
                  <a:cubicBezTo>
                    <a:pt x="2828" y="186"/>
                    <a:pt x="2440" y="304"/>
                    <a:pt x="2053" y="421"/>
                  </a:cubicBezTo>
                  <a:cubicBezTo>
                    <a:pt x="1786" y="505"/>
                    <a:pt x="1515" y="590"/>
                    <a:pt x="1245" y="675"/>
                  </a:cubicBezTo>
                  <a:cubicBezTo>
                    <a:pt x="1079" y="724"/>
                    <a:pt x="893" y="776"/>
                    <a:pt x="724" y="825"/>
                  </a:cubicBezTo>
                  <a:lnTo>
                    <a:pt x="170" y="978"/>
                  </a:lnTo>
                  <a:cubicBezTo>
                    <a:pt x="85" y="1010"/>
                    <a:pt x="1" y="1043"/>
                    <a:pt x="1" y="1164"/>
                  </a:cubicBezTo>
                  <a:cubicBezTo>
                    <a:pt x="17" y="1313"/>
                    <a:pt x="17" y="1447"/>
                    <a:pt x="1" y="1584"/>
                  </a:cubicBezTo>
                  <a:cubicBezTo>
                    <a:pt x="1" y="1802"/>
                    <a:pt x="1" y="2004"/>
                    <a:pt x="17" y="2222"/>
                  </a:cubicBezTo>
                  <a:lnTo>
                    <a:pt x="17" y="2239"/>
                  </a:lnTo>
                  <a:cubicBezTo>
                    <a:pt x="1" y="2255"/>
                    <a:pt x="17" y="2255"/>
                    <a:pt x="17" y="2255"/>
                  </a:cubicBezTo>
                  <a:lnTo>
                    <a:pt x="33" y="2255"/>
                  </a:lnTo>
                  <a:lnTo>
                    <a:pt x="33" y="2239"/>
                  </a:lnTo>
                  <a:cubicBezTo>
                    <a:pt x="49" y="2239"/>
                    <a:pt x="49" y="2239"/>
                    <a:pt x="49" y="2222"/>
                  </a:cubicBezTo>
                  <a:cubicBezTo>
                    <a:pt x="33" y="2004"/>
                    <a:pt x="33" y="1802"/>
                    <a:pt x="33" y="1584"/>
                  </a:cubicBezTo>
                  <a:lnTo>
                    <a:pt x="33" y="1164"/>
                  </a:lnTo>
                  <a:cubicBezTo>
                    <a:pt x="33" y="1063"/>
                    <a:pt x="102" y="1027"/>
                    <a:pt x="170" y="1010"/>
                  </a:cubicBezTo>
                  <a:cubicBezTo>
                    <a:pt x="352" y="962"/>
                    <a:pt x="538" y="893"/>
                    <a:pt x="724" y="841"/>
                  </a:cubicBezTo>
                  <a:cubicBezTo>
                    <a:pt x="893" y="792"/>
                    <a:pt x="1079" y="740"/>
                    <a:pt x="1261" y="691"/>
                  </a:cubicBezTo>
                  <a:cubicBezTo>
                    <a:pt x="1515" y="606"/>
                    <a:pt x="1786" y="538"/>
                    <a:pt x="2053" y="457"/>
                  </a:cubicBezTo>
                  <a:cubicBezTo>
                    <a:pt x="2440" y="336"/>
                    <a:pt x="2844" y="219"/>
                    <a:pt x="3232" y="102"/>
                  </a:cubicBezTo>
                  <a:cubicBezTo>
                    <a:pt x="3248" y="102"/>
                    <a:pt x="3281" y="85"/>
                    <a:pt x="3317" y="69"/>
                  </a:cubicBezTo>
                  <a:cubicBezTo>
                    <a:pt x="3402" y="53"/>
                    <a:pt x="3467" y="17"/>
                    <a:pt x="3568" y="17"/>
                  </a:cubicBezTo>
                  <a:lnTo>
                    <a:pt x="35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0"/>
            <p:cNvSpPr/>
            <p:nvPr/>
          </p:nvSpPr>
          <p:spPr>
            <a:xfrm>
              <a:off x="1416701" y="3540138"/>
              <a:ext cx="53536" cy="37446"/>
            </a:xfrm>
            <a:custGeom>
              <a:avLst/>
              <a:gdLst/>
              <a:ahLst/>
              <a:cxnLst/>
              <a:rect l="l" t="t" r="r" b="b"/>
              <a:pathLst>
                <a:path w="539" h="377" extrusionOk="0">
                  <a:moveTo>
                    <a:pt x="42" y="0"/>
                  </a:moveTo>
                  <a:cubicBezTo>
                    <a:pt x="34" y="0"/>
                    <a:pt x="26" y="2"/>
                    <a:pt x="17" y="4"/>
                  </a:cubicBezTo>
                  <a:cubicBezTo>
                    <a:pt x="1" y="4"/>
                    <a:pt x="1" y="4"/>
                    <a:pt x="1" y="21"/>
                  </a:cubicBezTo>
                  <a:lnTo>
                    <a:pt x="17" y="21"/>
                  </a:lnTo>
                  <a:cubicBezTo>
                    <a:pt x="49" y="21"/>
                    <a:pt x="82" y="37"/>
                    <a:pt x="118" y="73"/>
                  </a:cubicBezTo>
                  <a:lnTo>
                    <a:pt x="134" y="89"/>
                  </a:lnTo>
                  <a:cubicBezTo>
                    <a:pt x="183" y="122"/>
                    <a:pt x="219" y="158"/>
                    <a:pt x="251" y="190"/>
                  </a:cubicBezTo>
                  <a:cubicBezTo>
                    <a:pt x="336" y="259"/>
                    <a:pt x="421" y="340"/>
                    <a:pt x="522" y="376"/>
                  </a:cubicBezTo>
                  <a:lnTo>
                    <a:pt x="538" y="376"/>
                  </a:lnTo>
                  <a:lnTo>
                    <a:pt x="538" y="360"/>
                  </a:lnTo>
                  <a:cubicBezTo>
                    <a:pt x="437" y="307"/>
                    <a:pt x="352" y="239"/>
                    <a:pt x="267" y="174"/>
                  </a:cubicBezTo>
                  <a:cubicBezTo>
                    <a:pt x="235" y="138"/>
                    <a:pt x="203" y="105"/>
                    <a:pt x="150" y="73"/>
                  </a:cubicBezTo>
                  <a:cubicBezTo>
                    <a:pt x="150" y="57"/>
                    <a:pt x="134" y="57"/>
                    <a:pt x="134" y="57"/>
                  </a:cubicBezTo>
                  <a:cubicBezTo>
                    <a:pt x="108" y="27"/>
                    <a:pt x="78" y="0"/>
                    <a:pt x="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0"/>
            <p:cNvSpPr/>
            <p:nvPr/>
          </p:nvSpPr>
          <p:spPr>
            <a:xfrm>
              <a:off x="1670675" y="2550662"/>
              <a:ext cx="6953" cy="62277"/>
            </a:xfrm>
            <a:custGeom>
              <a:avLst/>
              <a:gdLst/>
              <a:ahLst/>
              <a:cxnLst/>
              <a:rect l="l" t="t" r="r" b="b"/>
              <a:pathLst>
                <a:path w="70" h="627" extrusionOk="0">
                  <a:moveTo>
                    <a:pt x="49" y="1"/>
                  </a:moveTo>
                  <a:cubicBezTo>
                    <a:pt x="49" y="1"/>
                    <a:pt x="33" y="1"/>
                    <a:pt x="33" y="21"/>
                  </a:cubicBezTo>
                  <a:cubicBezTo>
                    <a:pt x="17" y="102"/>
                    <a:pt x="17" y="203"/>
                    <a:pt x="17" y="287"/>
                  </a:cubicBezTo>
                  <a:cubicBezTo>
                    <a:pt x="17" y="340"/>
                    <a:pt x="33" y="405"/>
                    <a:pt x="17" y="457"/>
                  </a:cubicBezTo>
                  <a:lnTo>
                    <a:pt x="17" y="506"/>
                  </a:lnTo>
                  <a:cubicBezTo>
                    <a:pt x="33" y="542"/>
                    <a:pt x="33" y="574"/>
                    <a:pt x="17" y="607"/>
                  </a:cubicBezTo>
                  <a:cubicBezTo>
                    <a:pt x="1" y="607"/>
                    <a:pt x="17" y="627"/>
                    <a:pt x="17" y="627"/>
                  </a:cubicBezTo>
                  <a:lnTo>
                    <a:pt x="33" y="627"/>
                  </a:lnTo>
                  <a:cubicBezTo>
                    <a:pt x="49" y="574"/>
                    <a:pt x="49" y="542"/>
                    <a:pt x="49" y="506"/>
                  </a:cubicBezTo>
                  <a:lnTo>
                    <a:pt x="49" y="457"/>
                  </a:lnTo>
                  <a:lnTo>
                    <a:pt x="49" y="287"/>
                  </a:lnTo>
                  <a:cubicBezTo>
                    <a:pt x="49" y="203"/>
                    <a:pt x="49" y="102"/>
                    <a:pt x="70" y="21"/>
                  </a:cubicBezTo>
                  <a:cubicBezTo>
                    <a:pt x="70" y="21"/>
                    <a:pt x="70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0"/>
            <p:cNvSpPr/>
            <p:nvPr/>
          </p:nvSpPr>
          <p:spPr>
            <a:xfrm>
              <a:off x="1291154" y="2253382"/>
              <a:ext cx="5264" cy="83532"/>
            </a:xfrm>
            <a:custGeom>
              <a:avLst/>
              <a:gdLst/>
              <a:ahLst/>
              <a:cxnLst/>
              <a:rect l="l" t="t" r="r" b="b"/>
              <a:pathLst>
                <a:path w="53" h="841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150"/>
                    <a:pt x="16" y="303"/>
                    <a:pt x="0" y="436"/>
                  </a:cubicBezTo>
                  <a:lnTo>
                    <a:pt x="0" y="691"/>
                  </a:lnTo>
                  <a:lnTo>
                    <a:pt x="0" y="723"/>
                  </a:lnTo>
                  <a:cubicBezTo>
                    <a:pt x="0" y="756"/>
                    <a:pt x="0" y="808"/>
                    <a:pt x="16" y="840"/>
                  </a:cubicBezTo>
                  <a:lnTo>
                    <a:pt x="33" y="840"/>
                  </a:lnTo>
                  <a:cubicBezTo>
                    <a:pt x="53" y="840"/>
                    <a:pt x="53" y="840"/>
                    <a:pt x="53" y="824"/>
                  </a:cubicBezTo>
                  <a:cubicBezTo>
                    <a:pt x="33" y="792"/>
                    <a:pt x="33" y="756"/>
                    <a:pt x="33" y="723"/>
                  </a:cubicBezTo>
                  <a:lnTo>
                    <a:pt x="33" y="691"/>
                  </a:lnTo>
                  <a:lnTo>
                    <a:pt x="33" y="436"/>
                  </a:lnTo>
                  <a:cubicBezTo>
                    <a:pt x="33" y="287"/>
                    <a:pt x="33" y="150"/>
                    <a:pt x="16" y="16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0"/>
            <p:cNvSpPr/>
            <p:nvPr/>
          </p:nvSpPr>
          <p:spPr>
            <a:xfrm>
              <a:off x="2080390" y="2978753"/>
              <a:ext cx="8542" cy="50258"/>
            </a:xfrm>
            <a:custGeom>
              <a:avLst/>
              <a:gdLst/>
              <a:ahLst/>
              <a:cxnLst/>
              <a:rect l="l" t="t" r="r" b="b"/>
              <a:pathLst>
                <a:path w="86" h="506" extrusionOk="0">
                  <a:moveTo>
                    <a:pt x="85" y="1"/>
                  </a:moveTo>
                  <a:cubicBezTo>
                    <a:pt x="65" y="1"/>
                    <a:pt x="65" y="1"/>
                    <a:pt x="65" y="17"/>
                  </a:cubicBezTo>
                  <a:cubicBezTo>
                    <a:pt x="17" y="70"/>
                    <a:pt x="33" y="134"/>
                    <a:pt x="33" y="203"/>
                  </a:cubicBezTo>
                  <a:lnTo>
                    <a:pt x="33" y="304"/>
                  </a:lnTo>
                  <a:lnTo>
                    <a:pt x="33" y="356"/>
                  </a:lnTo>
                  <a:cubicBezTo>
                    <a:pt x="33" y="405"/>
                    <a:pt x="33" y="457"/>
                    <a:pt x="0" y="490"/>
                  </a:cubicBezTo>
                  <a:cubicBezTo>
                    <a:pt x="0" y="490"/>
                    <a:pt x="0" y="506"/>
                    <a:pt x="17" y="506"/>
                  </a:cubicBezTo>
                  <a:lnTo>
                    <a:pt x="33" y="506"/>
                  </a:lnTo>
                  <a:cubicBezTo>
                    <a:pt x="49" y="457"/>
                    <a:pt x="49" y="405"/>
                    <a:pt x="49" y="356"/>
                  </a:cubicBezTo>
                  <a:cubicBezTo>
                    <a:pt x="49" y="336"/>
                    <a:pt x="49" y="320"/>
                    <a:pt x="65" y="304"/>
                  </a:cubicBezTo>
                  <a:cubicBezTo>
                    <a:pt x="65" y="272"/>
                    <a:pt x="65" y="235"/>
                    <a:pt x="49" y="203"/>
                  </a:cubicBezTo>
                  <a:cubicBezTo>
                    <a:pt x="49" y="134"/>
                    <a:pt x="49" y="86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0"/>
            <p:cNvSpPr/>
            <p:nvPr/>
          </p:nvSpPr>
          <p:spPr>
            <a:xfrm>
              <a:off x="1180804" y="3677008"/>
              <a:ext cx="3278" cy="57410"/>
            </a:xfrm>
            <a:custGeom>
              <a:avLst/>
              <a:gdLst/>
              <a:ahLst/>
              <a:cxnLst/>
              <a:rect l="l" t="t" r="r" b="b"/>
              <a:pathLst>
                <a:path w="33" h="578" extrusionOk="0">
                  <a:moveTo>
                    <a:pt x="12" y="1"/>
                  </a:moveTo>
                  <a:cubicBezTo>
                    <a:pt x="9" y="1"/>
                    <a:pt x="6" y="3"/>
                    <a:pt x="0" y="8"/>
                  </a:cubicBezTo>
                  <a:cubicBezTo>
                    <a:pt x="17" y="125"/>
                    <a:pt x="17" y="242"/>
                    <a:pt x="17" y="360"/>
                  </a:cubicBezTo>
                  <a:cubicBezTo>
                    <a:pt x="0" y="428"/>
                    <a:pt x="0" y="497"/>
                    <a:pt x="17" y="561"/>
                  </a:cubicBezTo>
                  <a:lnTo>
                    <a:pt x="17" y="578"/>
                  </a:lnTo>
                  <a:cubicBezTo>
                    <a:pt x="33" y="578"/>
                    <a:pt x="33" y="578"/>
                    <a:pt x="33" y="561"/>
                  </a:cubicBezTo>
                  <a:lnTo>
                    <a:pt x="33" y="360"/>
                  </a:lnTo>
                  <a:cubicBezTo>
                    <a:pt x="33" y="242"/>
                    <a:pt x="33" y="125"/>
                    <a:pt x="17" y="8"/>
                  </a:cubicBezTo>
                  <a:cubicBezTo>
                    <a:pt x="17" y="8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0"/>
            <p:cNvSpPr/>
            <p:nvPr/>
          </p:nvSpPr>
          <p:spPr>
            <a:xfrm>
              <a:off x="1287876" y="2948657"/>
              <a:ext cx="4966" cy="97239"/>
            </a:xfrm>
            <a:custGeom>
              <a:avLst/>
              <a:gdLst/>
              <a:ahLst/>
              <a:cxnLst/>
              <a:rect l="l" t="t" r="r" b="b"/>
              <a:pathLst>
                <a:path w="50" h="979" extrusionOk="0">
                  <a:moveTo>
                    <a:pt x="17" y="1"/>
                  </a:moveTo>
                  <a:lnTo>
                    <a:pt x="1" y="17"/>
                  </a:lnTo>
                  <a:cubicBezTo>
                    <a:pt x="17" y="134"/>
                    <a:pt x="17" y="272"/>
                    <a:pt x="17" y="389"/>
                  </a:cubicBezTo>
                  <a:lnTo>
                    <a:pt x="17" y="575"/>
                  </a:lnTo>
                  <a:lnTo>
                    <a:pt x="17" y="841"/>
                  </a:lnTo>
                  <a:lnTo>
                    <a:pt x="17" y="962"/>
                  </a:lnTo>
                  <a:cubicBezTo>
                    <a:pt x="17" y="979"/>
                    <a:pt x="17" y="979"/>
                    <a:pt x="33" y="979"/>
                  </a:cubicBezTo>
                  <a:lnTo>
                    <a:pt x="33" y="962"/>
                  </a:lnTo>
                  <a:lnTo>
                    <a:pt x="33" y="841"/>
                  </a:lnTo>
                  <a:lnTo>
                    <a:pt x="33" y="575"/>
                  </a:lnTo>
                  <a:lnTo>
                    <a:pt x="33" y="389"/>
                  </a:lnTo>
                  <a:cubicBezTo>
                    <a:pt x="49" y="272"/>
                    <a:pt x="49" y="134"/>
                    <a:pt x="33" y="17"/>
                  </a:cubicBezTo>
                  <a:cubicBezTo>
                    <a:pt x="17" y="17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0"/>
            <p:cNvSpPr/>
            <p:nvPr/>
          </p:nvSpPr>
          <p:spPr>
            <a:xfrm>
              <a:off x="2010167" y="3553745"/>
              <a:ext cx="4867" cy="55523"/>
            </a:xfrm>
            <a:custGeom>
              <a:avLst/>
              <a:gdLst/>
              <a:ahLst/>
              <a:cxnLst/>
              <a:rect l="l" t="t" r="r" b="b"/>
              <a:pathLst>
                <a:path w="49" h="559" extrusionOk="0">
                  <a:moveTo>
                    <a:pt x="33" y="1"/>
                  </a:moveTo>
                  <a:cubicBezTo>
                    <a:pt x="33" y="1"/>
                    <a:pt x="33" y="21"/>
                    <a:pt x="17" y="21"/>
                  </a:cubicBezTo>
                  <a:cubicBezTo>
                    <a:pt x="0" y="102"/>
                    <a:pt x="0" y="187"/>
                    <a:pt x="17" y="288"/>
                  </a:cubicBezTo>
                  <a:cubicBezTo>
                    <a:pt x="17" y="372"/>
                    <a:pt x="17" y="457"/>
                    <a:pt x="0" y="542"/>
                  </a:cubicBezTo>
                  <a:lnTo>
                    <a:pt x="0" y="558"/>
                  </a:lnTo>
                  <a:lnTo>
                    <a:pt x="17" y="558"/>
                  </a:lnTo>
                  <a:lnTo>
                    <a:pt x="17" y="542"/>
                  </a:lnTo>
                  <a:cubicBezTo>
                    <a:pt x="49" y="457"/>
                    <a:pt x="33" y="372"/>
                    <a:pt x="33" y="271"/>
                  </a:cubicBezTo>
                  <a:cubicBezTo>
                    <a:pt x="33" y="203"/>
                    <a:pt x="33" y="102"/>
                    <a:pt x="49" y="21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0"/>
            <p:cNvSpPr/>
            <p:nvPr/>
          </p:nvSpPr>
          <p:spPr>
            <a:xfrm>
              <a:off x="1033505" y="2539041"/>
              <a:ext cx="8542" cy="83930"/>
            </a:xfrm>
            <a:custGeom>
              <a:avLst/>
              <a:gdLst/>
              <a:ahLst/>
              <a:cxnLst/>
              <a:rect l="l" t="t" r="r" b="b"/>
              <a:pathLst>
                <a:path w="86" h="845" extrusionOk="0">
                  <a:moveTo>
                    <a:pt x="21" y="0"/>
                  </a:moveTo>
                  <a:cubicBezTo>
                    <a:pt x="1" y="0"/>
                    <a:pt x="1" y="17"/>
                    <a:pt x="1" y="17"/>
                  </a:cubicBezTo>
                  <a:cubicBezTo>
                    <a:pt x="37" y="53"/>
                    <a:pt x="37" y="101"/>
                    <a:pt x="37" y="154"/>
                  </a:cubicBezTo>
                  <a:lnTo>
                    <a:pt x="37" y="707"/>
                  </a:lnTo>
                  <a:lnTo>
                    <a:pt x="37" y="724"/>
                  </a:lnTo>
                  <a:cubicBezTo>
                    <a:pt x="37" y="760"/>
                    <a:pt x="37" y="808"/>
                    <a:pt x="70" y="845"/>
                  </a:cubicBezTo>
                  <a:lnTo>
                    <a:pt x="86" y="845"/>
                  </a:lnTo>
                  <a:lnTo>
                    <a:pt x="86" y="825"/>
                  </a:lnTo>
                  <a:cubicBezTo>
                    <a:pt x="53" y="792"/>
                    <a:pt x="53" y="760"/>
                    <a:pt x="53" y="724"/>
                  </a:cubicBezTo>
                  <a:lnTo>
                    <a:pt x="53" y="707"/>
                  </a:lnTo>
                  <a:lnTo>
                    <a:pt x="53" y="154"/>
                  </a:lnTo>
                  <a:cubicBezTo>
                    <a:pt x="53" y="101"/>
                    <a:pt x="53" y="5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0"/>
            <p:cNvSpPr/>
            <p:nvPr/>
          </p:nvSpPr>
          <p:spPr>
            <a:xfrm>
              <a:off x="1923059" y="2555926"/>
              <a:ext cx="145809" cy="305822"/>
            </a:xfrm>
            <a:custGeom>
              <a:avLst/>
              <a:gdLst/>
              <a:ahLst/>
              <a:cxnLst/>
              <a:rect l="l" t="t" r="r" b="b"/>
              <a:pathLst>
                <a:path w="1468" h="3079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117"/>
                    <a:pt x="69" y="186"/>
                    <a:pt x="118" y="251"/>
                  </a:cubicBezTo>
                  <a:cubicBezTo>
                    <a:pt x="134" y="271"/>
                    <a:pt x="134" y="287"/>
                    <a:pt x="154" y="303"/>
                  </a:cubicBezTo>
                  <a:cubicBezTo>
                    <a:pt x="288" y="489"/>
                    <a:pt x="405" y="675"/>
                    <a:pt x="522" y="857"/>
                  </a:cubicBezTo>
                  <a:cubicBezTo>
                    <a:pt x="591" y="958"/>
                    <a:pt x="659" y="1059"/>
                    <a:pt x="724" y="1160"/>
                  </a:cubicBezTo>
                  <a:cubicBezTo>
                    <a:pt x="962" y="1499"/>
                    <a:pt x="1164" y="1818"/>
                    <a:pt x="1382" y="2121"/>
                  </a:cubicBezTo>
                  <a:cubicBezTo>
                    <a:pt x="1415" y="2169"/>
                    <a:pt x="1431" y="2222"/>
                    <a:pt x="1431" y="2307"/>
                  </a:cubicBezTo>
                  <a:lnTo>
                    <a:pt x="1431" y="2541"/>
                  </a:lnTo>
                  <a:cubicBezTo>
                    <a:pt x="1431" y="2711"/>
                    <a:pt x="1415" y="2876"/>
                    <a:pt x="1431" y="3030"/>
                  </a:cubicBezTo>
                  <a:lnTo>
                    <a:pt x="1431" y="3046"/>
                  </a:lnTo>
                  <a:lnTo>
                    <a:pt x="1415" y="3062"/>
                  </a:lnTo>
                  <a:lnTo>
                    <a:pt x="1415" y="3078"/>
                  </a:lnTo>
                  <a:lnTo>
                    <a:pt x="1431" y="3078"/>
                  </a:lnTo>
                  <a:lnTo>
                    <a:pt x="1447" y="3062"/>
                  </a:lnTo>
                  <a:cubicBezTo>
                    <a:pt x="1447" y="3062"/>
                    <a:pt x="1467" y="3046"/>
                    <a:pt x="1467" y="3030"/>
                  </a:cubicBezTo>
                  <a:cubicBezTo>
                    <a:pt x="1447" y="2860"/>
                    <a:pt x="1447" y="2711"/>
                    <a:pt x="1447" y="2541"/>
                  </a:cubicBezTo>
                  <a:lnTo>
                    <a:pt x="1447" y="2307"/>
                  </a:lnTo>
                  <a:cubicBezTo>
                    <a:pt x="1447" y="2222"/>
                    <a:pt x="1431" y="2153"/>
                    <a:pt x="1399" y="2105"/>
                  </a:cubicBezTo>
                  <a:cubicBezTo>
                    <a:pt x="1197" y="1802"/>
                    <a:pt x="978" y="1483"/>
                    <a:pt x="740" y="1143"/>
                  </a:cubicBezTo>
                  <a:cubicBezTo>
                    <a:pt x="675" y="1042"/>
                    <a:pt x="623" y="941"/>
                    <a:pt x="558" y="840"/>
                  </a:cubicBezTo>
                  <a:cubicBezTo>
                    <a:pt x="421" y="675"/>
                    <a:pt x="304" y="473"/>
                    <a:pt x="187" y="303"/>
                  </a:cubicBezTo>
                  <a:cubicBezTo>
                    <a:pt x="170" y="271"/>
                    <a:pt x="154" y="251"/>
                    <a:pt x="134" y="234"/>
                  </a:cubicBezTo>
                  <a:cubicBezTo>
                    <a:pt x="86" y="170"/>
                    <a:pt x="33" y="101"/>
                    <a:pt x="33" y="16"/>
                  </a:cubicBezTo>
                  <a:cubicBezTo>
                    <a:pt x="33" y="16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0"/>
            <p:cNvSpPr/>
            <p:nvPr/>
          </p:nvSpPr>
          <p:spPr>
            <a:xfrm>
              <a:off x="2095190" y="3522061"/>
              <a:ext cx="5364" cy="48669"/>
            </a:xfrm>
            <a:custGeom>
              <a:avLst/>
              <a:gdLst/>
              <a:ahLst/>
              <a:cxnLst/>
              <a:rect l="l" t="t" r="r" b="b"/>
              <a:pathLst>
                <a:path w="54" h="490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7" y="85"/>
                    <a:pt x="17" y="170"/>
                    <a:pt x="17" y="255"/>
                  </a:cubicBezTo>
                  <a:cubicBezTo>
                    <a:pt x="17" y="320"/>
                    <a:pt x="17" y="405"/>
                    <a:pt x="1" y="473"/>
                  </a:cubicBezTo>
                  <a:cubicBezTo>
                    <a:pt x="1" y="489"/>
                    <a:pt x="1" y="489"/>
                    <a:pt x="17" y="489"/>
                  </a:cubicBezTo>
                  <a:lnTo>
                    <a:pt x="37" y="473"/>
                  </a:lnTo>
                  <a:cubicBezTo>
                    <a:pt x="53" y="405"/>
                    <a:pt x="53" y="320"/>
                    <a:pt x="53" y="255"/>
                  </a:cubicBezTo>
                  <a:cubicBezTo>
                    <a:pt x="37" y="170"/>
                    <a:pt x="37" y="102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0"/>
            <p:cNvSpPr/>
            <p:nvPr/>
          </p:nvSpPr>
          <p:spPr>
            <a:xfrm>
              <a:off x="1408258" y="2731235"/>
              <a:ext cx="6555" cy="90386"/>
            </a:xfrm>
            <a:custGeom>
              <a:avLst/>
              <a:gdLst/>
              <a:ahLst/>
              <a:cxnLst/>
              <a:rect l="l" t="t" r="r" b="b"/>
              <a:pathLst>
                <a:path w="66" h="910" extrusionOk="0">
                  <a:moveTo>
                    <a:pt x="66" y="0"/>
                  </a:moveTo>
                  <a:cubicBezTo>
                    <a:pt x="49" y="0"/>
                    <a:pt x="49" y="21"/>
                    <a:pt x="49" y="21"/>
                  </a:cubicBezTo>
                  <a:cubicBezTo>
                    <a:pt x="17" y="170"/>
                    <a:pt x="33" y="324"/>
                    <a:pt x="33" y="473"/>
                  </a:cubicBezTo>
                  <a:lnTo>
                    <a:pt x="33" y="728"/>
                  </a:lnTo>
                  <a:lnTo>
                    <a:pt x="33" y="744"/>
                  </a:lnTo>
                  <a:cubicBezTo>
                    <a:pt x="33" y="792"/>
                    <a:pt x="33" y="845"/>
                    <a:pt x="1" y="893"/>
                  </a:cubicBezTo>
                  <a:cubicBezTo>
                    <a:pt x="1" y="893"/>
                    <a:pt x="1" y="909"/>
                    <a:pt x="17" y="909"/>
                  </a:cubicBezTo>
                  <a:lnTo>
                    <a:pt x="33" y="909"/>
                  </a:lnTo>
                  <a:cubicBezTo>
                    <a:pt x="49" y="861"/>
                    <a:pt x="49" y="808"/>
                    <a:pt x="49" y="744"/>
                  </a:cubicBezTo>
                  <a:lnTo>
                    <a:pt x="49" y="728"/>
                  </a:lnTo>
                  <a:cubicBezTo>
                    <a:pt x="66" y="643"/>
                    <a:pt x="49" y="558"/>
                    <a:pt x="49" y="473"/>
                  </a:cubicBezTo>
                  <a:cubicBezTo>
                    <a:pt x="49" y="324"/>
                    <a:pt x="49" y="170"/>
                    <a:pt x="66" y="21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0"/>
            <p:cNvSpPr/>
            <p:nvPr/>
          </p:nvSpPr>
          <p:spPr>
            <a:xfrm>
              <a:off x="1247848" y="2874561"/>
              <a:ext cx="168952" cy="191399"/>
            </a:xfrm>
            <a:custGeom>
              <a:avLst/>
              <a:gdLst/>
              <a:ahLst/>
              <a:cxnLst/>
              <a:rect l="l" t="t" r="r" b="b"/>
              <a:pathLst>
                <a:path w="1701" h="1927" extrusionOk="0">
                  <a:moveTo>
                    <a:pt x="1686" y="1"/>
                  </a:moveTo>
                  <a:cubicBezTo>
                    <a:pt x="1683" y="1"/>
                    <a:pt x="1681" y="2"/>
                    <a:pt x="1681" y="8"/>
                  </a:cubicBezTo>
                  <a:cubicBezTo>
                    <a:pt x="1479" y="93"/>
                    <a:pt x="1277" y="173"/>
                    <a:pt x="1075" y="242"/>
                  </a:cubicBezTo>
                  <a:cubicBezTo>
                    <a:pt x="974" y="274"/>
                    <a:pt x="873" y="311"/>
                    <a:pt x="772" y="343"/>
                  </a:cubicBezTo>
                  <a:cubicBezTo>
                    <a:pt x="570" y="428"/>
                    <a:pt x="351" y="513"/>
                    <a:pt x="117" y="597"/>
                  </a:cubicBezTo>
                  <a:cubicBezTo>
                    <a:pt x="32" y="614"/>
                    <a:pt x="0" y="662"/>
                    <a:pt x="16" y="763"/>
                  </a:cubicBezTo>
                  <a:lnTo>
                    <a:pt x="16" y="1183"/>
                  </a:lnTo>
                  <a:cubicBezTo>
                    <a:pt x="0" y="1405"/>
                    <a:pt x="0" y="1624"/>
                    <a:pt x="32" y="1858"/>
                  </a:cubicBezTo>
                  <a:cubicBezTo>
                    <a:pt x="32" y="1858"/>
                    <a:pt x="32" y="1874"/>
                    <a:pt x="16" y="1890"/>
                  </a:cubicBezTo>
                  <a:lnTo>
                    <a:pt x="0" y="1910"/>
                  </a:lnTo>
                  <a:lnTo>
                    <a:pt x="0" y="1927"/>
                  </a:lnTo>
                  <a:lnTo>
                    <a:pt x="16" y="1927"/>
                  </a:lnTo>
                  <a:lnTo>
                    <a:pt x="32" y="1910"/>
                  </a:lnTo>
                  <a:cubicBezTo>
                    <a:pt x="49" y="1890"/>
                    <a:pt x="65" y="1874"/>
                    <a:pt x="65" y="1842"/>
                  </a:cubicBezTo>
                  <a:cubicBezTo>
                    <a:pt x="32" y="1624"/>
                    <a:pt x="32" y="1405"/>
                    <a:pt x="32" y="1183"/>
                  </a:cubicBezTo>
                  <a:cubicBezTo>
                    <a:pt x="32" y="1050"/>
                    <a:pt x="49" y="900"/>
                    <a:pt x="32" y="747"/>
                  </a:cubicBezTo>
                  <a:cubicBezTo>
                    <a:pt x="32" y="678"/>
                    <a:pt x="49" y="646"/>
                    <a:pt x="117" y="614"/>
                  </a:cubicBezTo>
                  <a:cubicBezTo>
                    <a:pt x="368" y="529"/>
                    <a:pt x="590" y="460"/>
                    <a:pt x="792" y="375"/>
                  </a:cubicBezTo>
                  <a:cubicBezTo>
                    <a:pt x="873" y="343"/>
                    <a:pt x="974" y="311"/>
                    <a:pt x="1075" y="258"/>
                  </a:cubicBezTo>
                  <a:cubicBezTo>
                    <a:pt x="1277" y="194"/>
                    <a:pt x="1499" y="109"/>
                    <a:pt x="1701" y="24"/>
                  </a:cubicBezTo>
                  <a:lnTo>
                    <a:pt x="1701" y="8"/>
                  </a:lnTo>
                  <a:cubicBezTo>
                    <a:pt x="1701" y="8"/>
                    <a:pt x="1692" y="1"/>
                    <a:pt x="1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0"/>
            <p:cNvSpPr/>
            <p:nvPr/>
          </p:nvSpPr>
          <p:spPr>
            <a:xfrm>
              <a:off x="1521886" y="2350026"/>
              <a:ext cx="200636" cy="343168"/>
            </a:xfrm>
            <a:custGeom>
              <a:avLst/>
              <a:gdLst/>
              <a:ahLst/>
              <a:cxnLst/>
              <a:rect l="l" t="t" r="r" b="b"/>
              <a:pathLst>
                <a:path w="2020" h="3455" extrusionOk="0">
                  <a:moveTo>
                    <a:pt x="53" y="1"/>
                  </a:moveTo>
                  <a:cubicBezTo>
                    <a:pt x="32" y="21"/>
                    <a:pt x="0" y="53"/>
                    <a:pt x="0" y="86"/>
                  </a:cubicBezTo>
                  <a:lnTo>
                    <a:pt x="0" y="223"/>
                  </a:lnTo>
                  <a:lnTo>
                    <a:pt x="0" y="728"/>
                  </a:lnTo>
                  <a:cubicBezTo>
                    <a:pt x="0" y="793"/>
                    <a:pt x="53" y="845"/>
                    <a:pt x="85" y="894"/>
                  </a:cubicBezTo>
                  <a:cubicBezTo>
                    <a:pt x="101" y="910"/>
                    <a:pt x="117" y="930"/>
                    <a:pt x="117" y="930"/>
                  </a:cubicBezTo>
                  <a:cubicBezTo>
                    <a:pt x="335" y="1233"/>
                    <a:pt x="574" y="1516"/>
                    <a:pt x="792" y="1802"/>
                  </a:cubicBezTo>
                  <a:cubicBezTo>
                    <a:pt x="1010" y="2089"/>
                    <a:pt x="1244" y="2392"/>
                    <a:pt x="1467" y="2679"/>
                  </a:cubicBezTo>
                  <a:cubicBezTo>
                    <a:pt x="1499" y="2728"/>
                    <a:pt x="1547" y="2780"/>
                    <a:pt x="1584" y="2829"/>
                  </a:cubicBezTo>
                  <a:cubicBezTo>
                    <a:pt x="1701" y="2982"/>
                    <a:pt x="1802" y="3132"/>
                    <a:pt x="1935" y="3285"/>
                  </a:cubicBezTo>
                  <a:cubicBezTo>
                    <a:pt x="1971" y="3301"/>
                    <a:pt x="1971" y="3334"/>
                    <a:pt x="1988" y="3386"/>
                  </a:cubicBezTo>
                  <a:lnTo>
                    <a:pt x="1988" y="3455"/>
                  </a:lnTo>
                  <a:lnTo>
                    <a:pt x="2004" y="3455"/>
                  </a:lnTo>
                  <a:cubicBezTo>
                    <a:pt x="2020" y="3455"/>
                    <a:pt x="2020" y="3455"/>
                    <a:pt x="2020" y="3434"/>
                  </a:cubicBezTo>
                  <a:cubicBezTo>
                    <a:pt x="2020" y="3418"/>
                    <a:pt x="2004" y="3402"/>
                    <a:pt x="2004" y="3386"/>
                  </a:cubicBezTo>
                  <a:cubicBezTo>
                    <a:pt x="2004" y="3334"/>
                    <a:pt x="1988" y="3285"/>
                    <a:pt x="1951" y="3269"/>
                  </a:cubicBezTo>
                  <a:cubicBezTo>
                    <a:pt x="1834" y="3115"/>
                    <a:pt x="1717" y="2966"/>
                    <a:pt x="1600" y="2812"/>
                  </a:cubicBezTo>
                  <a:cubicBezTo>
                    <a:pt x="1568" y="2764"/>
                    <a:pt x="1531" y="2711"/>
                    <a:pt x="1483" y="2663"/>
                  </a:cubicBezTo>
                  <a:cubicBezTo>
                    <a:pt x="1265" y="2376"/>
                    <a:pt x="1042" y="2073"/>
                    <a:pt x="824" y="1786"/>
                  </a:cubicBezTo>
                  <a:cubicBezTo>
                    <a:pt x="590" y="1499"/>
                    <a:pt x="372" y="1213"/>
                    <a:pt x="133" y="910"/>
                  </a:cubicBezTo>
                  <a:cubicBezTo>
                    <a:pt x="133" y="910"/>
                    <a:pt x="117" y="894"/>
                    <a:pt x="117" y="877"/>
                  </a:cubicBezTo>
                  <a:cubicBezTo>
                    <a:pt x="69" y="845"/>
                    <a:pt x="32" y="793"/>
                    <a:pt x="32" y="728"/>
                  </a:cubicBezTo>
                  <a:lnTo>
                    <a:pt x="32" y="223"/>
                  </a:lnTo>
                  <a:lnTo>
                    <a:pt x="32" y="86"/>
                  </a:lnTo>
                  <a:cubicBezTo>
                    <a:pt x="32" y="69"/>
                    <a:pt x="53" y="37"/>
                    <a:pt x="69" y="2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0"/>
            <p:cNvSpPr/>
            <p:nvPr/>
          </p:nvSpPr>
          <p:spPr>
            <a:xfrm>
              <a:off x="610678" y="2896909"/>
              <a:ext cx="1689" cy="57112"/>
            </a:xfrm>
            <a:custGeom>
              <a:avLst/>
              <a:gdLst/>
              <a:ahLst/>
              <a:cxnLst/>
              <a:rect l="l" t="t" r="r" b="b"/>
              <a:pathLst>
                <a:path w="17" h="575" extrusionOk="0">
                  <a:moveTo>
                    <a:pt x="0" y="1"/>
                  </a:moveTo>
                  <a:lnTo>
                    <a:pt x="0" y="17"/>
                  </a:lnTo>
                  <a:lnTo>
                    <a:pt x="0" y="554"/>
                  </a:lnTo>
                  <a:lnTo>
                    <a:pt x="0" y="574"/>
                  </a:lnTo>
                  <a:cubicBezTo>
                    <a:pt x="16" y="574"/>
                    <a:pt x="16" y="554"/>
                    <a:pt x="16" y="554"/>
                  </a:cubicBezTo>
                  <a:lnTo>
                    <a:pt x="16" y="17"/>
                  </a:lnTo>
                  <a:cubicBezTo>
                    <a:pt x="16" y="17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0"/>
            <p:cNvSpPr/>
            <p:nvPr/>
          </p:nvSpPr>
          <p:spPr>
            <a:xfrm>
              <a:off x="1742487" y="1791918"/>
              <a:ext cx="167462" cy="394519"/>
            </a:xfrm>
            <a:custGeom>
              <a:avLst/>
              <a:gdLst/>
              <a:ahLst/>
              <a:cxnLst/>
              <a:rect l="l" t="t" r="r" b="b"/>
              <a:pathLst>
                <a:path w="1686" h="3972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1" y="134"/>
                    <a:pt x="70" y="235"/>
                    <a:pt x="134" y="320"/>
                  </a:cubicBezTo>
                  <a:cubicBezTo>
                    <a:pt x="171" y="352"/>
                    <a:pt x="187" y="388"/>
                    <a:pt x="203" y="437"/>
                  </a:cubicBezTo>
                  <a:cubicBezTo>
                    <a:pt x="474" y="893"/>
                    <a:pt x="740" y="1362"/>
                    <a:pt x="1011" y="1818"/>
                  </a:cubicBezTo>
                  <a:cubicBezTo>
                    <a:pt x="1128" y="2004"/>
                    <a:pt x="1245" y="2206"/>
                    <a:pt x="1346" y="2388"/>
                  </a:cubicBezTo>
                  <a:cubicBezTo>
                    <a:pt x="1383" y="2441"/>
                    <a:pt x="1399" y="2489"/>
                    <a:pt x="1431" y="2525"/>
                  </a:cubicBezTo>
                  <a:cubicBezTo>
                    <a:pt x="1467" y="2610"/>
                    <a:pt x="1516" y="2691"/>
                    <a:pt x="1568" y="2760"/>
                  </a:cubicBezTo>
                  <a:cubicBezTo>
                    <a:pt x="1617" y="2845"/>
                    <a:pt x="1633" y="2929"/>
                    <a:pt x="1633" y="3030"/>
                  </a:cubicBezTo>
                  <a:lnTo>
                    <a:pt x="1633" y="3281"/>
                  </a:lnTo>
                  <a:cubicBezTo>
                    <a:pt x="1633" y="3434"/>
                    <a:pt x="1649" y="3584"/>
                    <a:pt x="1617" y="3721"/>
                  </a:cubicBezTo>
                  <a:cubicBezTo>
                    <a:pt x="1601" y="3770"/>
                    <a:pt x="1617" y="3838"/>
                    <a:pt x="1649" y="3887"/>
                  </a:cubicBezTo>
                  <a:cubicBezTo>
                    <a:pt x="1649" y="3903"/>
                    <a:pt x="1649" y="3939"/>
                    <a:pt x="1669" y="3955"/>
                  </a:cubicBezTo>
                  <a:cubicBezTo>
                    <a:pt x="1669" y="3955"/>
                    <a:pt x="1669" y="3972"/>
                    <a:pt x="1685" y="3972"/>
                  </a:cubicBezTo>
                  <a:lnTo>
                    <a:pt x="1685" y="3955"/>
                  </a:lnTo>
                  <a:cubicBezTo>
                    <a:pt x="1685" y="3923"/>
                    <a:pt x="1669" y="3903"/>
                    <a:pt x="1669" y="3871"/>
                  </a:cubicBezTo>
                  <a:cubicBezTo>
                    <a:pt x="1649" y="3822"/>
                    <a:pt x="1633" y="3770"/>
                    <a:pt x="1633" y="3721"/>
                  </a:cubicBezTo>
                  <a:cubicBezTo>
                    <a:pt x="1669" y="3584"/>
                    <a:pt x="1669" y="3434"/>
                    <a:pt x="1669" y="3281"/>
                  </a:cubicBezTo>
                  <a:cubicBezTo>
                    <a:pt x="1669" y="3196"/>
                    <a:pt x="1649" y="3115"/>
                    <a:pt x="1669" y="3030"/>
                  </a:cubicBezTo>
                  <a:cubicBezTo>
                    <a:pt x="1669" y="2913"/>
                    <a:pt x="1649" y="2828"/>
                    <a:pt x="1584" y="2744"/>
                  </a:cubicBezTo>
                  <a:cubicBezTo>
                    <a:pt x="1532" y="2675"/>
                    <a:pt x="1500" y="2590"/>
                    <a:pt x="1447" y="2525"/>
                  </a:cubicBezTo>
                  <a:cubicBezTo>
                    <a:pt x="1431" y="2473"/>
                    <a:pt x="1399" y="2424"/>
                    <a:pt x="1383" y="2372"/>
                  </a:cubicBezTo>
                  <a:cubicBezTo>
                    <a:pt x="1265" y="2186"/>
                    <a:pt x="1144" y="1984"/>
                    <a:pt x="1043" y="1802"/>
                  </a:cubicBezTo>
                  <a:cubicBezTo>
                    <a:pt x="777" y="1346"/>
                    <a:pt x="490" y="873"/>
                    <a:pt x="235" y="421"/>
                  </a:cubicBezTo>
                  <a:cubicBezTo>
                    <a:pt x="203" y="388"/>
                    <a:pt x="187" y="336"/>
                    <a:pt x="154" y="304"/>
                  </a:cubicBezTo>
                  <a:cubicBezTo>
                    <a:pt x="86" y="219"/>
                    <a:pt x="17" y="134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0"/>
            <p:cNvSpPr/>
            <p:nvPr/>
          </p:nvSpPr>
          <p:spPr>
            <a:xfrm>
              <a:off x="1553570" y="2226465"/>
              <a:ext cx="5264" cy="63469"/>
            </a:xfrm>
            <a:custGeom>
              <a:avLst/>
              <a:gdLst/>
              <a:ahLst/>
              <a:cxnLst/>
              <a:rect l="l" t="t" r="r" b="b"/>
              <a:pathLst>
                <a:path w="53" h="639" extrusionOk="0">
                  <a:moveTo>
                    <a:pt x="37" y="1"/>
                  </a:moveTo>
                  <a:cubicBezTo>
                    <a:pt x="0" y="102"/>
                    <a:pt x="16" y="203"/>
                    <a:pt x="16" y="304"/>
                  </a:cubicBezTo>
                  <a:lnTo>
                    <a:pt x="16" y="489"/>
                  </a:lnTo>
                  <a:lnTo>
                    <a:pt x="16" y="538"/>
                  </a:lnTo>
                  <a:cubicBezTo>
                    <a:pt x="16" y="574"/>
                    <a:pt x="16" y="607"/>
                    <a:pt x="0" y="623"/>
                  </a:cubicBezTo>
                  <a:lnTo>
                    <a:pt x="0" y="639"/>
                  </a:lnTo>
                  <a:lnTo>
                    <a:pt x="16" y="639"/>
                  </a:lnTo>
                  <a:cubicBezTo>
                    <a:pt x="53" y="607"/>
                    <a:pt x="37" y="574"/>
                    <a:pt x="37" y="538"/>
                  </a:cubicBezTo>
                  <a:lnTo>
                    <a:pt x="37" y="506"/>
                  </a:lnTo>
                  <a:lnTo>
                    <a:pt x="37" y="304"/>
                  </a:lnTo>
                  <a:cubicBezTo>
                    <a:pt x="37" y="203"/>
                    <a:pt x="37" y="118"/>
                    <a:pt x="53" y="17"/>
                  </a:cubicBezTo>
                  <a:cubicBezTo>
                    <a:pt x="53" y="1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0"/>
            <p:cNvSpPr/>
            <p:nvPr/>
          </p:nvSpPr>
          <p:spPr>
            <a:xfrm>
              <a:off x="1643857" y="2355290"/>
              <a:ext cx="6853" cy="61879"/>
            </a:xfrm>
            <a:custGeom>
              <a:avLst/>
              <a:gdLst/>
              <a:ahLst/>
              <a:cxnLst/>
              <a:rect l="l" t="t" r="r" b="b"/>
              <a:pathLst>
                <a:path w="69" h="623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16" y="101"/>
                    <a:pt x="16" y="202"/>
                    <a:pt x="16" y="287"/>
                  </a:cubicBezTo>
                  <a:lnTo>
                    <a:pt x="16" y="473"/>
                  </a:lnTo>
                  <a:lnTo>
                    <a:pt x="16" y="521"/>
                  </a:lnTo>
                  <a:cubicBezTo>
                    <a:pt x="16" y="538"/>
                    <a:pt x="37" y="574"/>
                    <a:pt x="16" y="606"/>
                  </a:cubicBezTo>
                  <a:cubicBezTo>
                    <a:pt x="0" y="606"/>
                    <a:pt x="0" y="606"/>
                    <a:pt x="16" y="622"/>
                  </a:cubicBezTo>
                  <a:lnTo>
                    <a:pt x="37" y="606"/>
                  </a:lnTo>
                  <a:cubicBezTo>
                    <a:pt x="53" y="574"/>
                    <a:pt x="53" y="538"/>
                    <a:pt x="53" y="505"/>
                  </a:cubicBezTo>
                  <a:lnTo>
                    <a:pt x="53" y="473"/>
                  </a:lnTo>
                  <a:lnTo>
                    <a:pt x="53" y="287"/>
                  </a:lnTo>
                  <a:cubicBezTo>
                    <a:pt x="53" y="202"/>
                    <a:pt x="53" y="101"/>
                    <a:pt x="69" y="16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0"/>
            <p:cNvSpPr/>
            <p:nvPr/>
          </p:nvSpPr>
          <p:spPr>
            <a:xfrm>
              <a:off x="869817" y="2978753"/>
              <a:ext cx="334328" cy="219210"/>
            </a:xfrm>
            <a:custGeom>
              <a:avLst/>
              <a:gdLst/>
              <a:ahLst/>
              <a:cxnLst/>
              <a:rect l="l" t="t" r="r" b="b"/>
              <a:pathLst>
                <a:path w="3366" h="2207" extrusionOk="0">
                  <a:moveTo>
                    <a:pt x="3350" y="1"/>
                  </a:moveTo>
                  <a:cubicBezTo>
                    <a:pt x="3200" y="33"/>
                    <a:pt x="3063" y="86"/>
                    <a:pt x="2929" y="154"/>
                  </a:cubicBezTo>
                  <a:cubicBezTo>
                    <a:pt x="2881" y="171"/>
                    <a:pt x="2828" y="187"/>
                    <a:pt x="2780" y="203"/>
                  </a:cubicBezTo>
                  <a:cubicBezTo>
                    <a:pt x="2392" y="356"/>
                    <a:pt x="2004" y="490"/>
                    <a:pt x="1633" y="639"/>
                  </a:cubicBezTo>
                  <a:cubicBezTo>
                    <a:pt x="1415" y="724"/>
                    <a:pt x="1180" y="809"/>
                    <a:pt x="962" y="894"/>
                  </a:cubicBezTo>
                  <a:cubicBezTo>
                    <a:pt x="792" y="962"/>
                    <a:pt x="623" y="1011"/>
                    <a:pt x="473" y="1080"/>
                  </a:cubicBezTo>
                  <a:cubicBezTo>
                    <a:pt x="356" y="1128"/>
                    <a:pt x="235" y="1164"/>
                    <a:pt x="118" y="1213"/>
                  </a:cubicBezTo>
                  <a:cubicBezTo>
                    <a:pt x="33" y="1245"/>
                    <a:pt x="1" y="1298"/>
                    <a:pt x="1" y="1383"/>
                  </a:cubicBezTo>
                  <a:cubicBezTo>
                    <a:pt x="17" y="1568"/>
                    <a:pt x="1" y="1734"/>
                    <a:pt x="1" y="1920"/>
                  </a:cubicBezTo>
                  <a:lnTo>
                    <a:pt x="1" y="2053"/>
                  </a:lnTo>
                  <a:cubicBezTo>
                    <a:pt x="1" y="2106"/>
                    <a:pt x="1" y="2154"/>
                    <a:pt x="33" y="2207"/>
                  </a:cubicBezTo>
                  <a:lnTo>
                    <a:pt x="53" y="2207"/>
                  </a:lnTo>
                  <a:cubicBezTo>
                    <a:pt x="69" y="2207"/>
                    <a:pt x="69" y="2190"/>
                    <a:pt x="53" y="2190"/>
                  </a:cubicBezTo>
                  <a:cubicBezTo>
                    <a:pt x="33" y="2138"/>
                    <a:pt x="33" y="2106"/>
                    <a:pt x="33" y="2053"/>
                  </a:cubicBezTo>
                  <a:lnTo>
                    <a:pt x="33" y="1920"/>
                  </a:lnTo>
                  <a:lnTo>
                    <a:pt x="33" y="1383"/>
                  </a:lnTo>
                  <a:cubicBezTo>
                    <a:pt x="33" y="1298"/>
                    <a:pt x="53" y="1265"/>
                    <a:pt x="134" y="1229"/>
                  </a:cubicBezTo>
                  <a:cubicBezTo>
                    <a:pt x="255" y="1197"/>
                    <a:pt x="356" y="1144"/>
                    <a:pt x="473" y="1112"/>
                  </a:cubicBezTo>
                  <a:cubicBezTo>
                    <a:pt x="639" y="1043"/>
                    <a:pt x="809" y="979"/>
                    <a:pt x="978" y="926"/>
                  </a:cubicBezTo>
                  <a:cubicBezTo>
                    <a:pt x="1196" y="841"/>
                    <a:pt x="1415" y="740"/>
                    <a:pt x="1649" y="659"/>
                  </a:cubicBezTo>
                  <a:cubicBezTo>
                    <a:pt x="2020" y="522"/>
                    <a:pt x="2408" y="373"/>
                    <a:pt x="2780" y="235"/>
                  </a:cubicBezTo>
                  <a:cubicBezTo>
                    <a:pt x="2828" y="219"/>
                    <a:pt x="2897" y="187"/>
                    <a:pt x="2946" y="171"/>
                  </a:cubicBezTo>
                  <a:cubicBezTo>
                    <a:pt x="3083" y="118"/>
                    <a:pt x="3216" y="53"/>
                    <a:pt x="3366" y="33"/>
                  </a:cubicBezTo>
                  <a:lnTo>
                    <a:pt x="3366" y="17"/>
                  </a:lnTo>
                  <a:cubicBezTo>
                    <a:pt x="3366" y="1"/>
                    <a:pt x="3366" y="1"/>
                    <a:pt x="3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0"/>
            <p:cNvSpPr/>
            <p:nvPr/>
          </p:nvSpPr>
          <p:spPr>
            <a:xfrm>
              <a:off x="1257880" y="1238579"/>
              <a:ext cx="160509" cy="204014"/>
            </a:xfrm>
            <a:custGeom>
              <a:avLst/>
              <a:gdLst/>
              <a:ahLst/>
              <a:cxnLst/>
              <a:rect l="l" t="t" r="r" b="b"/>
              <a:pathLst>
                <a:path w="1616" h="2054" extrusionOk="0">
                  <a:moveTo>
                    <a:pt x="1600" y="1"/>
                  </a:moveTo>
                  <a:lnTo>
                    <a:pt x="1277" y="183"/>
                  </a:lnTo>
                  <a:cubicBezTo>
                    <a:pt x="994" y="352"/>
                    <a:pt x="707" y="522"/>
                    <a:pt x="436" y="688"/>
                  </a:cubicBezTo>
                  <a:cubicBezTo>
                    <a:pt x="388" y="724"/>
                    <a:pt x="351" y="740"/>
                    <a:pt x="319" y="772"/>
                  </a:cubicBezTo>
                  <a:cubicBezTo>
                    <a:pt x="250" y="809"/>
                    <a:pt x="186" y="857"/>
                    <a:pt x="101" y="890"/>
                  </a:cubicBezTo>
                  <a:cubicBezTo>
                    <a:pt x="32" y="926"/>
                    <a:pt x="0" y="974"/>
                    <a:pt x="0" y="1043"/>
                  </a:cubicBezTo>
                  <a:lnTo>
                    <a:pt x="0" y="1968"/>
                  </a:lnTo>
                  <a:cubicBezTo>
                    <a:pt x="0" y="1984"/>
                    <a:pt x="16" y="2001"/>
                    <a:pt x="16" y="2021"/>
                  </a:cubicBezTo>
                  <a:cubicBezTo>
                    <a:pt x="32" y="2037"/>
                    <a:pt x="32" y="2037"/>
                    <a:pt x="32" y="2053"/>
                  </a:cubicBezTo>
                  <a:lnTo>
                    <a:pt x="48" y="2053"/>
                  </a:lnTo>
                  <a:cubicBezTo>
                    <a:pt x="48" y="2053"/>
                    <a:pt x="65" y="2037"/>
                    <a:pt x="48" y="2037"/>
                  </a:cubicBezTo>
                  <a:lnTo>
                    <a:pt x="48" y="2021"/>
                  </a:lnTo>
                  <a:cubicBezTo>
                    <a:pt x="32" y="2001"/>
                    <a:pt x="32" y="1984"/>
                    <a:pt x="32" y="1968"/>
                  </a:cubicBezTo>
                  <a:lnTo>
                    <a:pt x="32" y="1043"/>
                  </a:lnTo>
                  <a:cubicBezTo>
                    <a:pt x="32" y="974"/>
                    <a:pt x="48" y="942"/>
                    <a:pt x="117" y="910"/>
                  </a:cubicBezTo>
                  <a:cubicBezTo>
                    <a:pt x="186" y="873"/>
                    <a:pt x="250" y="841"/>
                    <a:pt x="319" y="789"/>
                  </a:cubicBezTo>
                  <a:cubicBezTo>
                    <a:pt x="368" y="756"/>
                    <a:pt x="404" y="740"/>
                    <a:pt x="436" y="708"/>
                  </a:cubicBezTo>
                  <a:cubicBezTo>
                    <a:pt x="723" y="538"/>
                    <a:pt x="1010" y="385"/>
                    <a:pt x="1297" y="219"/>
                  </a:cubicBezTo>
                  <a:lnTo>
                    <a:pt x="1600" y="33"/>
                  </a:lnTo>
                  <a:cubicBezTo>
                    <a:pt x="1616" y="17"/>
                    <a:pt x="1616" y="17"/>
                    <a:pt x="1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0"/>
            <p:cNvSpPr/>
            <p:nvPr/>
          </p:nvSpPr>
          <p:spPr>
            <a:xfrm>
              <a:off x="871406" y="1393923"/>
              <a:ext cx="339592" cy="280891"/>
            </a:xfrm>
            <a:custGeom>
              <a:avLst/>
              <a:gdLst/>
              <a:ahLst/>
              <a:cxnLst/>
              <a:rect l="l" t="t" r="r" b="b"/>
              <a:pathLst>
                <a:path w="3419" h="2828" extrusionOk="0">
                  <a:moveTo>
                    <a:pt x="3402" y="0"/>
                  </a:moveTo>
                  <a:cubicBezTo>
                    <a:pt x="3233" y="69"/>
                    <a:pt x="3083" y="170"/>
                    <a:pt x="2930" y="255"/>
                  </a:cubicBezTo>
                  <a:cubicBezTo>
                    <a:pt x="2881" y="303"/>
                    <a:pt x="2812" y="336"/>
                    <a:pt x="2764" y="372"/>
                  </a:cubicBezTo>
                  <a:cubicBezTo>
                    <a:pt x="2174" y="707"/>
                    <a:pt x="1601" y="1042"/>
                    <a:pt x="1047" y="1382"/>
                  </a:cubicBezTo>
                  <a:lnTo>
                    <a:pt x="623" y="1632"/>
                  </a:lnTo>
                  <a:cubicBezTo>
                    <a:pt x="558" y="1669"/>
                    <a:pt x="490" y="1701"/>
                    <a:pt x="421" y="1733"/>
                  </a:cubicBezTo>
                  <a:cubicBezTo>
                    <a:pt x="320" y="1802"/>
                    <a:pt x="203" y="1887"/>
                    <a:pt x="69" y="1951"/>
                  </a:cubicBezTo>
                  <a:cubicBezTo>
                    <a:pt x="37" y="1972"/>
                    <a:pt x="1" y="1988"/>
                    <a:pt x="1" y="2036"/>
                  </a:cubicBezTo>
                  <a:lnTo>
                    <a:pt x="1" y="2323"/>
                  </a:lnTo>
                  <a:cubicBezTo>
                    <a:pt x="1" y="2493"/>
                    <a:pt x="1" y="2658"/>
                    <a:pt x="17" y="2812"/>
                  </a:cubicBezTo>
                  <a:cubicBezTo>
                    <a:pt x="17" y="2828"/>
                    <a:pt x="17" y="2828"/>
                    <a:pt x="37" y="2828"/>
                  </a:cubicBezTo>
                  <a:lnTo>
                    <a:pt x="53" y="2812"/>
                  </a:lnTo>
                  <a:cubicBezTo>
                    <a:pt x="17" y="2658"/>
                    <a:pt x="37" y="2493"/>
                    <a:pt x="37" y="2323"/>
                  </a:cubicBezTo>
                  <a:lnTo>
                    <a:pt x="37" y="2036"/>
                  </a:lnTo>
                  <a:cubicBezTo>
                    <a:pt x="37" y="2004"/>
                    <a:pt x="53" y="1988"/>
                    <a:pt x="86" y="1972"/>
                  </a:cubicBezTo>
                  <a:cubicBezTo>
                    <a:pt x="203" y="1903"/>
                    <a:pt x="320" y="1834"/>
                    <a:pt x="441" y="1770"/>
                  </a:cubicBezTo>
                  <a:cubicBezTo>
                    <a:pt x="506" y="1717"/>
                    <a:pt x="574" y="1685"/>
                    <a:pt x="623" y="1648"/>
                  </a:cubicBezTo>
                  <a:lnTo>
                    <a:pt x="1047" y="1398"/>
                  </a:lnTo>
                  <a:cubicBezTo>
                    <a:pt x="1617" y="1079"/>
                    <a:pt x="2190" y="723"/>
                    <a:pt x="2764" y="388"/>
                  </a:cubicBezTo>
                  <a:cubicBezTo>
                    <a:pt x="2829" y="356"/>
                    <a:pt x="2897" y="319"/>
                    <a:pt x="2946" y="287"/>
                  </a:cubicBezTo>
                  <a:cubicBezTo>
                    <a:pt x="3099" y="186"/>
                    <a:pt x="3249" y="101"/>
                    <a:pt x="3418" y="33"/>
                  </a:cubicBezTo>
                  <a:lnTo>
                    <a:pt x="3418" y="16"/>
                  </a:lnTo>
                  <a:cubicBezTo>
                    <a:pt x="3418" y="0"/>
                    <a:pt x="3402" y="0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0"/>
            <p:cNvSpPr/>
            <p:nvPr/>
          </p:nvSpPr>
          <p:spPr>
            <a:xfrm>
              <a:off x="936861" y="2418659"/>
              <a:ext cx="4867" cy="83930"/>
            </a:xfrm>
            <a:custGeom>
              <a:avLst/>
              <a:gdLst/>
              <a:ahLst/>
              <a:cxnLst/>
              <a:rect l="l" t="t" r="r" b="b"/>
              <a:pathLst>
                <a:path w="49" h="845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54"/>
                    <a:pt x="16" y="287"/>
                    <a:pt x="0" y="421"/>
                  </a:cubicBezTo>
                  <a:lnTo>
                    <a:pt x="0" y="691"/>
                  </a:lnTo>
                  <a:cubicBezTo>
                    <a:pt x="16" y="691"/>
                    <a:pt x="0" y="707"/>
                    <a:pt x="0" y="724"/>
                  </a:cubicBezTo>
                  <a:cubicBezTo>
                    <a:pt x="0" y="760"/>
                    <a:pt x="0" y="808"/>
                    <a:pt x="33" y="845"/>
                  </a:cubicBezTo>
                  <a:lnTo>
                    <a:pt x="49" y="845"/>
                  </a:lnTo>
                  <a:lnTo>
                    <a:pt x="49" y="825"/>
                  </a:lnTo>
                  <a:cubicBezTo>
                    <a:pt x="33" y="792"/>
                    <a:pt x="33" y="760"/>
                    <a:pt x="33" y="724"/>
                  </a:cubicBezTo>
                  <a:lnTo>
                    <a:pt x="33" y="691"/>
                  </a:lnTo>
                  <a:lnTo>
                    <a:pt x="33" y="421"/>
                  </a:lnTo>
                  <a:cubicBezTo>
                    <a:pt x="33" y="287"/>
                    <a:pt x="33" y="154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0"/>
            <p:cNvSpPr/>
            <p:nvPr/>
          </p:nvSpPr>
          <p:spPr>
            <a:xfrm>
              <a:off x="687655" y="2637770"/>
              <a:ext cx="127335" cy="135678"/>
            </a:xfrm>
            <a:custGeom>
              <a:avLst/>
              <a:gdLst/>
              <a:ahLst/>
              <a:cxnLst/>
              <a:rect l="l" t="t" r="r" b="b"/>
              <a:pathLst>
                <a:path w="1282" h="1366" extrusionOk="0">
                  <a:moveTo>
                    <a:pt x="1261" y="0"/>
                  </a:moveTo>
                  <a:cubicBezTo>
                    <a:pt x="1128" y="53"/>
                    <a:pt x="978" y="117"/>
                    <a:pt x="841" y="186"/>
                  </a:cubicBezTo>
                  <a:cubicBezTo>
                    <a:pt x="740" y="235"/>
                    <a:pt x="639" y="271"/>
                    <a:pt x="538" y="319"/>
                  </a:cubicBezTo>
                  <a:cubicBezTo>
                    <a:pt x="421" y="356"/>
                    <a:pt x="304" y="420"/>
                    <a:pt x="203" y="473"/>
                  </a:cubicBezTo>
                  <a:cubicBezTo>
                    <a:pt x="170" y="489"/>
                    <a:pt x="150" y="489"/>
                    <a:pt x="118" y="505"/>
                  </a:cubicBezTo>
                  <a:lnTo>
                    <a:pt x="102" y="505"/>
                  </a:lnTo>
                  <a:cubicBezTo>
                    <a:pt x="69" y="537"/>
                    <a:pt x="1" y="558"/>
                    <a:pt x="1" y="622"/>
                  </a:cubicBezTo>
                  <a:lnTo>
                    <a:pt x="1" y="877"/>
                  </a:lnTo>
                  <a:cubicBezTo>
                    <a:pt x="1" y="1026"/>
                    <a:pt x="1" y="1196"/>
                    <a:pt x="17" y="1366"/>
                  </a:cubicBezTo>
                  <a:lnTo>
                    <a:pt x="33" y="1366"/>
                  </a:lnTo>
                  <a:cubicBezTo>
                    <a:pt x="33" y="1366"/>
                    <a:pt x="49" y="1366"/>
                    <a:pt x="49" y="1345"/>
                  </a:cubicBezTo>
                  <a:cubicBezTo>
                    <a:pt x="17" y="1196"/>
                    <a:pt x="33" y="1026"/>
                    <a:pt x="33" y="877"/>
                  </a:cubicBezTo>
                  <a:lnTo>
                    <a:pt x="33" y="622"/>
                  </a:lnTo>
                  <a:cubicBezTo>
                    <a:pt x="33" y="574"/>
                    <a:pt x="69" y="558"/>
                    <a:pt x="118" y="537"/>
                  </a:cubicBezTo>
                  <a:lnTo>
                    <a:pt x="134" y="521"/>
                  </a:lnTo>
                  <a:cubicBezTo>
                    <a:pt x="150" y="521"/>
                    <a:pt x="186" y="505"/>
                    <a:pt x="219" y="489"/>
                  </a:cubicBezTo>
                  <a:cubicBezTo>
                    <a:pt x="320" y="437"/>
                    <a:pt x="437" y="388"/>
                    <a:pt x="554" y="336"/>
                  </a:cubicBezTo>
                  <a:cubicBezTo>
                    <a:pt x="655" y="303"/>
                    <a:pt x="756" y="255"/>
                    <a:pt x="857" y="202"/>
                  </a:cubicBezTo>
                  <a:cubicBezTo>
                    <a:pt x="994" y="134"/>
                    <a:pt x="1128" y="69"/>
                    <a:pt x="1281" y="33"/>
                  </a:cubicBezTo>
                  <a:lnTo>
                    <a:pt x="1281" y="16"/>
                  </a:lnTo>
                  <a:cubicBezTo>
                    <a:pt x="1281" y="0"/>
                    <a:pt x="1281" y="0"/>
                    <a:pt x="1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0"/>
            <p:cNvSpPr/>
            <p:nvPr/>
          </p:nvSpPr>
          <p:spPr>
            <a:xfrm>
              <a:off x="540455" y="3329867"/>
              <a:ext cx="97140" cy="33373"/>
            </a:xfrm>
            <a:custGeom>
              <a:avLst/>
              <a:gdLst/>
              <a:ahLst/>
              <a:cxnLst/>
              <a:rect l="l" t="t" r="r" b="b"/>
              <a:pathLst>
                <a:path w="978" h="336" extrusionOk="0">
                  <a:moveTo>
                    <a:pt x="962" y="1"/>
                  </a:moveTo>
                  <a:cubicBezTo>
                    <a:pt x="776" y="53"/>
                    <a:pt x="606" y="118"/>
                    <a:pt x="440" y="186"/>
                  </a:cubicBezTo>
                  <a:cubicBezTo>
                    <a:pt x="356" y="203"/>
                    <a:pt x="271" y="235"/>
                    <a:pt x="202" y="271"/>
                  </a:cubicBezTo>
                  <a:cubicBezTo>
                    <a:pt x="186" y="271"/>
                    <a:pt x="170" y="271"/>
                    <a:pt x="154" y="287"/>
                  </a:cubicBezTo>
                  <a:cubicBezTo>
                    <a:pt x="101" y="304"/>
                    <a:pt x="69" y="320"/>
                    <a:pt x="16" y="320"/>
                  </a:cubicBezTo>
                  <a:cubicBezTo>
                    <a:pt x="0" y="320"/>
                    <a:pt x="0" y="320"/>
                    <a:pt x="0" y="336"/>
                  </a:cubicBezTo>
                  <a:lnTo>
                    <a:pt x="16" y="336"/>
                  </a:lnTo>
                  <a:cubicBezTo>
                    <a:pt x="69" y="336"/>
                    <a:pt x="117" y="320"/>
                    <a:pt x="154" y="304"/>
                  </a:cubicBezTo>
                  <a:cubicBezTo>
                    <a:pt x="170" y="304"/>
                    <a:pt x="186" y="304"/>
                    <a:pt x="202" y="287"/>
                  </a:cubicBezTo>
                  <a:cubicBezTo>
                    <a:pt x="287" y="271"/>
                    <a:pt x="372" y="235"/>
                    <a:pt x="440" y="203"/>
                  </a:cubicBezTo>
                  <a:cubicBezTo>
                    <a:pt x="606" y="134"/>
                    <a:pt x="792" y="69"/>
                    <a:pt x="962" y="33"/>
                  </a:cubicBezTo>
                  <a:cubicBezTo>
                    <a:pt x="978" y="33"/>
                    <a:pt x="978" y="17"/>
                    <a:pt x="978" y="17"/>
                  </a:cubicBezTo>
                  <a:cubicBezTo>
                    <a:pt x="978" y="17"/>
                    <a:pt x="978" y="1"/>
                    <a:pt x="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0"/>
            <p:cNvSpPr/>
            <p:nvPr/>
          </p:nvSpPr>
          <p:spPr>
            <a:xfrm>
              <a:off x="1413125" y="1562080"/>
              <a:ext cx="5264" cy="47775"/>
            </a:xfrm>
            <a:custGeom>
              <a:avLst/>
              <a:gdLst/>
              <a:ahLst/>
              <a:cxnLst/>
              <a:rect l="l" t="t" r="r" b="b"/>
              <a:pathLst>
                <a:path w="53" h="481" extrusionOk="0">
                  <a:moveTo>
                    <a:pt x="31" y="1"/>
                  </a:moveTo>
                  <a:cubicBezTo>
                    <a:pt x="26" y="1"/>
                    <a:pt x="17" y="8"/>
                    <a:pt x="17" y="8"/>
                  </a:cubicBezTo>
                  <a:cubicBezTo>
                    <a:pt x="0" y="109"/>
                    <a:pt x="0" y="210"/>
                    <a:pt x="0" y="311"/>
                  </a:cubicBezTo>
                  <a:cubicBezTo>
                    <a:pt x="0" y="359"/>
                    <a:pt x="17" y="412"/>
                    <a:pt x="0" y="481"/>
                  </a:cubicBezTo>
                  <a:lnTo>
                    <a:pt x="37" y="481"/>
                  </a:lnTo>
                  <a:lnTo>
                    <a:pt x="37" y="311"/>
                  </a:lnTo>
                  <a:cubicBezTo>
                    <a:pt x="37" y="210"/>
                    <a:pt x="37" y="109"/>
                    <a:pt x="53" y="8"/>
                  </a:cubicBezTo>
                  <a:lnTo>
                    <a:pt x="37" y="8"/>
                  </a:lnTo>
                  <a:cubicBezTo>
                    <a:pt x="37" y="3"/>
                    <a:pt x="34" y="1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0"/>
            <p:cNvSpPr/>
            <p:nvPr/>
          </p:nvSpPr>
          <p:spPr>
            <a:xfrm>
              <a:off x="1583666" y="1928788"/>
              <a:ext cx="3675" cy="55423"/>
            </a:xfrm>
            <a:custGeom>
              <a:avLst/>
              <a:gdLst/>
              <a:ahLst/>
              <a:cxnLst/>
              <a:rect l="l" t="t" r="r" b="b"/>
              <a:pathLst>
                <a:path w="37" h="558" extrusionOk="0">
                  <a:moveTo>
                    <a:pt x="0" y="0"/>
                  </a:moveTo>
                  <a:lnTo>
                    <a:pt x="0" y="558"/>
                  </a:lnTo>
                  <a:lnTo>
                    <a:pt x="37" y="55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0"/>
            <p:cNvSpPr/>
            <p:nvPr/>
          </p:nvSpPr>
          <p:spPr>
            <a:xfrm>
              <a:off x="891470" y="2106083"/>
              <a:ext cx="5364" cy="88797"/>
            </a:xfrm>
            <a:custGeom>
              <a:avLst/>
              <a:gdLst/>
              <a:ahLst/>
              <a:cxnLst/>
              <a:rect l="l" t="t" r="r" b="b"/>
              <a:pathLst>
                <a:path w="54" h="894" extrusionOk="0">
                  <a:moveTo>
                    <a:pt x="1" y="1"/>
                  </a:moveTo>
                  <a:lnTo>
                    <a:pt x="1" y="203"/>
                  </a:lnTo>
                  <a:lnTo>
                    <a:pt x="1" y="760"/>
                  </a:lnTo>
                  <a:lnTo>
                    <a:pt x="1" y="776"/>
                  </a:lnTo>
                  <a:cubicBezTo>
                    <a:pt x="1" y="809"/>
                    <a:pt x="1" y="861"/>
                    <a:pt x="17" y="893"/>
                  </a:cubicBezTo>
                  <a:lnTo>
                    <a:pt x="37" y="893"/>
                  </a:lnTo>
                  <a:cubicBezTo>
                    <a:pt x="53" y="893"/>
                    <a:pt x="53" y="893"/>
                    <a:pt x="37" y="877"/>
                  </a:cubicBezTo>
                  <a:lnTo>
                    <a:pt x="37" y="776"/>
                  </a:lnTo>
                  <a:lnTo>
                    <a:pt x="37" y="760"/>
                  </a:lnTo>
                  <a:lnTo>
                    <a:pt x="37" y="203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0"/>
            <p:cNvSpPr/>
            <p:nvPr/>
          </p:nvSpPr>
          <p:spPr>
            <a:xfrm>
              <a:off x="1815987" y="1976564"/>
              <a:ext cx="5264" cy="42610"/>
            </a:xfrm>
            <a:custGeom>
              <a:avLst/>
              <a:gdLst/>
              <a:ahLst/>
              <a:cxnLst/>
              <a:rect l="l" t="t" r="r" b="b"/>
              <a:pathLst>
                <a:path w="53" h="429" extrusionOk="0">
                  <a:moveTo>
                    <a:pt x="41" y="1"/>
                  </a:moveTo>
                  <a:cubicBezTo>
                    <a:pt x="37" y="1"/>
                    <a:pt x="37" y="8"/>
                    <a:pt x="37" y="8"/>
                  </a:cubicBezTo>
                  <a:cubicBezTo>
                    <a:pt x="20" y="77"/>
                    <a:pt x="20" y="145"/>
                    <a:pt x="20" y="210"/>
                  </a:cubicBezTo>
                  <a:cubicBezTo>
                    <a:pt x="20" y="279"/>
                    <a:pt x="20" y="347"/>
                    <a:pt x="0" y="412"/>
                  </a:cubicBezTo>
                  <a:cubicBezTo>
                    <a:pt x="0" y="428"/>
                    <a:pt x="0" y="428"/>
                    <a:pt x="20" y="428"/>
                  </a:cubicBezTo>
                  <a:lnTo>
                    <a:pt x="37" y="428"/>
                  </a:lnTo>
                  <a:cubicBezTo>
                    <a:pt x="53" y="363"/>
                    <a:pt x="53" y="279"/>
                    <a:pt x="53" y="210"/>
                  </a:cubicBezTo>
                  <a:cubicBezTo>
                    <a:pt x="37" y="145"/>
                    <a:pt x="37" y="77"/>
                    <a:pt x="53" y="24"/>
                  </a:cubicBezTo>
                  <a:lnTo>
                    <a:pt x="53" y="8"/>
                  </a:lnTo>
                  <a:cubicBezTo>
                    <a:pt x="47" y="3"/>
                    <a:pt x="44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1182393" y="3328277"/>
              <a:ext cx="5364" cy="97239"/>
            </a:xfrm>
            <a:custGeom>
              <a:avLst/>
              <a:gdLst/>
              <a:ahLst/>
              <a:cxnLst/>
              <a:rect l="l" t="t" r="r" b="b"/>
              <a:pathLst>
                <a:path w="54" h="979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37" y="134"/>
                    <a:pt x="17" y="251"/>
                    <a:pt x="17" y="372"/>
                  </a:cubicBezTo>
                  <a:lnTo>
                    <a:pt x="17" y="574"/>
                  </a:lnTo>
                  <a:lnTo>
                    <a:pt x="17" y="841"/>
                  </a:lnTo>
                  <a:lnTo>
                    <a:pt x="17" y="958"/>
                  </a:lnTo>
                  <a:lnTo>
                    <a:pt x="37" y="978"/>
                  </a:lnTo>
                  <a:lnTo>
                    <a:pt x="53" y="958"/>
                  </a:lnTo>
                  <a:lnTo>
                    <a:pt x="53" y="841"/>
                  </a:lnTo>
                  <a:lnTo>
                    <a:pt x="53" y="574"/>
                  </a:lnTo>
                  <a:lnTo>
                    <a:pt x="53" y="372"/>
                  </a:lnTo>
                  <a:cubicBezTo>
                    <a:pt x="53" y="251"/>
                    <a:pt x="53" y="134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1923059" y="2398595"/>
              <a:ext cx="145809" cy="324693"/>
            </a:xfrm>
            <a:custGeom>
              <a:avLst/>
              <a:gdLst/>
              <a:ahLst/>
              <a:cxnLst/>
              <a:rect l="l" t="t" r="r" b="b"/>
              <a:pathLst>
                <a:path w="1468" h="3269" extrusionOk="0">
                  <a:moveTo>
                    <a:pt x="1" y="1"/>
                  </a:moveTo>
                  <a:cubicBezTo>
                    <a:pt x="1" y="118"/>
                    <a:pt x="53" y="203"/>
                    <a:pt x="118" y="287"/>
                  </a:cubicBezTo>
                  <a:cubicBezTo>
                    <a:pt x="134" y="304"/>
                    <a:pt x="154" y="340"/>
                    <a:pt x="170" y="372"/>
                  </a:cubicBezTo>
                  <a:cubicBezTo>
                    <a:pt x="558" y="978"/>
                    <a:pt x="978" y="1633"/>
                    <a:pt x="1399" y="2291"/>
                  </a:cubicBezTo>
                  <a:cubicBezTo>
                    <a:pt x="1415" y="2323"/>
                    <a:pt x="1431" y="2376"/>
                    <a:pt x="1431" y="2408"/>
                  </a:cubicBezTo>
                  <a:lnTo>
                    <a:pt x="1431" y="2695"/>
                  </a:lnTo>
                  <a:cubicBezTo>
                    <a:pt x="1431" y="2845"/>
                    <a:pt x="1415" y="2982"/>
                    <a:pt x="1431" y="3131"/>
                  </a:cubicBezTo>
                  <a:cubicBezTo>
                    <a:pt x="1447" y="3147"/>
                    <a:pt x="1431" y="3184"/>
                    <a:pt x="1415" y="3200"/>
                  </a:cubicBezTo>
                  <a:cubicBezTo>
                    <a:pt x="1415" y="3216"/>
                    <a:pt x="1399" y="3232"/>
                    <a:pt x="1399" y="3248"/>
                  </a:cubicBezTo>
                  <a:cubicBezTo>
                    <a:pt x="1399" y="3248"/>
                    <a:pt x="1399" y="3269"/>
                    <a:pt x="1415" y="3269"/>
                  </a:cubicBezTo>
                  <a:lnTo>
                    <a:pt x="1431" y="3248"/>
                  </a:lnTo>
                  <a:cubicBezTo>
                    <a:pt x="1431" y="3248"/>
                    <a:pt x="1431" y="3232"/>
                    <a:pt x="1447" y="3216"/>
                  </a:cubicBezTo>
                  <a:cubicBezTo>
                    <a:pt x="1447" y="3184"/>
                    <a:pt x="1467" y="3147"/>
                    <a:pt x="1467" y="3131"/>
                  </a:cubicBezTo>
                  <a:cubicBezTo>
                    <a:pt x="1447" y="2982"/>
                    <a:pt x="1447" y="2845"/>
                    <a:pt x="1447" y="2695"/>
                  </a:cubicBezTo>
                  <a:lnTo>
                    <a:pt x="1447" y="2408"/>
                  </a:lnTo>
                  <a:cubicBezTo>
                    <a:pt x="1447" y="2360"/>
                    <a:pt x="1447" y="2323"/>
                    <a:pt x="1415" y="2275"/>
                  </a:cubicBezTo>
                  <a:cubicBezTo>
                    <a:pt x="995" y="1616"/>
                    <a:pt x="591" y="962"/>
                    <a:pt x="203" y="356"/>
                  </a:cubicBezTo>
                  <a:cubicBezTo>
                    <a:pt x="187" y="320"/>
                    <a:pt x="154" y="287"/>
                    <a:pt x="134" y="271"/>
                  </a:cubicBezTo>
                  <a:cubicBezTo>
                    <a:pt x="86" y="186"/>
                    <a:pt x="17" y="118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2153791" y="2945479"/>
              <a:ext cx="6953" cy="48669"/>
            </a:xfrm>
            <a:custGeom>
              <a:avLst/>
              <a:gdLst/>
              <a:ahLst/>
              <a:cxnLst/>
              <a:rect l="l" t="t" r="r" b="b"/>
              <a:pathLst>
                <a:path w="70" h="490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7" y="85"/>
                    <a:pt x="17" y="166"/>
                    <a:pt x="17" y="251"/>
                  </a:cubicBezTo>
                  <a:cubicBezTo>
                    <a:pt x="17" y="320"/>
                    <a:pt x="33" y="405"/>
                    <a:pt x="17" y="469"/>
                  </a:cubicBezTo>
                  <a:cubicBezTo>
                    <a:pt x="1" y="469"/>
                    <a:pt x="17" y="489"/>
                    <a:pt x="17" y="489"/>
                  </a:cubicBezTo>
                  <a:lnTo>
                    <a:pt x="33" y="469"/>
                  </a:lnTo>
                  <a:cubicBezTo>
                    <a:pt x="53" y="405"/>
                    <a:pt x="53" y="320"/>
                    <a:pt x="53" y="235"/>
                  </a:cubicBezTo>
                  <a:cubicBezTo>
                    <a:pt x="53" y="166"/>
                    <a:pt x="33" y="85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1491790" y="1230236"/>
              <a:ext cx="8443" cy="102007"/>
            </a:xfrm>
            <a:custGeom>
              <a:avLst/>
              <a:gdLst/>
              <a:ahLst/>
              <a:cxnLst/>
              <a:rect l="l" t="t" r="r" b="b"/>
              <a:pathLst>
                <a:path w="85" h="1027" extrusionOk="0">
                  <a:moveTo>
                    <a:pt x="53" y="0"/>
                  </a:moveTo>
                  <a:cubicBezTo>
                    <a:pt x="16" y="32"/>
                    <a:pt x="32" y="85"/>
                    <a:pt x="32" y="117"/>
                  </a:cubicBezTo>
                  <a:lnTo>
                    <a:pt x="32" y="150"/>
                  </a:lnTo>
                  <a:lnTo>
                    <a:pt x="32" y="420"/>
                  </a:lnTo>
                  <a:cubicBezTo>
                    <a:pt x="53" y="553"/>
                    <a:pt x="53" y="691"/>
                    <a:pt x="16" y="824"/>
                  </a:cubicBezTo>
                  <a:cubicBezTo>
                    <a:pt x="0" y="873"/>
                    <a:pt x="16" y="925"/>
                    <a:pt x="32" y="957"/>
                  </a:cubicBezTo>
                  <a:cubicBezTo>
                    <a:pt x="53" y="974"/>
                    <a:pt x="53" y="1010"/>
                    <a:pt x="53" y="1026"/>
                  </a:cubicBezTo>
                  <a:lnTo>
                    <a:pt x="69" y="1026"/>
                  </a:lnTo>
                  <a:cubicBezTo>
                    <a:pt x="85" y="1026"/>
                    <a:pt x="85" y="1026"/>
                    <a:pt x="85" y="1010"/>
                  </a:cubicBezTo>
                  <a:cubicBezTo>
                    <a:pt x="69" y="994"/>
                    <a:pt x="69" y="974"/>
                    <a:pt x="69" y="957"/>
                  </a:cubicBezTo>
                  <a:cubicBezTo>
                    <a:pt x="53" y="909"/>
                    <a:pt x="32" y="873"/>
                    <a:pt x="53" y="840"/>
                  </a:cubicBezTo>
                  <a:cubicBezTo>
                    <a:pt x="69" y="691"/>
                    <a:pt x="69" y="553"/>
                    <a:pt x="69" y="420"/>
                  </a:cubicBezTo>
                  <a:lnTo>
                    <a:pt x="69" y="150"/>
                  </a:lnTo>
                  <a:lnTo>
                    <a:pt x="69" y="101"/>
                  </a:lnTo>
                  <a:cubicBezTo>
                    <a:pt x="53" y="65"/>
                    <a:pt x="53" y="49"/>
                    <a:pt x="69" y="32"/>
                  </a:cubicBezTo>
                  <a:lnTo>
                    <a:pt x="85" y="1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1734143" y="3369994"/>
              <a:ext cx="174216" cy="276124"/>
            </a:xfrm>
            <a:custGeom>
              <a:avLst/>
              <a:gdLst/>
              <a:ahLst/>
              <a:cxnLst/>
              <a:rect l="l" t="t" r="r" b="b"/>
              <a:pathLst>
                <a:path w="1754" h="2780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36" y="118"/>
                    <a:pt x="101" y="186"/>
                    <a:pt x="186" y="255"/>
                  </a:cubicBezTo>
                  <a:cubicBezTo>
                    <a:pt x="218" y="271"/>
                    <a:pt x="238" y="304"/>
                    <a:pt x="271" y="320"/>
                  </a:cubicBezTo>
                  <a:cubicBezTo>
                    <a:pt x="622" y="691"/>
                    <a:pt x="978" y="1043"/>
                    <a:pt x="1329" y="1398"/>
                  </a:cubicBezTo>
                  <a:lnTo>
                    <a:pt x="1632" y="1701"/>
                  </a:lnTo>
                  <a:cubicBezTo>
                    <a:pt x="1632" y="1717"/>
                    <a:pt x="1652" y="1717"/>
                    <a:pt x="1652" y="1717"/>
                  </a:cubicBezTo>
                  <a:cubicBezTo>
                    <a:pt x="1685" y="1770"/>
                    <a:pt x="1733" y="1802"/>
                    <a:pt x="1717" y="1851"/>
                  </a:cubicBezTo>
                  <a:cubicBezTo>
                    <a:pt x="1701" y="2020"/>
                    <a:pt x="1701" y="2174"/>
                    <a:pt x="1701" y="2340"/>
                  </a:cubicBezTo>
                  <a:cubicBezTo>
                    <a:pt x="1701" y="2424"/>
                    <a:pt x="1717" y="2525"/>
                    <a:pt x="1701" y="2610"/>
                  </a:cubicBezTo>
                  <a:lnTo>
                    <a:pt x="1701" y="2643"/>
                  </a:lnTo>
                  <a:cubicBezTo>
                    <a:pt x="1701" y="2679"/>
                    <a:pt x="1701" y="2727"/>
                    <a:pt x="1685" y="2760"/>
                  </a:cubicBezTo>
                  <a:lnTo>
                    <a:pt x="1685" y="2780"/>
                  </a:lnTo>
                  <a:lnTo>
                    <a:pt x="1701" y="2780"/>
                  </a:lnTo>
                  <a:cubicBezTo>
                    <a:pt x="1733" y="2727"/>
                    <a:pt x="1733" y="2679"/>
                    <a:pt x="1733" y="2643"/>
                  </a:cubicBezTo>
                  <a:lnTo>
                    <a:pt x="1733" y="2610"/>
                  </a:lnTo>
                  <a:lnTo>
                    <a:pt x="1733" y="2340"/>
                  </a:lnTo>
                  <a:cubicBezTo>
                    <a:pt x="1733" y="2174"/>
                    <a:pt x="1733" y="2020"/>
                    <a:pt x="1753" y="1871"/>
                  </a:cubicBezTo>
                  <a:cubicBezTo>
                    <a:pt x="1753" y="1786"/>
                    <a:pt x="1717" y="1750"/>
                    <a:pt x="1668" y="1701"/>
                  </a:cubicBezTo>
                  <a:cubicBezTo>
                    <a:pt x="1668" y="1701"/>
                    <a:pt x="1652" y="1701"/>
                    <a:pt x="1652" y="1685"/>
                  </a:cubicBezTo>
                  <a:lnTo>
                    <a:pt x="1349" y="1382"/>
                  </a:lnTo>
                  <a:cubicBezTo>
                    <a:pt x="994" y="1027"/>
                    <a:pt x="642" y="675"/>
                    <a:pt x="287" y="304"/>
                  </a:cubicBezTo>
                  <a:cubicBezTo>
                    <a:pt x="255" y="287"/>
                    <a:pt x="238" y="255"/>
                    <a:pt x="202" y="235"/>
                  </a:cubicBezTo>
                  <a:cubicBezTo>
                    <a:pt x="117" y="170"/>
                    <a:pt x="53" y="102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2153791" y="3463459"/>
              <a:ext cx="6953" cy="43902"/>
            </a:xfrm>
            <a:custGeom>
              <a:avLst/>
              <a:gdLst/>
              <a:ahLst/>
              <a:cxnLst/>
              <a:rect l="l" t="t" r="r" b="b"/>
              <a:pathLst>
                <a:path w="70" h="442" extrusionOk="0">
                  <a:moveTo>
                    <a:pt x="33" y="1"/>
                  </a:moveTo>
                  <a:cubicBezTo>
                    <a:pt x="17" y="86"/>
                    <a:pt x="17" y="154"/>
                    <a:pt x="17" y="223"/>
                  </a:cubicBezTo>
                  <a:cubicBezTo>
                    <a:pt x="17" y="288"/>
                    <a:pt x="33" y="356"/>
                    <a:pt x="17" y="425"/>
                  </a:cubicBezTo>
                  <a:cubicBezTo>
                    <a:pt x="1" y="425"/>
                    <a:pt x="17" y="425"/>
                    <a:pt x="17" y="441"/>
                  </a:cubicBezTo>
                  <a:lnTo>
                    <a:pt x="33" y="425"/>
                  </a:lnTo>
                  <a:cubicBezTo>
                    <a:pt x="53" y="356"/>
                    <a:pt x="53" y="288"/>
                    <a:pt x="53" y="223"/>
                  </a:cubicBezTo>
                  <a:cubicBezTo>
                    <a:pt x="53" y="154"/>
                    <a:pt x="33" y="86"/>
                    <a:pt x="69" y="21"/>
                  </a:cubicBezTo>
                  <a:cubicBezTo>
                    <a:pt x="69" y="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1249437" y="2701835"/>
              <a:ext cx="250796" cy="206795"/>
            </a:xfrm>
            <a:custGeom>
              <a:avLst/>
              <a:gdLst/>
              <a:ahLst/>
              <a:cxnLst/>
              <a:rect l="l" t="t" r="r" b="b"/>
              <a:pathLst>
                <a:path w="2525" h="2082" extrusionOk="0">
                  <a:moveTo>
                    <a:pt x="1632" y="1"/>
                  </a:moveTo>
                  <a:cubicBezTo>
                    <a:pt x="1597" y="1"/>
                    <a:pt x="1558" y="11"/>
                    <a:pt x="1515" y="30"/>
                  </a:cubicBezTo>
                  <a:lnTo>
                    <a:pt x="1244" y="131"/>
                  </a:lnTo>
                  <a:cubicBezTo>
                    <a:pt x="877" y="280"/>
                    <a:pt x="489" y="434"/>
                    <a:pt x="101" y="583"/>
                  </a:cubicBezTo>
                  <a:lnTo>
                    <a:pt x="85" y="583"/>
                  </a:lnTo>
                  <a:cubicBezTo>
                    <a:pt x="49" y="599"/>
                    <a:pt x="16" y="620"/>
                    <a:pt x="16" y="668"/>
                  </a:cubicBezTo>
                  <a:cubicBezTo>
                    <a:pt x="0" y="1056"/>
                    <a:pt x="0" y="1428"/>
                    <a:pt x="16" y="1795"/>
                  </a:cubicBezTo>
                  <a:lnTo>
                    <a:pt x="33" y="1811"/>
                  </a:lnTo>
                  <a:lnTo>
                    <a:pt x="49" y="1795"/>
                  </a:lnTo>
                  <a:cubicBezTo>
                    <a:pt x="16" y="1428"/>
                    <a:pt x="33" y="1056"/>
                    <a:pt x="49" y="668"/>
                  </a:cubicBezTo>
                  <a:cubicBezTo>
                    <a:pt x="49" y="636"/>
                    <a:pt x="69" y="636"/>
                    <a:pt x="101" y="620"/>
                  </a:cubicBezTo>
                  <a:cubicBezTo>
                    <a:pt x="489" y="466"/>
                    <a:pt x="877" y="317"/>
                    <a:pt x="1244" y="163"/>
                  </a:cubicBezTo>
                  <a:lnTo>
                    <a:pt x="1531" y="46"/>
                  </a:lnTo>
                  <a:cubicBezTo>
                    <a:pt x="1563" y="36"/>
                    <a:pt x="1593" y="31"/>
                    <a:pt x="1621" y="31"/>
                  </a:cubicBezTo>
                  <a:cubicBezTo>
                    <a:pt x="1684" y="31"/>
                    <a:pt x="1739" y="56"/>
                    <a:pt x="1786" y="115"/>
                  </a:cubicBezTo>
                  <a:cubicBezTo>
                    <a:pt x="2036" y="397"/>
                    <a:pt x="2238" y="636"/>
                    <a:pt x="2424" y="854"/>
                  </a:cubicBezTo>
                  <a:cubicBezTo>
                    <a:pt x="2472" y="902"/>
                    <a:pt x="2493" y="955"/>
                    <a:pt x="2493" y="1040"/>
                  </a:cubicBezTo>
                  <a:lnTo>
                    <a:pt x="2493" y="1630"/>
                  </a:lnTo>
                  <a:lnTo>
                    <a:pt x="2493" y="1933"/>
                  </a:lnTo>
                  <a:lnTo>
                    <a:pt x="2493" y="1949"/>
                  </a:lnTo>
                  <a:cubicBezTo>
                    <a:pt x="2493" y="1997"/>
                    <a:pt x="2493" y="2034"/>
                    <a:pt x="2472" y="2050"/>
                  </a:cubicBezTo>
                  <a:lnTo>
                    <a:pt x="2472" y="2066"/>
                  </a:lnTo>
                  <a:lnTo>
                    <a:pt x="2472" y="2082"/>
                  </a:lnTo>
                  <a:lnTo>
                    <a:pt x="2493" y="2066"/>
                  </a:lnTo>
                  <a:cubicBezTo>
                    <a:pt x="2525" y="2034"/>
                    <a:pt x="2525" y="1997"/>
                    <a:pt x="2525" y="1949"/>
                  </a:cubicBezTo>
                  <a:lnTo>
                    <a:pt x="2525" y="1933"/>
                  </a:lnTo>
                  <a:lnTo>
                    <a:pt x="2525" y="1630"/>
                  </a:lnTo>
                  <a:lnTo>
                    <a:pt x="2525" y="1040"/>
                  </a:lnTo>
                  <a:cubicBezTo>
                    <a:pt x="2525" y="955"/>
                    <a:pt x="2509" y="886"/>
                    <a:pt x="2456" y="838"/>
                  </a:cubicBezTo>
                  <a:cubicBezTo>
                    <a:pt x="2254" y="620"/>
                    <a:pt x="2052" y="381"/>
                    <a:pt x="1802" y="94"/>
                  </a:cubicBezTo>
                  <a:cubicBezTo>
                    <a:pt x="1748" y="31"/>
                    <a:pt x="1694" y="1"/>
                    <a:pt x="1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2081979" y="2792518"/>
              <a:ext cx="100418" cy="244935"/>
            </a:xfrm>
            <a:custGeom>
              <a:avLst/>
              <a:gdLst/>
              <a:ahLst/>
              <a:cxnLst/>
              <a:rect l="l" t="t" r="r" b="b"/>
              <a:pathLst>
                <a:path w="1011" h="2466" extrusionOk="0">
                  <a:moveTo>
                    <a:pt x="21" y="1"/>
                  </a:moveTo>
                  <a:cubicBezTo>
                    <a:pt x="18" y="1"/>
                    <a:pt x="17" y="3"/>
                    <a:pt x="17" y="10"/>
                  </a:cubicBezTo>
                  <a:cubicBezTo>
                    <a:pt x="1" y="10"/>
                    <a:pt x="1" y="10"/>
                    <a:pt x="1" y="26"/>
                  </a:cubicBezTo>
                  <a:cubicBezTo>
                    <a:pt x="49" y="228"/>
                    <a:pt x="33" y="430"/>
                    <a:pt x="17" y="648"/>
                  </a:cubicBezTo>
                  <a:lnTo>
                    <a:pt x="17" y="834"/>
                  </a:lnTo>
                  <a:cubicBezTo>
                    <a:pt x="1" y="1020"/>
                    <a:pt x="49" y="1185"/>
                    <a:pt x="186" y="1355"/>
                  </a:cubicBezTo>
                  <a:cubicBezTo>
                    <a:pt x="336" y="1557"/>
                    <a:pt x="489" y="1775"/>
                    <a:pt x="639" y="1993"/>
                  </a:cubicBezTo>
                  <a:cubicBezTo>
                    <a:pt x="707" y="2110"/>
                    <a:pt x="792" y="2231"/>
                    <a:pt x="877" y="2349"/>
                  </a:cubicBezTo>
                  <a:cubicBezTo>
                    <a:pt x="877" y="2349"/>
                    <a:pt x="877" y="2365"/>
                    <a:pt x="893" y="2381"/>
                  </a:cubicBezTo>
                  <a:cubicBezTo>
                    <a:pt x="909" y="2413"/>
                    <a:pt x="926" y="2450"/>
                    <a:pt x="994" y="2466"/>
                  </a:cubicBezTo>
                  <a:cubicBezTo>
                    <a:pt x="994" y="2466"/>
                    <a:pt x="994" y="2450"/>
                    <a:pt x="1010" y="2450"/>
                  </a:cubicBezTo>
                  <a:cubicBezTo>
                    <a:pt x="1010" y="2433"/>
                    <a:pt x="994" y="2433"/>
                    <a:pt x="994" y="2433"/>
                  </a:cubicBezTo>
                  <a:cubicBezTo>
                    <a:pt x="942" y="2433"/>
                    <a:pt x="926" y="2397"/>
                    <a:pt x="909" y="2365"/>
                  </a:cubicBezTo>
                  <a:cubicBezTo>
                    <a:pt x="909" y="2349"/>
                    <a:pt x="893" y="2349"/>
                    <a:pt x="893" y="2332"/>
                  </a:cubicBezTo>
                  <a:cubicBezTo>
                    <a:pt x="808" y="2211"/>
                    <a:pt x="740" y="2094"/>
                    <a:pt x="655" y="1977"/>
                  </a:cubicBezTo>
                  <a:cubicBezTo>
                    <a:pt x="505" y="1775"/>
                    <a:pt x="352" y="1541"/>
                    <a:pt x="202" y="1339"/>
                  </a:cubicBezTo>
                  <a:cubicBezTo>
                    <a:pt x="85" y="1169"/>
                    <a:pt x="33" y="1020"/>
                    <a:pt x="33" y="834"/>
                  </a:cubicBezTo>
                  <a:cubicBezTo>
                    <a:pt x="33" y="765"/>
                    <a:pt x="49" y="717"/>
                    <a:pt x="49" y="648"/>
                  </a:cubicBezTo>
                  <a:cubicBezTo>
                    <a:pt x="69" y="430"/>
                    <a:pt x="69" y="228"/>
                    <a:pt x="33" y="10"/>
                  </a:cubicBezTo>
                  <a:cubicBezTo>
                    <a:pt x="33" y="10"/>
                    <a:pt x="26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1520197" y="2816654"/>
              <a:ext cx="199147" cy="346048"/>
            </a:xfrm>
            <a:custGeom>
              <a:avLst/>
              <a:gdLst/>
              <a:ahLst/>
              <a:cxnLst/>
              <a:rect l="l" t="t" r="r" b="b"/>
              <a:pathLst>
                <a:path w="2005" h="3484" extrusionOk="0">
                  <a:moveTo>
                    <a:pt x="17" y="1"/>
                  </a:moveTo>
                  <a:lnTo>
                    <a:pt x="17" y="17"/>
                  </a:lnTo>
                  <a:cubicBezTo>
                    <a:pt x="1" y="102"/>
                    <a:pt x="49" y="150"/>
                    <a:pt x="118" y="187"/>
                  </a:cubicBezTo>
                  <a:cubicBezTo>
                    <a:pt x="134" y="203"/>
                    <a:pt x="150" y="219"/>
                    <a:pt x="171" y="235"/>
                  </a:cubicBezTo>
                  <a:cubicBezTo>
                    <a:pt x="272" y="373"/>
                    <a:pt x="389" y="490"/>
                    <a:pt x="490" y="607"/>
                  </a:cubicBezTo>
                  <a:cubicBezTo>
                    <a:pt x="538" y="655"/>
                    <a:pt x="575" y="708"/>
                    <a:pt x="623" y="756"/>
                  </a:cubicBezTo>
                  <a:cubicBezTo>
                    <a:pt x="724" y="878"/>
                    <a:pt x="825" y="995"/>
                    <a:pt x="910" y="1096"/>
                  </a:cubicBezTo>
                  <a:cubicBezTo>
                    <a:pt x="1213" y="1431"/>
                    <a:pt x="1516" y="1786"/>
                    <a:pt x="1803" y="2138"/>
                  </a:cubicBezTo>
                  <a:cubicBezTo>
                    <a:pt x="1819" y="2154"/>
                    <a:pt x="1835" y="2170"/>
                    <a:pt x="1867" y="2190"/>
                  </a:cubicBezTo>
                  <a:cubicBezTo>
                    <a:pt x="1920" y="2239"/>
                    <a:pt x="1968" y="2308"/>
                    <a:pt x="1968" y="2392"/>
                  </a:cubicBezTo>
                  <a:lnTo>
                    <a:pt x="1968" y="2760"/>
                  </a:lnTo>
                  <a:cubicBezTo>
                    <a:pt x="1968" y="2962"/>
                    <a:pt x="1988" y="3180"/>
                    <a:pt x="1936" y="3382"/>
                  </a:cubicBezTo>
                  <a:cubicBezTo>
                    <a:pt x="1936" y="3418"/>
                    <a:pt x="1936" y="3451"/>
                    <a:pt x="1968" y="3483"/>
                  </a:cubicBezTo>
                  <a:lnTo>
                    <a:pt x="1988" y="3483"/>
                  </a:lnTo>
                  <a:cubicBezTo>
                    <a:pt x="2005" y="3467"/>
                    <a:pt x="2005" y="3467"/>
                    <a:pt x="1988" y="3467"/>
                  </a:cubicBezTo>
                  <a:cubicBezTo>
                    <a:pt x="1968" y="3451"/>
                    <a:pt x="1968" y="3418"/>
                    <a:pt x="1968" y="3382"/>
                  </a:cubicBezTo>
                  <a:cubicBezTo>
                    <a:pt x="2005" y="3180"/>
                    <a:pt x="2005" y="2962"/>
                    <a:pt x="2005" y="2760"/>
                  </a:cubicBezTo>
                  <a:cubicBezTo>
                    <a:pt x="1988" y="2643"/>
                    <a:pt x="1988" y="2526"/>
                    <a:pt x="2005" y="2392"/>
                  </a:cubicBezTo>
                  <a:cubicBezTo>
                    <a:pt x="2005" y="2291"/>
                    <a:pt x="1936" y="2223"/>
                    <a:pt x="1887" y="2170"/>
                  </a:cubicBezTo>
                  <a:cubicBezTo>
                    <a:pt x="1867" y="2154"/>
                    <a:pt x="1835" y="2138"/>
                    <a:pt x="1835" y="2122"/>
                  </a:cubicBezTo>
                  <a:cubicBezTo>
                    <a:pt x="1532" y="1766"/>
                    <a:pt x="1229" y="1415"/>
                    <a:pt x="942" y="1080"/>
                  </a:cubicBezTo>
                  <a:cubicBezTo>
                    <a:pt x="841" y="979"/>
                    <a:pt x="740" y="857"/>
                    <a:pt x="639" y="740"/>
                  </a:cubicBezTo>
                  <a:cubicBezTo>
                    <a:pt x="591" y="692"/>
                    <a:pt x="554" y="639"/>
                    <a:pt x="506" y="591"/>
                  </a:cubicBezTo>
                  <a:cubicBezTo>
                    <a:pt x="405" y="474"/>
                    <a:pt x="288" y="336"/>
                    <a:pt x="187" y="219"/>
                  </a:cubicBezTo>
                  <a:cubicBezTo>
                    <a:pt x="171" y="203"/>
                    <a:pt x="150" y="187"/>
                    <a:pt x="134" y="171"/>
                  </a:cubicBezTo>
                  <a:cubicBezTo>
                    <a:pt x="86" y="118"/>
                    <a:pt x="33" y="86"/>
                    <a:pt x="33" y="17"/>
                  </a:cubicBez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1384619" y="1708088"/>
              <a:ext cx="5364" cy="46981"/>
            </a:xfrm>
            <a:custGeom>
              <a:avLst/>
              <a:gdLst/>
              <a:ahLst/>
              <a:cxnLst/>
              <a:rect l="l" t="t" r="r" b="b"/>
              <a:pathLst>
                <a:path w="54" h="473" extrusionOk="0">
                  <a:moveTo>
                    <a:pt x="21" y="0"/>
                  </a:moveTo>
                  <a:lnTo>
                    <a:pt x="21" y="20"/>
                  </a:lnTo>
                  <a:lnTo>
                    <a:pt x="21" y="186"/>
                  </a:lnTo>
                  <a:cubicBezTo>
                    <a:pt x="1" y="271"/>
                    <a:pt x="1" y="372"/>
                    <a:pt x="21" y="457"/>
                  </a:cubicBezTo>
                  <a:cubicBezTo>
                    <a:pt x="21" y="473"/>
                    <a:pt x="37" y="473"/>
                    <a:pt x="37" y="473"/>
                  </a:cubicBezTo>
                  <a:cubicBezTo>
                    <a:pt x="53" y="473"/>
                    <a:pt x="53" y="473"/>
                    <a:pt x="53" y="457"/>
                  </a:cubicBezTo>
                  <a:cubicBezTo>
                    <a:pt x="37" y="372"/>
                    <a:pt x="37" y="271"/>
                    <a:pt x="37" y="186"/>
                  </a:cubicBezTo>
                  <a:lnTo>
                    <a:pt x="37" y="20"/>
                  </a:lnTo>
                  <a:cubicBezTo>
                    <a:pt x="37" y="0"/>
                    <a:pt x="37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2095190" y="3649296"/>
              <a:ext cx="5364" cy="48669"/>
            </a:xfrm>
            <a:custGeom>
              <a:avLst/>
              <a:gdLst/>
              <a:ahLst/>
              <a:cxnLst/>
              <a:rect l="l" t="t" r="r" b="b"/>
              <a:pathLst>
                <a:path w="54" h="490" extrusionOk="0">
                  <a:moveTo>
                    <a:pt x="37" y="0"/>
                  </a:moveTo>
                  <a:cubicBezTo>
                    <a:pt x="17" y="85"/>
                    <a:pt x="17" y="170"/>
                    <a:pt x="17" y="235"/>
                  </a:cubicBezTo>
                  <a:cubicBezTo>
                    <a:pt x="17" y="319"/>
                    <a:pt x="17" y="388"/>
                    <a:pt x="1" y="473"/>
                  </a:cubicBezTo>
                  <a:lnTo>
                    <a:pt x="17" y="489"/>
                  </a:lnTo>
                  <a:lnTo>
                    <a:pt x="37" y="473"/>
                  </a:lnTo>
                  <a:cubicBezTo>
                    <a:pt x="53" y="388"/>
                    <a:pt x="53" y="319"/>
                    <a:pt x="53" y="235"/>
                  </a:cubicBezTo>
                  <a:cubicBezTo>
                    <a:pt x="37" y="170"/>
                    <a:pt x="37" y="85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852932" y="1198452"/>
              <a:ext cx="364920" cy="337606"/>
            </a:xfrm>
            <a:custGeom>
              <a:avLst/>
              <a:gdLst/>
              <a:ahLst/>
              <a:cxnLst/>
              <a:rect l="l" t="t" r="r" b="b"/>
              <a:pathLst>
                <a:path w="3674" h="3399" extrusionOk="0">
                  <a:moveTo>
                    <a:pt x="3637" y="1"/>
                  </a:moveTo>
                  <a:cubicBezTo>
                    <a:pt x="3621" y="1"/>
                    <a:pt x="3621" y="1"/>
                    <a:pt x="3621" y="17"/>
                  </a:cubicBezTo>
                  <a:lnTo>
                    <a:pt x="3621" y="251"/>
                  </a:lnTo>
                  <a:cubicBezTo>
                    <a:pt x="3621" y="421"/>
                    <a:pt x="3604" y="607"/>
                    <a:pt x="3621" y="789"/>
                  </a:cubicBezTo>
                  <a:cubicBezTo>
                    <a:pt x="3657" y="1043"/>
                    <a:pt x="3572" y="1193"/>
                    <a:pt x="3318" y="1330"/>
                  </a:cubicBezTo>
                  <a:cubicBezTo>
                    <a:pt x="2562" y="1782"/>
                    <a:pt x="1787" y="2255"/>
                    <a:pt x="1031" y="2728"/>
                  </a:cubicBezTo>
                  <a:cubicBezTo>
                    <a:pt x="760" y="2893"/>
                    <a:pt x="474" y="3063"/>
                    <a:pt x="187" y="3249"/>
                  </a:cubicBezTo>
                  <a:cubicBezTo>
                    <a:pt x="171" y="3249"/>
                    <a:pt x="138" y="3265"/>
                    <a:pt x="122" y="3265"/>
                  </a:cubicBezTo>
                  <a:cubicBezTo>
                    <a:pt x="70" y="3281"/>
                    <a:pt x="21" y="3313"/>
                    <a:pt x="1" y="3382"/>
                  </a:cubicBezTo>
                  <a:cubicBezTo>
                    <a:pt x="1" y="3398"/>
                    <a:pt x="1" y="3398"/>
                    <a:pt x="21" y="3398"/>
                  </a:cubicBezTo>
                  <a:cubicBezTo>
                    <a:pt x="37" y="3334"/>
                    <a:pt x="86" y="3313"/>
                    <a:pt x="138" y="3297"/>
                  </a:cubicBezTo>
                  <a:cubicBezTo>
                    <a:pt x="155" y="3281"/>
                    <a:pt x="171" y="3281"/>
                    <a:pt x="203" y="3265"/>
                  </a:cubicBezTo>
                  <a:cubicBezTo>
                    <a:pt x="474" y="3095"/>
                    <a:pt x="760" y="2909"/>
                    <a:pt x="1047" y="2744"/>
                  </a:cubicBezTo>
                  <a:cubicBezTo>
                    <a:pt x="1803" y="2287"/>
                    <a:pt x="2562" y="1799"/>
                    <a:pt x="3334" y="1362"/>
                  </a:cubicBezTo>
                  <a:cubicBezTo>
                    <a:pt x="3588" y="1213"/>
                    <a:pt x="3673" y="1059"/>
                    <a:pt x="3657" y="772"/>
                  </a:cubicBezTo>
                  <a:cubicBezTo>
                    <a:pt x="3637" y="607"/>
                    <a:pt x="3637" y="421"/>
                    <a:pt x="3637" y="251"/>
                  </a:cubicBezTo>
                  <a:cubicBezTo>
                    <a:pt x="3637" y="167"/>
                    <a:pt x="3657" y="82"/>
                    <a:pt x="3657" y="17"/>
                  </a:cubicBezTo>
                  <a:cubicBezTo>
                    <a:pt x="3657" y="1"/>
                    <a:pt x="3637" y="1"/>
                    <a:pt x="3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515525" y="3648104"/>
              <a:ext cx="122070" cy="86313"/>
            </a:xfrm>
            <a:custGeom>
              <a:avLst/>
              <a:gdLst/>
              <a:ahLst/>
              <a:cxnLst/>
              <a:rect l="l" t="t" r="r" b="b"/>
              <a:pathLst>
                <a:path w="1229" h="869" extrusionOk="0">
                  <a:moveTo>
                    <a:pt x="1174" y="0"/>
                  </a:moveTo>
                  <a:cubicBezTo>
                    <a:pt x="1157" y="0"/>
                    <a:pt x="1136" y="4"/>
                    <a:pt x="1112" y="12"/>
                  </a:cubicBezTo>
                  <a:cubicBezTo>
                    <a:pt x="893" y="81"/>
                    <a:pt x="671" y="146"/>
                    <a:pt x="453" y="214"/>
                  </a:cubicBezTo>
                  <a:cubicBezTo>
                    <a:pt x="336" y="247"/>
                    <a:pt x="219" y="283"/>
                    <a:pt x="85" y="315"/>
                  </a:cubicBezTo>
                  <a:cubicBezTo>
                    <a:pt x="65" y="331"/>
                    <a:pt x="65" y="331"/>
                    <a:pt x="49" y="331"/>
                  </a:cubicBezTo>
                  <a:lnTo>
                    <a:pt x="17" y="331"/>
                  </a:lnTo>
                  <a:cubicBezTo>
                    <a:pt x="17" y="331"/>
                    <a:pt x="1" y="331"/>
                    <a:pt x="1" y="348"/>
                  </a:cubicBezTo>
                  <a:cubicBezTo>
                    <a:pt x="11" y="348"/>
                    <a:pt x="15" y="355"/>
                    <a:pt x="16" y="355"/>
                  </a:cubicBezTo>
                  <a:cubicBezTo>
                    <a:pt x="17" y="355"/>
                    <a:pt x="17" y="353"/>
                    <a:pt x="17" y="348"/>
                  </a:cubicBezTo>
                  <a:lnTo>
                    <a:pt x="85" y="348"/>
                  </a:lnTo>
                  <a:cubicBezTo>
                    <a:pt x="219" y="315"/>
                    <a:pt x="352" y="263"/>
                    <a:pt x="469" y="230"/>
                  </a:cubicBezTo>
                  <a:cubicBezTo>
                    <a:pt x="691" y="182"/>
                    <a:pt x="910" y="113"/>
                    <a:pt x="1112" y="45"/>
                  </a:cubicBezTo>
                  <a:cubicBezTo>
                    <a:pt x="1160" y="28"/>
                    <a:pt x="1176" y="28"/>
                    <a:pt x="1196" y="28"/>
                  </a:cubicBezTo>
                  <a:cubicBezTo>
                    <a:pt x="1213" y="45"/>
                    <a:pt x="1213" y="61"/>
                    <a:pt x="1213" y="97"/>
                  </a:cubicBezTo>
                  <a:lnTo>
                    <a:pt x="1213" y="634"/>
                  </a:lnTo>
                  <a:lnTo>
                    <a:pt x="1213" y="852"/>
                  </a:lnTo>
                  <a:cubicBezTo>
                    <a:pt x="1213" y="869"/>
                    <a:pt x="1213" y="869"/>
                    <a:pt x="1229" y="869"/>
                  </a:cubicBezTo>
                  <a:lnTo>
                    <a:pt x="1229" y="852"/>
                  </a:lnTo>
                  <a:lnTo>
                    <a:pt x="1229" y="634"/>
                  </a:lnTo>
                  <a:lnTo>
                    <a:pt x="1229" y="97"/>
                  </a:lnTo>
                  <a:cubicBezTo>
                    <a:pt x="1229" y="45"/>
                    <a:pt x="1229" y="28"/>
                    <a:pt x="1213" y="12"/>
                  </a:cubicBezTo>
                  <a:cubicBezTo>
                    <a:pt x="1204" y="4"/>
                    <a:pt x="1191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789563" y="3296593"/>
              <a:ext cx="5364" cy="81943"/>
            </a:xfrm>
            <a:custGeom>
              <a:avLst/>
              <a:gdLst/>
              <a:ahLst/>
              <a:cxnLst/>
              <a:rect l="l" t="t" r="r" b="b"/>
              <a:pathLst>
                <a:path w="54" h="825" extrusionOk="0">
                  <a:moveTo>
                    <a:pt x="1" y="0"/>
                  </a:moveTo>
                  <a:lnTo>
                    <a:pt x="1" y="186"/>
                  </a:lnTo>
                  <a:lnTo>
                    <a:pt x="1" y="671"/>
                  </a:lnTo>
                  <a:lnTo>
                    <a:pt x="1" y="707"/>
                  </a:lnTo>
                  <a:cubicBezTo>
                    <a:pt x="1" y="740"/>
                    <a:pt x="1" y="792"/>
                    <a:pt x="17" y="824"/>
                  </a:cubicBezTo>
                  <a:lnTo>
                    <a:pt x="33" y="824"/>
                  </a:lnTo>
                  <a:cubicBezTo>
                    <a:pt x="53" y="824"/>
                    <a:pt x="53" y="824"/>
                    <a:pt x="33" y="808"/>
                  </a:cubicBezTo>
                  <a:lnTo>
                    <a:pt x="33" y="707"/>
                  </a:lnTo>
                  <a:lnTo>
                    <a:pt x="33" y="671"/>
                  </a:lnTo>
                  <a:lnTo>
                    <a:pt x="33" y="18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697687" y="3647707"/>
              <a:ext cx="3278" cy="41816"/>
            </a:xfrm>
            <a:custGeom>
              <a:avLst/>
              <a:gdLst/>
              <a:ahLst/>
              <a:cxnLst/>
              <a:rect l="l" t="t" r="r" b="b"/>
              <a:pathLst>
                <a:path w="33" h="421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101"/>
                    <a:pt x="17" y="186"/>
                    <a:pt x="17" y="251"/>
                  </a:cubicBezTo>
                  <a:cubicBezTo>
                    <a:pt x="17" y="303"/>
                    <a:pt x="1" y="352"/>
                    <a:pt x="17" y="404"/>
                  </a:cubicBezTo>
                  <a:lnTo>
                    <a:pt x="17" y="420"/>
                  </a:lnTo>
                  <a:cubicBezTo>
                    <a:pt x="33" y="420"/>
                    <a:pt x="33" y="404"/>
                    <a:pt x="33" y="404"/>
                  </a:cubicBezTo>
                  <a:lnTo>
                    <a:pt x="33" y="251"/>
                  </a:lnTo>
                  <a:cubicBezTo>
                    <a:pt x="33" y="166"/>
                    <a:pt x="33" y="85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1409946" y="1288738"/>
              <a:ext cx="83532" cy="192293"/>
            </a:xfrm>
            <a:custGeom>
              <a:avLst/>
              <a:gdLst/>
              <a:ahLst/>
              <a:cxnLst/>
              <a:rect l="l" t="t" r="r" b="b"/>
              <a:pathLst>
                <a:path w="841" h="1936" extrusionOk="0">
                  <a:moveTo>
                    <a:pt x="32" y="1"/>
                  </a:moveTo>
                  <a:cubicBezTo>
                    <a:pt x="0" y="235"/>
                    <a:pt x="16" y="453"/>
                    <a:pt x="16" y="671"/>
                  </a:cubicBezTo>
                  <a:lnTo>
                    <a:pt x="16" y="708"/>
                  </a:lnTo>
                  <a:cubicBezTo>
                    <a:pt x="16" y="756"/>
                    <a:pt x="49" y="772"/>
                    <a:pt x="69" y="789"/>
                  </a:cubicBezTo>
                  <a:cubicBezTo>
                    <a:pt x="186" y="890"/>
                    <a:pt x="271" y="1043"/>
                    <a:pt x="335" y="1176"/>
                  </a:cubicBezTo>
                  <a:cubicBezTo>
                    <a:pt x="388" y="1277"/>
                    <a:pt x="452" y="1378"/>
                    <a:pt x="521" y="1463"/>
                  </a:cubicBezTo>
                  <a:cubicBezTo>
                    <a:pt x="574" y="1516"/>
                    <a:pt x="606" y="1597"/>
                    <a:pt x="638" y="1665"/>
                  </a:cubicBezTo>
                  <a:cubicBezTo>
                    <a:pt x="691" y="1766"/>
                    <a:pt x="739" y="1867"/>
                    <a:pt x="824" y="1936"/>
                  </a:cubicBezTo>
                  <a:lnTo>
                    <a:pt x="840" y="1936"/>
                  </a:lnTo>
                  <a:lnTo>
                    <a:pt x="840" y="1920"/>
                  </a:lnTo>
                  <a:cubicBezTo>
                    <a:pt x="755" y="1851"/>
                    <a:pt x="707" y="1750"/>
                    <a:pt x="654" y="1649"/>
                  </a:cubicBezTo>
                  <a:cubicBezTo>
                    <a:pt x="622" y="1580"/>
                    <a:pt x="590" y="1516"/>
                    <a:pt x="537" y="1447"/>
                  </a:cubicBezTo>
                  <a:cubicBezTo>
                    <a:pt x="473" y="1362"/>
                    <a:pt x="420" y="1261"/>
                    <a:pt x="372" y="1160"/>
                  </a:cubicBezTo>
                  <a:cubicBezTo>
                    <a:pt x="287" y="1027"/>
                    <a:pt x="202" y="873"/>
                    <a:pt x="85" y="772"/>
                  </a:cubicBezTo>
                  <a:cubicBezTo>
                    <a:pt x="69" y="756"/>
                    <a:pt x="49" y="740"/>
                    <a:pt x="49" y="708"/>
                  </a:cubicBezTo>
                  <a:lnTo>
                    <a:pt x="49" y="671"/>
                  </a:lnTo>
                  <a:cubicBezTo>
                    <a:pt x="32" y="453"/>
                    <a:pt x="32" y="235"/>
                    <a:pt x="49" y="17"/>
                  </a:cubicBez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1520197" y="3167073"/>
              <a:ext cx="180672" cy="281686"/>
            </a:xfrm>
            <a:custGeom>
              <a:avLst/>
              <a:gdLst/>
              <a:ahLst/>
              <a:cxnLst/>
              <a:rect l="l" t="t" r="r" b="b"/>
              <a:pathLst>
                <a:path w="1819" h="2836" extrusionOk="0">
                  <a:moveTo>
                    <a:pt x="64" y="0"/>
                  </a:moveTo>
                  <a:cubicBezTo>
                    <a:pt x="58" y="0"/>
                    <a:pt x="49" y="8"/>
                    <a:pt x="49" y="8"/>
                  </a:cubicBezTo>
                  <a:cubicBezTo>
                    <a:pt x="1" y="157"/>
                    <a:pt x="1" y="258"/>
                    <a:pt x="150" y="379"/>
                  </a:cubicBezTo>
                  <a:cubicBezTo>
                    <a:pt x="352" y="561"/>
                    <a:pt x="538" y="747"/>
                    <a:pt x="724" y="949"/>
                  </a:cubicBezTo>
                  <a:cubicBezTo>
                    <a:pt x="793" y="1018"/>
                    <a:pt x="857" y="1086"/>
                    <a:pt x="926" y="1151"/>
                  </a:cubicBezTo>
                  <a:cubicBezTo>
                    <a:pt x="1027" y="1252"/>
                    <a:pt x="1128" y="1353"/>
                    <a:pt x="1213" y="1454"/>
                  </a:cubicBezTo>
                  <a:cubicBezTo>
                    <a:pt x="1399" y="1623"/>
                    <a:pt x="1564" y="1809"/>
                    <a:pt x="1750" y="1975"/>
                  </a:cubicBezTo>
                  <a:cubicBezTo>
                    <a:pt x="1786" y="2011"/>
                    <a:pt x="1803" y="2027"/>
                    <a:pt x="1803" y="2060"/>
                  </a:cubicBezTo>
                  <a:lnTo>
                    <a:pt x="1803" y="2751"/>
                  </a:lnTo>
                  <a:cubicBezTo>
                    <a:pt x="1803" y="2767"/>
                    <a:pt x="1786" y="2783"/>
                    <a:pt x="1786" y="2803"/>
                  </a:cubicBezTo>
                  <a:cubicBezTo>
                    <a:pt x="1766" y="2803"/>
                    <a:pt x="1766" y="2819"/>
                    <a:pt x="1766" y="2819"/>
                  </a:cubicBezTo>
                  <a:lnTo>
                    <a:pt x="1766" y="2835"/>
                  </a:lnTo>
                  <a:lnTo>
                    <a:pt x="1803" y="2835"/>
                  </a:lnTo>
                  <a:lnTo>
                    <a:pt x="1803" y="2819"/>
                  </a:lnTo>
                  <a:cubicBezTo>
                    <a:pt x="1819" y="2803"/>
                    <a:pt x="1819" y="2767"/>
                    <a:pt x="1819" y="2751"/>
                  </a:cubicBezTo>
                  <a:lnTo>
                    <a:pt x="1819" y="2060"/>
                  </a:lnTo>
                  <a:cubicBezTo>
                    <a:pt x="1819" y="2027"/>
                    <a:pt x="1803" y="1995"/>
                    <a:pt x="1766" y="1959"/>
                  </a:cubicBezTo>
                  <a:cubicBezTo>
                    <a:pt x="1585" y="1793"/>
                    <a:pt x="1415" y="1607"/>
                    <a:pt x="1245" y="1422"/>
                  </a:cubicBezTo>
                  <a:cubicBezTo>
                    <a:pt x="1144" y="1337"/>
                    <a:pt x="1043" y="1236"/>
                    <a:pt x="958" y="1135"/>
                  </a:cubicBezTo>
                  <a:cubicBezTo>
                    <a:pt x="878" y="1066"/>
                    <a:pt x="809" y="1001"/>
                    <a:pt x="740" y="933"/>
                  </a:cubicBezTo>
                  <a:cubicBezTo>
                    <a:pt x="554" y="731"/>
                    <a:pt x="373" y="529"/>
                    <a:pt x="171" y="359"/>
                  </a:cubicBezTo>
                  <a:cubicBezTo>
                    <a:pt x="33" y="242"/>
                    <a:pt x="33" y="157"/>
                    <a:pt x="86" y="24"/>
                  </a:cubicBezTo>
                  <a:cubicBezTo>
                    <a:pt x="86" y="8"/>
                    <a:pt x="70" y="8"/>
                    <a:pt x="70" y="8"/>
                  </a:cubicBezTo>
                  <a:cubicBezTo>
                    <a:pt x="70" y="2"/>
                    <a:pt x="67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1133823" y="3004081"/>
              <a:ext cx="6953" cy="96743"/>
            </a:xfrm>
            <a:custGeom>
              <a:avLst/>
              <a:gdLst/>
              <a:ahLst/>
              <a:cxnLst/>
              <a:rect l="l" t="t" r="r" b="b"/>
              <a:pathLst>
                <a:path w="70" h="974" extrusionOk="0">
                  <a:moveTo>
                    <a:pt x="1" y="0"/>
                  </a:moveTo>
                  <a:lnTo>
                    <a:pt x="1" y="17"/>
                  </a:lnTo>
                  <a:cubicBezTo>
                    <a:pt x="21" y="81"/>
                    <a:pt x="21" y="150"/>
                    <a:pt x="21" y="202"/>
                  </a:cubicBezTo>
                  <a:lnTo>
                    <a:pt x="21" y="788"/>
                  </a:lnTo>
                  <a:lnTo>
                    <a:pt x="21" y="825"/>
                  </a:lnTo>
                  <a:lnTo>
                    <a:pt x="21" y="857"/>
                  </a:lnTo>
                  <a:cubicBezTo>
                    <a:pt x="21" y="889"/>
                    <a:pt x="21" y="942"/>
                    <a:pt x="53" y="974"/>
                  </a:cubicBezTo>
                  <a:lnTo>
                    <a:pt x="69" y="974"/>
                  </a:lnTo>
                  <a:lnTo>
                    <a:pt x="69" y="958"/>
                  </a:lnTo>
                  <a:cubicBezTo>
                    <a:pt x="53" y="926"/>
                    <a:pt x="53" y="889"/>
                    <a:pt x="53" y="857"/>
                  </a:cubicBezTo>
                  <a:lnTo>
                    <a:pt x="53" y="825"/>
                  </a:lnTo>
                  <a:lnTo>
                    <a:pt x="53" y="788"/>
                  </a:lnTo>
                  <a:lnTo>
                    <a:pt x="53" y="202"/>
                  </a:lnTo>
                  <a:cubicBezTo>
                    <a:pt x="53" y="150"/>
                    <a:pt x="53" y="81"/>
                    <a:pt x="21" y="17"/>
                  </a:cubicBezTo>
                  <a:cubicBezTo>
                    <a:pt x="21" y="0"/>
                    <a:pt x="2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2028642" y="2900187"/>
              <a:ext cx="4867" cy="48570"/>
            </a:xfrm>
            <a:custGeom>
              <a:avLst/>
              <a:gdLst/>
              <a:ahLst/>
              <a:cxnLst/>
              <a:rect l="l" t="t" r="r" b="b"/>
              <a:pathLst>
                <a:path w="49" h="489" extrusionOk="0">
                  <a:moveTo>
                    <a:pt x="33" y="0"/>
                  </a:moveTo>
                  <a:cubicBezTo>
                    <a:pt x="0" y="85"/>
                    <a:pt x="16" y="170"/>
                    <a:pt x="16" y="239"/>
                  </a:cubicBezTo>
                  <a:cubicBezTo>
                    <a:pt x="16" y="319"/>
                    <a:pt x="16" y="388"/>
                    <a:pt x="0" y="473"/>
                  </a:cubicBezTo>
                  <a:cubicBezTo>
                    <a:pt x="0" y="473"/>
                    <a:pt x="0" y="489"/>
                    <a:pt x="16" y="489"/>
                  </a:cubicBezTo>
                  <a:lnTo>
                    <a:pt x="33" y="473"/>
                  </a:lnTo>
                  <a:cubicBezTo>
                    <a:pt x="49" y="388"/>
                    <a:pt x="49" y="319"/>
                    <a:pt x="33" y="239"/>
                  </a:cubicBezTo>
                  <a:cubicBezTo>
                    <a:pt x="33" y="170"/>
                    <a:pt x="33" y="85"/>
                    <a:pt x="49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1525064" y="1604591"/>
              <a:ext cx="200736" cy="444678"/>
            </a:xfrm>
            <a:custGeom>
              <a:avLst/>
              <a:gdLst/>
              <a:ahLst/>
              <a:cxnLst/>
              <a:rect l="l" t="t" r="r" b="b"/>
              <a:pathLst>
                <a:path w="2021" h="4477" extrusionOk="0">
                  <a:moveTo>
                    <a:pt x="37" y="0"/>
                  </a:moveTo>
                  <a:cubicBezTo>
                    <a:pt x="0" y="53"/>
                    <a:pt x="0" y="85"/>
                    <a:pt x="0" y="133"/>
                  </a:cubicBezTo>
                  <a:lnTo>
                    <a:pt x="0" y="170"/>
                  </a:lnTo>
                  <a:lnTo>
                    <a:pt x="0" y="707"/>
                  </a:lnTo>
                  <a:lnTo>
                    <a:pt x="0" y="1127"/>
                  </a:lnTo>
                  <a:cubicBezTo>
                    <a:pt x="0" y="1196"/>
                    <a:pt x="21" y="1244"/>
                    <a:pt x="53" y="1313"/>
                  </a:cubicBezTo>
                  <a:cubicBezTo>
                    <a:pt x="154" y="1466"/>
                    <a:pt x="255" y="1616"/>
                    <a:pt x="340" y="1769"/>
                  </a:cubicBezTo>
                  <a:cubicBezTo>
                    <a:pt x="526" y="2052"/>
                    <a:pt x="691" y="2339"/>
                    <a:pt x="877" y="2626"/>
                  </a:cubicBezTo>
                  <a:cubicBezTo>
                    <a:pt x="994" y="2796"/>
                    <a:pt x="1111" y="2981"/>
                    <a:pt x="1212" y="3163"/>
                  </a:cubicBezTo>
                  <a:cubicBezTo>
                    <a:pt x="1350" y="3365"/>
                    <a:pt x="1467" y="3587"/>
                    <a:pt x="1600" y="3769"/>
                  </a:cubicBezTo>
                  <a:cubicBezTo>
                    <a:pt x="1637" y="3822"/>
                    <a:pt x="1669" y="3870"/>
                    <a:pt x="1685" y="3923"/>
                  </a:cubicBezTo>
                  <a:cubicBezTo>
                    <a:pt x="1754" y="4040"/>
                    <a:pt x="1818" y="4157"/>
                    <a:pt x="1919" y="4242"/>
                  </a:cubicBezTo>
                  <a:cubicBezTo>
                    <a:pt x="1972" y="4294"/>
                    <a:pt x="1988" y="4395"/>
                    <a:pt x="1972" y="4460"/>
                  </a:cubicBezTo>
                  <a:cubicBezTo>
                    <a:pt x="1972" y="4460"/>
                    <a:pt x="1972" y="4476"/>
                    <a:pt x="1988" y="4476"/>
                  </a:cubicBezTo>
                  <a:cubicBezTo>
                    <a:pt x="1988" y="4476"/>
                    <a:pt x="2004" y="4476"/>
                    <a:pt x="2004" y="4460"/>
                  </a:cubicBezTo>
                  <a:cubicBezTo>
                    <a:pt x="2020" y="4359"/>
                    <a:pt x="1988" y="4274"/>
                    <a:pt x="1939" y="4226"/>
                  </a:cubicBezTo>
                  <a:cubicBezTo>
                    <a:pt x="1838" y="4141"/>
                    <a:pt x="1770" y="4024"/>
                    <a:pt x="1717" y="3923"/>
                  </a:cubicBezTo>
                  <a:cubicBezTo>
                    <a:pt x="1685" y="3870"/>
                    <a:pt x="1653" y="3805"/>
                    <a:pt x="1616" y="3769"/>
                  </a:cubicBezTo>
                  <a:cubicBezTo>
                    <a:pt x="1499" y="3567"/>
                    <a:pt x="1366" y="3349"/>
                    <a:pt x="1249" y="3147"/>
                  </a:cubicBezTo>
                  <a:cubicBezTo>
                    <a:pt x="1132" y="2981"/>
                    <a:pt x="1031" y="2779"/>
                    <a:pt x="909" y="2610"/>
                  </a:cubicBezTo>
                  <a:cubicBezTo>
                    <a:pt x="728" y="2323"/>
                    <a:pt x="542" y="2036"/>
                    <a:pt x="372" y="1749"/>
                  </a:cubicBezTo>
                  <a:cubicBezTo>
                    <a:pt x="271" y="1600"/>
                    <a:pt x="170" y="1446"/>
                    <a:pt x="85" y="1297"/>
                  </a:cubicBezTo>
                  <a:cubicBezTo>
                    <a:pt x="37" y="1244"/>
                    <a:pt x="37" y="1196"/>
                    <a:pt x="37" y="1127"/>
                  </a:cubicBezTo>
                  <a:lnTo>
                    <a:pt x="37" y="707"/>
                  </a:lnTo>
                  <a:lnTo>
                    <a:pt x="37" y="170"/>
                  </a:lnTo>
                  <a:lnTo>
                    <a:pt x="37" y="133"/>
                  </a:lnTo>
                  <a:cubicBezTo>
                    <a:pt x="21" y="101"/>
                    <a:pt x="21" y="53"/>
                    <a:pt x="53" y="32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849753" y="2262918"/>
              <a:ext cx="364423" cy="279799"/>
            </a:xfrm>
            <a:custGeom>
              <a:avLst/>
              <a:gdLst/>
              <a:ahLst/>
              <a:cxnLst/>
              <a:rect l="l" t="t" r="r" b="b"/>
              <a:pathLst>
                <a:path w="3669" h="2817" extrusionOk="0">
                  <a:moveTo>
                    <a:pt x="3583" y="1"/>
                  </a:moveTo>
                  <a:cubicBezTo>
                    <a:pt x="3529" y="1"/>
                    <a:pt x="3480" y="27"/>
                    <a:pt x="3451" y="54"/>
                  </a:cubicBezTo>
                  <a:cubicBezTo>
                    <a:pt x="3434" y="54"/>
                    <a:pt x="3418" y="70"/>
                    <a:pt x="3386" y="90"/>
                  </a:cubicBezTo>
                  <a:cubicBezTo>
                    <a:pt x="2493" y="510"/>
                    <a:pt x="1568" y="946"/>
                    <a:pt x="675" y="1367"/>
                  </a:cubicBezTo>
                  <a:lnTo>
                    <a:pt x="372" y="1520"/>
                  </a:lnTo>
                  <a:cubicBezTo>
                    <a:pt x="356" y="1520"/>
                    <a:pt x="356" y="1520"/>
                    <a:pt x="356" y="1536"/>
                  </a:cubicBezTo>
                  <a:lnTo>
                    <a:pt x="336" y="1536"/>
                  </a:lnTo>
                  <a:cubicBezTo>
                    <a:pt x="102" y="1585"/>
                    <a:pt x="1" y="1722"/>
                    <a:pt x="33" y="1989"/>
                  </a:cubicBezTo>
                  <a:lnTo>
                    <a:pt x="33" y="2461"/>
                  </a:lnTo>
                  <a:cubicBezTo>
                    <a:pt x="17" y="2530"/>
                    <a:pt x="17" y="2595"/>
                    <a:pt x="17" y="2663"/>
                  </a:cubicBezTo>
                  <a:lnTo>
                    <a:pt x="17" y="2696"/>
                  </a:lnTo>
                  <a:cubicBezTo>
                    <a:pt x="17" y="2732"/>
                    <a:pt x="17" y="2780"/>
                    <a:pt x="33" y="2817"/>
                  </a:cubicBezTo>
                  <a:lnTo>
                    <a:pt x="53" y="2817"/>
                  </a:lnTo>
                  <a:cubicBezTo>
                    <a:pt x="53" y="2817"/>
                    <a:pt x="69" y="2797"/>
                    <a:pt x="53" y="2797"/>
                  </a:cubicBezTo>
                  <a:cubicBezTo>
                    <a:pt x="33" y="2764"/>
                    <a:pt x="53" y="2732"/>
                    <a:pt x="53" y="2696"/>
                  </a:cubicBezTo>
                  <a:lnTo>
                    <a:pt x="53" y="2663"/>
                  </a:lnTo>
                  <a:lnTo>
                    <a:pt x="53" y="2461"/>
                  </a:lnTo>
                  <a:cubicBezTo>
                    <a:pt x="69" y="2312"/>
                    <a:pt x="69" y="2142"/>
                    <a:pt x="53" y="1989"/>
                  </a:cubicBezTo>
                  <a:cubicBezTo>
                    <a:pt x="33" y="1738"/>
                    <a:pt x="118" y="1605"/>
                    <a:pt x="336" y="1569"/>
                  </a:cubicBezTo>
                  <a:lnTo>
                    <a:pt x="372" y="1536"/>
                  </a:lnTo>
                  <a:lnTo>
                    <a:pt x="691" y="1383"/>
                  </a:lnTo>
                  <a:cubicBezTo>
                    <a:pt x="1584" y="963"/>
                    <a:pt x="2493" y="526"/>
                    <a:pt x="3402" y="106"/>
                  </a:cubicBezTo>
                  <a:cubicBezTo>
                    <a:pt x="3418" y="90"/>
                    <a:pt x="3434" y="90"/>
                    <a:pt x="3451" y="70"/>
                  </a:cubicBezTo>
                  <a:cubicBezTo>
                    <a:pt x="3503" y="38"/>
                    <a:pt x="3552" y="21"/>
                    <a:pt x="3604" y="21"/>
                  </a:cubicBezTo>
                  <a:cubicBezTo>
                    <a:pt x="3636" y="207"/>
                    <a:pt x="3636" y="223"/>
                    <a:pt x="3467" y="292"/>
                  </a:cubicBezTo>
                  <a:cubicBezTo>
                    <a:pt x="3350" y="357"/>
                    <a:pt x="3216" y="409"/>
                    <a:pt x="3083" y="474"/>
                  </a:cubicBezTo>
                  <a:cubicBezTo>
                    <a:pt x="2946" y="542"/>
                    <a:pt x="2796" y="611"/>
                    <a:pt x="2659" y="676"/>
                  </a:cubicBezTo>
                  <a:cubicBezTo>
                    <a:pt x="2542" y="728"/>
                    <a:pt x="2408" y="797"/>
                    <a:pt x="2291" y="862"/>
                  </a:cubicBezTo>
                  <a:cubicBezTo>
                    <a:pt x="2138" y="930"/>
                    <a:pt x="1988" y="1015"/>
                    <a:pt x="1835" y="1080"/>
                  </a:cubicBezTo>
                  <a:cubicBezTo>
                    <a:pt x="1516" y="1233"/>
                    <a:pt x="1196" y="1383"/>
                    <a:pt x="877" y="1520"/>
                  </a:cubicBezTo>
                  <a:cubicBezTo>
                    <a:pt x="691" y="1621"/>
                    <a:pt x="489" y="1706"/>
                    <a:pt x="304" y="1787"/>
                  </a:cubicBezTo>
                  <a:cubicBezTo>
                    <a:pt x="235" y="1823"/>
                    <a:pt x="203" y="1872"/>
                    <a:pt x="203" y="1956"/>
                  </a:cubicBezTo>
                  <a:lnTo>
                    <a:pt x="203" y="2259"/>
                  </a:lnTo>
                  <a:lnTo>
                    <a:pt x="203" y="2514"/>
                  </a:lnTo>
                  <a:lnTo>
                    <a:pt x="203" y="2562"/>
                  </a:lnTo>
                  <a:cubicBezTo>
                    <a:pt x="203" y="2615"/>
                    <a:pt x="203" y="2663"/>
                    <a:pt x="235" y="2716"/>
                  </a:cubicBezTo>
                  <a:lnTo>
                    <a:pt x="255" y="2716"/>
                  </a:lnTo>
                  <a:lnTo>
                    <a:pt x="255" y="2696"/>
                  </a:lnTo>
                  <a:cubicBezTo>
                    <a:pt x="219" y="2663"/>
                    <a:pt x="235" y="2615"/>
                    <a:pt x="235" y="2562"/>
                  </a:cubicBezTo>
                  <a:lnTo>
                    <a:pt x="235" y="2514"/>
                  </a:lnTo>
                  <a:lnTo>
                    <a:pt x="235" y="2259"/>
                  </a:lnTo>
                  <a:lnTo>
                    <a:pt x="235" y="1956"/>
                  </a:lnTo>
                  <a:cubicBezTo>
                    <a:pt x="235" y="1888"/>
                    <a:pt x="255" y="1839"/>
                    <a:pt x="304" y="1823"/>
                  </a:cubicBezTo>
                  <a:cubicBezTo>
                    <a:pt x="506" y="1722"/>
                    <a:pt x="691" y="1637"/>
                    <a:pt x="893" y="1552"/>
                  </a:cubicBezTo>
                  <a:cubicBezTo>
                    <a:pt x="1213" y="1403"/>
                    <a:pt x="1532" y="1249"/>
                    <a:pt x="1851" y="1100"/>
                  </a:cubicBezTo>
                  <a:cubicBezTo>
                    <a:pt x="2004" y="1031"/>
                    <a:pt x="2154" y="946"/>
                    <a:pt x="2307" y="878"/>
                  </a:cubicBezTo>
                  <a:cubicBezTo>
                    <a:pt x="2424" y="813"/>
                    <a:pt x="2542" y="761"/>
                    <a:pt x="2679" y="696"/>
                  </a:cubicBezTo>
                  <a:cubicBezTo>
                    <a:pt x="2812" y="627"/>
                    <a:pt x="2962" y="559"/>
                    <a:pt x="3099" y="494"/>
                  </a:cubicBezTo>
                  <a:cubicBezTo>
                    <a:pt x="3216" y="441"/>
                    <a:pt x="3350" y="373"/>
                    <a:pt x="3487" y="324"/>
                  </a:cubicBezTo>
                  <a:cubicBezTo>
                    <a:pt x="3653" y="240"/>
                    <a:pt x="3669" y="223"/>
                    <a:pt x="3620" y="21"/>
                  </a:cubicBezTo>
                  <a:lnTo>
                    <a:pt x="3620" y="5"/>
                  </a:lnTo>
                  <a:cubicBezTo>
                    <a:pt x="3608" y="2"/>
                    <a:pt x="3595" y="1"/>
                    <a:pt x="3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751024" y="2042714"/>
              <a:ext cx="5364" cy="46583"/>
            </a:xfrm>
            <a:custGeom>
              <a:avLst/>
              <a:gdLst/>
              <a:ahLst/>
              <a:cxnLst/>
              <a:rect l="l" t="t" r="r" b="b"/>
              <a:pathLst>
                <a:path w="54" h="469" extrusionOk="0">
                  <a:moveTo>
                    <a:pt x="37" y="0"/>
                  </a:moveTo>
                  <a:lnTo>
                    <a:pt x="37" y="17"/>
                  </a:lnTo>
                  <a:cubicBezTo>
                    <a:pt x="1" y="166"/>
                    <a:pt x="1" y="320"/>
                    <a:pt x="37" y="453"/>
                  </a:cubicBezTo>
                  <a:lnTo>
                    <a:pt x="37" y="469"/>
                  </a:lnTo>
                  <a:cubicBezTo>
                    <a:pt x="53" y="469"/>
                    <a:pt x="53" y="453"/>
                    <a:pt x="53" y="453"/>
                  </a:cubicBezTo>
                  <a:cubicBezTo>
                    <a:pt x="37" y="320"/>
                    <a:pt x="37" y="166"/>
                    <a:pt x="53" y="17"/>
                  </a:cubicBezTo>
                  <a:cubicBezTo>
                    <a:pt x="53" y="0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2006592" y="2873667"/>
              <a:ext cx="5264" cy="48272"/>
            </a:xfrm>
            <a:custGeom>
              <a:avLst/>
              <a:gdLst/>
              <a:ahLst/>
              <a:cxnLst/>
              <a:rect l="l" t="t" r="r" b="b"/>
              <a:pathLst>
                <a:path w="53" h="486" extrusionOk="0">
                  <a:moveTo>
                    <a:pt x="36" y="1"/>
                  </a:moveTo>
                  <a:cubicBezTo>
                    <a:pt x="20" y="81"/>
                    <a:pt x="20" y="166"/>
                    <a:pt x="20" y="235"/>
                  </a:cubicBezTo>
                  <a:cubicBezTo>
                    <a:pt x="20" y="320"/>
                    <a:pt x="20" y="384"/>
                    <a:pt x="0" y="469"/>
                  </a:cubicBezTo>
                  <a:lnTo>
                    <a:pt x="20" y="485"/>
                  </a:lnTo>
                  <a:lnTo>
                    <a:pt x="36" y="469"/>
                  </a:lnTo>
                  <a:cubicBezTo>
                    <a:pt x="53" y="384"/>
                    <a:pt x="53" y="320"/>
                    <a:pt x="53" y="235"/>
                  </a:cubicBezTo>
                  <a:cubicBezTo>
                    <a:pt x="36" y="166"/>
                    <a:pt x="36" y="81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672458" y="1751791"/>
              <a:ext cx="144121" cy="207192"/>
            </a:xfrm>
            <a:custGeom>
              <a:avLst/>
              <a:gdLst/>
              <a:ahLst/>
              <a:cxnLst/>
              <a:rect l="l" t="t" r="r" b="b"/>
              <a:pathLst>
                <a:path w="1451" h="2086" extrusionOk="0">
                  <a:moveTo>
                    <a:pt x="1434" y="1"/>
                  </a:moveTo>
                  <a:cubicBezTo>
                    <a:pt x="1414" y="33"/>
                    <a:pt x="1398" y="33"/>
                    <a:pt x="1366" y="49"/>
                  </a:cubicBezTo>
                  <a:cubicBezTo>
                    <a:pt x="1349" y="49"/>
                    <a:pt x="1333" y="65"/>
                    <a:pt x="1333" y="65"/>
                  </a:cubicBezTo>
                  <a:cubicBezTo>
                    <a:pt x="1131" y="186"/>
                    <a:pt x="909" y="304"/>
                    <a:pt x="707" y="421"/>
                  </a:cubicBezTo>
                  <a:cubicBezTo>
                    <a:pt x="505" y="538"/>
                    <a:pt x="287" y="671"/>
                    <a:pt x="69" y="792"/>
                  </a:cubicBezTo>
                  <a:cubicBezTo>
                    <a:pt x="20" y="809"/>
                    <a:pt x="0" y="825"/>
                    <a:pt x="0" y="893"/>
                  </a:cubicBezTo>
                  <a:lnTo>
                    <a:pt x="0" y="1362"/>
                  </a:lnTo>
                  <a:lnTo>
                    <a:pt x="0" y="2037"/>
                  </a:lnTo>
                  <a:cubicBezTo>
                    <a:pt x="0" y="2053"/>
                    <a:pt x="0" y="2053"/>
                    <a:pt x="20" y="2069"/>
                  </a:cubicBezTo>
                  <a:lnTo>
                    <a:pt x="20" y="2085"/>
                  </a:lnTo>
                  <a:lnTo>
                    <a:pt x="37" y="2085"/>
                  </a:lnTo>
                  <a:cubicBezTo>
                    <a:pt x="53" y="2085"/>
                    <a:pt x="53" y="2069"/>
                    <a:pt x="53" y="2069"/>
                  </a:cubicBezTo>
                  <a:lnTo>
                    <a:pt x="37" y="2053"/>
                  </a:lnTo>
                  <a:lnTo>
                    <a:pt x="20" y="2037"/>
                  </a:lnTo>
                  <a:lnTo>
                    <a:pt x="20" y="1362"/>
                  </a:lnTo>
                  <a:lnTo>
                    <a:pt x="20" y="893"/>
                  </a:lnTo>
                  <a:cubicBezTo>
                    <a:pt x="20" y="841"/>
                    <a:pt x="37" y="841"/>
                    <a:pt x="69" y="825"/>
                  </a:cubicBezTo>
                  <a:lnTo>
                    <a:pt x="85" y="809"/>
                  </a:lnTo>
                  <a:cubicBezTo>
                    <a:pt x="287" y="691"/>
                    <a:pt x="505" y="570"/>
                    <a:pt x="727" y="437"/>
                  </a:cubicBezTo>
                  <a:cubicBezTo>
                    <a:pt x="929" y="320"/>
                    <a:pt x="1131" y="203"/>
                    <a:pt x="1333" y="85"/>
                  </a:cubicBezTo>
                  <a:lnTo>
                    <a:pt x="1382" y="85"/>
                  </a:lnTo>
                  <a:cubicBezTo>
                    <a:pt x="1398" y="65"/>
                    <a:pt x="1434" y="49"/>
                    <a:pt x="1450" y="17"/>
                  </a:cubicBez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0"/>
            <p:cNvSpPr/>
            <p:nvPr/>
          </p:nvSpPr>
          <p:spPr>
            <a:xfrm>
              <a:off x="1521886" y="1766690"/>
              <a:ext cx="202325" cy="429779"/>
            </a:xfrm>
            <a:custGeom>
              <a:avLst/>
              <a:gdLst/>
              <a:ahLst/>
              <a:cxnLst/>
              <a:rect l="l" t="t" r="r" b="b"/>
              <a:pathLst>
                <a:path w="2037" h="4327" extrusionOk="0">
                  <a:moveTo>
                    <a:pt x="16" y="0"/>
                  </a:moveTo>
                  <a:lnTo>
                    <a:pt x="0" y="16"/>
                  </a:lnTo>
                  <a:cubicBezTo>
                    <a:pt x="16" y="117"/>
                    <a:pt x="69" y="186"/>
                    <a:pt x="117" y="271"/>
                  </a:cubicBezTo>
                  <a:cubicBezTo>
                    <a:pt x="133" y="287"/>
                    <a:pt x="154" y="303"/>
                    <a:pt x="170" y="339"/>
                  </a:cubicBezTo>
                  <a:cubicBezTo>
                    <a:pt x="319" y="574"/>
                    <a:pt x="473" y="808"/>
                    <a:pt x="622" y="1046"/>
                  </a:cubicBezTo>
                  <a:cubicBezTo>
                    <a:pt x="962" y="1567"/>
                    <a:pt x="1313" y="2121"/>
                    <a:pt x="1648" y="2642"/>
                  </a:cubicBezTo>
                  <a:cubicBezTo>
                    <a:pt x="1685" y="2711"/>
                    <a:pt x="1717" y="2763"/>
                    <a:pt x="1749" y="2812"/>
                  </a:cubicBezTo>
                  <a:cubicBezTo>
                    <a:pt x="1850" y="2929"/>
                    <a:pt x="1935" y="3066"/>
                    <a:pt x="1971" y="3216"/>
                  </a:cubicBezTo>
                  <a:cubicBezTo>
                    <a:pt x="2004" y="3349"/>
                    <a:pt x="1988" y="3486"/>
                    <a:pt x="1988" y="3636"/>
                  </a:cubicBezTo>
                  <a:lnTo>
                    <a:pt x="1988" y="3789"/>
                  </a:lnTo>
                  <a:cubicBezTo>
                    <a:pt x="1971" y="3838"/>
                    <a:pt x="1988" y="3906"/>
                    <a:pt x="1988" y="3955"/>
                  </a:cubicBezTo>
                  <a:cubicBezTo>
                    <a:pt x="1988" y="4076"/>
                    <a:pt x="1988" y="4193"/>
                    <a:pt x="1971" y="4310"/>
                  </a:cubicBezTo>
                  <a:lnTo>
                    <a:pt x="1971" y="4327"/>
                  </a:lnTo>
                  <a:lnTo>
                    <a:pt x="1988" y="4327"/>
                  </a:lnTo>
                  <a:lnTo>
                    <a:pt x="1988" y="4310"/>
                  </a:lnTo>
                  <a:cubicBezTo>
                    <a:pt x="2020" y="4193"/>
                    <a:pt x="2004" y="4076"/>
                    <a:pt x="2004" y="3955"/>
                  </a:cubicBezTo>
                  <a:lnTo>
                    <a:pt x="2004" y="3789"/>
                  </a:lnTo>
                  <a:cubicBezTo>
                    <a:pt x="2004" y="3737"/>
                    <a:pt x="2004" y="3688"/>
                    <a:pt x="2020" y="3636"/>
                  </a:cubicBezTo>
                  <a:cubicBezTo>
                    <a:pt x="2020" y="3486"/>
                    <a:pt x="2036" y="3349"/>
                    <a:pt x="2004" y="3200"/>
                  </a:cubicBezTo>
                  <a:cubicBezTo>
                    <a:pt x="1971" y="3046"/>
                    <a:pt x="1870" y="2929"/>
                    <a:pt x="1769" y="2796"/>
                  </a:cubicBezTo>
                  <a:cubicBezTo>
                    <a:pt x="1733" y="2743"/>
                    <a:pt x="1701" y="2695"/>
                    <a:pt x="1669" y="2642"/>
                  </a:cubicBezTo>
                  <a:cubicBezTo>
                    <a:pt x="1329" y="2105"/>
                    <a:pt x="978" y="1567"/>
                    <a:pt x="659" y="1046"/>
                  </a:cubicBezTo>
                  <a:cubicBezTo>
                    <a:pt x="505" y="792"/>
                    <a:pt x="356" y="558"/>
                    <a:pt x="202" y="319"/>
                  </a:cubicBezTo>
                  <a:cubicBezTo>
                    <a:pt x="186" y="303"/>
                    <a:pt x="154" y="271"/>
                    <a:pt x="133" y="255"/>
                  </a:cubicBezTo>
                  <a:cubicBezTo>
                    <a:pt x="85" y="170"/>
                    <a:pt x="32" y="117"/>
                    <a:pt x="32" y="16"/>
                  </a:cubicBezTo>
                  <a:cubicBezTo>
                    <a:pt x="32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0"/>
            <p:cNvSpPr/>
            <p:nvPr/>
          </p:nvSpPr>
          <p:spPr>
            <a:xfrm>
              <a:off x="1411536" y="2376943"/>
              <a:ext cx="90386" cy="195869"/>
            </a:xfrm>
            <a:custGeom>
              <a:avLst/>
              <a:gdLst/>
              <a:ahLst/>
              <a:cxnLst/>
              <a:rect l="l" t="t" r="r" b="b"/>
              <a:pathLst>
                <a:path w="910" h="1972" extrusionOk="0">
                  <a:moveTo>
                    <a:pt x="33" y="0"/>
                  </a:moveTo>
                  <a:cubicBezTo>
                    <a:pt x="0" y="33"/>
                    <a:pt x="0" y="85"/>
                    <a:pt x="0" y="118"/>
                  </a:cubicBezTo>
                  <a:lnTo>
                    <a:pt x="0" y="154"/>
                  </a:lnTo>
                  <a:lnTo>
                    <a:pt x="0" y="675"/>
                  </a:lnTo>
                  <a:cubicBezTo>
                    <a:pt x="0" y="792"/>
                    <a:pt x="0" y="893"/>
                    <a:pt x="134" y="994"/>
                  </a:cubicBezTo>
                  <a:cubicBezTo>
                    <a:pt x="218" y="1043"/>
                    <a:pt x="271" y="1127"/>
                    <a:pt x="336" y="1212"/>
                  </a:cubicBezTo>
                  <a:cubicBezTo>
                    <a:pt x="372" y="1265"/>
                    <a:pt x="404" y="1313"/>
                    <a:pt x="457" y="1346"/>
                  </a:cubicBezTo>
                  <a:cubicBezTo>
                    <a:pt x="505" y="1414"/>
                    <a:pt x="558" y="1483"/>
                    <a:pt x="590" y="1548"/>
                  </a:cubicBezTo>
                  <a:cubicBezTo>
                    <a:pt x="659" y="1632"/>
                    <a:pt x="739" y="1733"/>
                    <a:pt x="824" y="1818"/>
                  </a:cubicBezTo>
                  <a:cubicBezTo>
                    <a:pt x="840" y="1834"/>
                    <a:pt x="861" y="1871"/>
                    <a:pt x="861" y="1903"/>
                  </a:cubicBezTo>
                  <a:cubicBezTo>
                    <a:pt x="861" y="1919"/>
                    <a:pt x="877" y="1935"/>
                    <a:pt x="877" y="1952"/>
                  </a:cubicBezTo>
                  <a:lnTo>
                    <a:pt x="893" y="1972"/>
                  </a:lnTo>
                  <a:lnTo>
                    <a:pt x="909" y="1952"/>
                  </a:lnTo>
                  <a:cubicBezTo>
                    <a:pt x="893" y="1935"/>
                    <a:pt x="893" y="1919"/>
                    <a:pt x="893" y="1903"/>
                  </a:cubicBezTo>
                  <a:cubicBezTo>
                    <a:pt x="877" y="1871"/>
                    <a:pt x="877" y="1818"/>
                    <a:pt x="840" y="1802"/>
                  </a:cubicBezTo>
                  <a:cubicBezTo>
                    <a:pt x="760" y="1717"/>
                    <a:pt x="691" y="1616"/>
                    <a:pt x="622" y="1531"/>
                  </a:cubicBezTo>
                  <a:cubicBezTo>
                    <a:pt x="574" y="1467"/>
                    <a:pt x="521" y="1398"/>
                    <a:pt x="473" y="1329"/>
                  </a:cubicBezTo>
                  <a:cubicBezTo>
                    <a:pt x="420" y="1297"/>
                    <a:pt x="388" y="1245"/>
                    <a:pt x="356" y="1196"/>
                  </a:cubicBezTo>
                  <a:cubicBezTo>
                    <a:pt x="287" y="1111"/>
                    <a:pt x="235" y="1027"/>
                    <a:pt x="154" y="962"/>
                  </a:cubicBezTo>
                  <a:cubicBezTo>
                    <a:pt x="16" y="893"/>
                    <a:pt x="16" y="792"/>
                    <a:pt x="16" y="675"/>
                  </a:cubicBezTo>
                  <a:lnTo>
                    <a:pt x="16" y="154"/>
                  </a:lnTo>
                  <a:lnTo>
                    <a:pt x="16" y="118"/>
                  </a:lnTo>
                  <a:cubicBezTo>
                    <a:pt x="16" y="85"/>
                    <a:pt x="16" y="53"/>
                    <a:pt x="53" y="17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0"/>
            <p:cNvSpPr/>
            <p:nvPr/>
          </p:nvSpPr>
          <p:spPr>
            <a:xfrm>
              <a:off x="1334459" y="3102412"/>
              <a:ext cx="5364" cy="97140"/>
            </a:xfrm>
            <a:custGeom>
              <a:avLst/>
              <a:gdLst/>
              <a:ahLst/>
              <a:cxnLst/>
              <a:rect l="l" t="t" r="r" b="b"/>
              <a:pathLst>
                <a:path w="54" h="978" extrusionOk="0">
                  <a:moveTo>
                    <a:pt x="37" y="0"/>
                  </a:moveTo>
                  <a:cubicBezTo>
                    <a:pt x="21" y="0"/>
                    <a:pt x="21" y="0"/>
                    <a:pt x="21" y="20"/>
                  </a:cubicBezTo>
                  <a:lnTo>
                    <a:pt x="21" y="222"/>
                  </a:lnTo>
                  <a:cubicBezTo>
                    <a:pt x="1" y="424"/>
                    <a:pt x="1" y="626"/>
                    <a:pt x="1" y="828"/>
                  </a:cubicBezTo>
                  <a:lnTo>
                    <a:pt x="1" y="844"/>
                  </a:lnTo>
                  <a:cubicBezTo>
                    <a:pt x="1" y="893"/>
                    <a:pt x="1" y="929"/>
                    <a:pt x="21" y="962"/>
                  </a:cubicBezTo>
                  <a:lnTo>
                    <a:pt x="37" y="978"/>
                  </a:lnTo>
                  <a:cubicBezTo>
                    <a:pt x="37" y="962"/>
                    <a:pt x="53" y="962"/>
                    <a:pt x="37" y="962"/>
                  </a:cubicBezTo>
                  <a:cubicBezTo>
                    <a:pt x="21" y="929"/>
                    <a:pt x="37" y="893"/>
                    <a:pt x="37" y="861"/>
                  </a:cubicBezTo>
                  <a:lnTo>
                    <a:pt x="37" y="828"/>
                  </a:lnTo>
                  <a:lnTo>
                    <a:pt x="37" y="222"/>
                  </a:lnTo>
                  <a:lnTo>
                    <a:pt x="37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0"/>
            <p:cNvSpPr/>
            <p:nvPr/>
          </p:nvSpPr>
          <p:spPr>
            <a:xfrm>
              <a:off x="2083569" y="3192699"/>
              <a:ext cx="103596" cy="158920"/>
            </a:xfrm>
            <a:custGeom>
              <a:avLst/>
              <a:gdLst/>
              <a:ahLst/>
              <a:cxnLst/>
              <a:rect l="l" t="t" r="r" b="b"/>
              <a:pathLst>
                <a:path w="1043" h="1600" extrusionOk="0">
                  <a:moveTo>
                    <a:pt x="17" y="0"/>
                  </a:moveTo>
                  <a:cubicBezTo>
                    <a:pt x="1" y="0"/>
                    <a:pt x="1" y="0"/>
                    <a:pt x="1" y="20"/>
                  </a:cubicBezTo>
                  <a:cubicBezTo>
                    <a:pt x="1" y="101"/>
                    <a:pt x="17" y="154"/>
                    <a:pt x="69" y="202"/>
                  </a:cubicBezTo>
                  <a:cubicBezTo>
                    <a:pt x="118" y="255"/>
                    <a:pt x="170" y="303"/>
                    <a:pt x="203" y="356"/>
                  </a:cubicBezTo>
                  <a:cubicBezTo>
                    <a:pt x="287" y="457"/>
                    <a:pt x="356" y="541"/>
                    <a:pt x="421" y="642"/>
                  </a:cubicBezTo>
                  <a:cubicBezTo>
                    <a:pt x="574" y="844"/>
                    <a:pt x="740" y="1046"/>
                    <a:pt x="893" y="1232"/>
                  </a:cubicBezTo>
                  <a:cubicBezTo>
                    <a:pt x="994" y="1349"/>
                    <a:pt x="1027" y="1450"/>
                    <a:pt x="978" y="1584"/>
                  </a:cubicBezTo>
                  <a:lnTo>
                    <a:pt x="978" y="1600"/>
                  </a:lnTo>
                  <a:lnTo>
                    <a:pt x="994" y="1600"/>
                  </a:lnTo>
                  <a:cubicBezTo>
                    <a:pt x="1043" y="1450"/>
                    <a:pt x="1027" y="1349"/>
                    <a:pt x="926" y="1212"/>
                  </a:cubicBezTo>
                  <a:cubicBezTo>
                    <a:pt x="760" y="1030"/>
                    <a:pt x="590" y="828"/>
                    <a:pt x="437" y="626"/>
                  </a:cubicBezTo>
                  <a:cubicBezTo>
                    <a:pt x="372" y="525"/>
                    <a:pt x="304" y="440"/>
                    <a:pt x="219" y="339"/>
                  </a:cubicBezTo>
                  <a:cubicBezTo>
                    <a:pt x="186" y="287"/>
                    <a:pt x="134" y="238"/>
                    <a:pt x="85" y="186"/>
                  </a:cubicBezTo>
                  <a:cubicBezTo>
                    <a:pt x="33" y="154"/>
                    <a:pt x="17" y="85"/>
                    <a:pt x="33" y="20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0"/>
            <p:cNvSpPr/>
            <p:nvPr/>
          </p:nvSpPr>
          <p:spPr>
            <a:xfrm>
              <a:off x="1923059" y="3323013"/>
              <a:ext cx="147398" cy="229242"/>
            </a:xfrm>
            <a:custGeom>
              <a:avLst/>
              <a:gdLst/>
              <a:ahLst/>
              <a:cxnLst/>
              <a:rect l="l" t="t" r="r" b="b"/>
              <a:pathLst>
                <a:path w="1484" h="2308" extrusionOk="0">
                  <a:moveTo>
                    <a:pt x="53" y="1"/>
                  </a:moveTo>
                  <a:lnTo>
                    <a:pt x="33" y="21"/>
                  </a:lnTo>
                  <a:cubicBezTo>
                    <a:pt x="17" y="102"/>
                    <a:pt x="17" y="187"/>
                    <a:pt x="17" y="272"/>
                  </a:cubicBezTo>
                  <a:cubicBezTo>
                    <a:pt x="17" y="340"/>
                    <a:pt x="33" y="405"/>
                    <a:pt x="17" y="474"/>
                  </a:cubicBezTo>
                  <a:cubicBezTo>
                    <a:pt x="1" y="607"/>
                    <a:pt x="53" y="708"/>
                    <a:pt x="154" y="829"/>
                  </a:cubicBezTo>
                  <a:cubicBezTo>
                    <a:pt x="457" y="1148"/>
                    <a:pt x="740" y="1467"/>
                    <a:pt x="1063" y="1819"/>
                  </a:cubicBezTo>
                  <a:cubicBezTo>
                    <a:pt x="1096" y="1855"/>
                    <a:pt x="1144" y="1888"/>
                    <a:pt x="1180" y="1940"/>
                  </a:cubicBezTo>
                  <a:cubicBezTo>
                    <a:pt x="1245" y="2005"/>
                    <a:pt x="1314" y="2073"/>
                    <a:pt x="1366" y="2158"/>
                  </a:cubicBezTo>
                  <a:cubicBezTo>
                    <a:pt x="1415" y="2207"/>
                    <a:pt x="1431" y="2259"/>
                    <a:pt x="1447" y="2291"/>
                  </a:cubicBezTo>
                  <a:lnTo>
                    <a:pt x="1467" y="2308"/>
                  </a:lnTo>
                  <a:cubicBezTo>
                    <a:pt x="1483" y="2308"/>
                    <a:pt x="1483" y="2291"/>
                    <a:pt x="1483" y="2291"/>
                  </a:cubicBezTo>
                  <a:cubicBezTo>
                    <a:pt x="1467" y="2243"/>
                    <a:pt x="1431" y="2190"/>
                    <a:pt x="1382" y="2142"/>
                  </a:cubicBezTo>
                  <a:cubicBezTo>
                    <a:pt x="1330" y="2057"/>
                    <a:pt x="1265" y="1989"/>
                    <a:pt x="1197" y="1920"/>
                  </a:cubicBezTo>
                  <a:cubicBezTo>
                    <a:pt x="1164" y="1871"/>
                    <a:pt x="1112" y="1839"/>
                    <a:pt x="1079" y="1803"/>
                  </a:cubicBezTo>
                  <a:cubicBezTo>
                    <a:pt x="776" y="1451"/>
                    <a:pt x="473" y="1132"/>
                    <a:pt x="187" y="809"/>
                  </a:cubicBezTo>
                  <a:cubicBezTo>
                    <a:pt x="69" y="692"/>
                    <a:pt x="33" y="591"/>
                    <a:pt x="53" y="474"/>
                  </a:cubicBezTo>
                  <a:lnTo>
                    <a:pt x="53" y="272"/>
                  </a:lnTo>
                  <a:cubicBezTo>
                    <a:pt x="53" y="187"/>
                    <a:pt x="53" y="102"/>
                    <a:pt x="69" y="21"/>
                  </a:cubicBezTo>
                  <a:cubicBezTo>
                    <a:pt x="69" y="21"/>
                    <a:pt x="53" y="2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0"/>
            <p:cNvSpPr/>
            <p:nvPr/>
          </p:nvSpPr>
          <p:spPr>
            <a:xfrm>
              <a:off x="1132234" y="3172635"/>
              <a:ext cx="6953" cy="95551"/>
            </a:xfrm>
            <a:custGeom>
              <a:avLst/>
              <a:gdLst/>
              <a:ahLst/>
              <a:cxnLst/>
              <a:rect l="l" t="t" r="r" b="b"/>
              <a:pathLst>
                <a:path w="70" h="962" extrusionOk="0">
                  <a:moveTo>
                    <a:pt x="17" y="0"/>
                  </a:moveTo>
                  <a:cubicBezTo>
                    <a:pt x="1" y="36"/>
                    <a:pt x="17" y="53"/>
                    <a:pt x="17" y="69"/>
                  </a:cubicBezTo>
                  <a:cubicBezTo>
                    <a:pt x="37" y="69"/>
                    <a:pt x="37" y="85"/>
                    <a:pt x="37" y="101"/>
                  </a:cubicBezTo>
                  <a:lnTo>
                    <a:pt x="37" y="271"/>
                  </a:lnTo>
                  <a:cubicBezTo>
                    <a:pt x="17" y="489"/>
                    <a:pt x="17" y="727"/>
                    <a:pt x="37" y="945"/>
                  </a:cubicBezTo>
                  <a:lnTo>
                    <a:pt x="53" y="962"/>
                  </a:lnTo>
                  <a:cubicBezTo>
                    <a:pt x="69" y="962"/>
                    <a:pt x="69" y="945"/>
                    <a:pt x="69" y="945"/>
                  </a:cubicBezTo>
                  <a:cubicBezTo>
                    <a:pt x="53" y="707"/>
                    <a:pt x="53" y="489"/>
                    <a:pt x="53" y="271"/>
                  </a:cubicBezTo>
                  <a:lnTo>
                    <a:pt x="53" y="101"/>
                  </a:lnTo>
                  <a:lnTo>
                    <a:pt x="53" y="53"/>
                  </a:lnTo>
                  <a:cubicBezTo>
                    <a:pt x="37" y="36"/>
                    <a:pt x="37" y="20"/>
                    <a:pt x="37" y="20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0"/>
            <p:cNvSpPr/>
            <p:nvPr/>
          </p:nvSpPr>
          <p:spPr>
            <a:xfrm>
              <a:off x="1734143" y="3706209"/>
              <a:ext cx="21752" cy="28208"/>
            </a:xfrm>
            <a:custGeom>
              <a:avLst/>
              <a:gdLst/>
              <a:ahLst/>
              <a:cxnLst/>
              <a:rect l="l" t="t" r="r" b="b"/>
              <a:pathLst>
                <a:path w="219" h="284" extrusionOk="0">
                  <a:moveTo>
                    <a:pt x="53" y="1"/>
                  </a:moveTo>
                  <a:lnTo>
                    <a:pt x="36" y="17"/>
                  </a:lnTo>
                  <a:cubicBezTo>
                    <a:pt x="0" y="102"/>
                    <a:pt x="16" y="183"/>
                    <a:pt x="53" y="267"/>
                  </a:cubicBezTo>
                  <a:lnTo>
                    <a:pt x="69" y="284"/>
                  </a:lnTo>
                  <a:lnTo>
                    <a:pt x="202" y="284"/>
                  </a:lnTo>
                  <a:cubicBezTo>
                    <a:pt x="218" y="284"/>
                    <a:pt x="218" y="284"/>
                    <a:pt x="218" y="267"/>
                  </a:cubicBezTo>
                  <a:cubicBezTo>
                    <a:pt x="218" y="267"/>
                    <a:pt x="218" y="251"/>
                    <a:pt x="202" y="251"/>
                  </a:cubicBezTo>
                  <a:lnTo>
                    <a:pt x="69" y="251"/>
                  </a:lnTo>
                  <a:cubicBezTo>
                    <a:pt x="53" y="183"/>
                    <a:pt x="36" y="102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0"/>
            <p:cNvSpPr/>
            <p:nvPr/>
          </p:nvSpPr>
          <p:spPr>
            <a:xfrm>
              <a:off x="1520197" y="3343077"/>
              <a:ext cx="182261" cy="266191"/>
            </a:xfrm>
            <a:custGeom>
              <a:avLst/>
              <a:gdLst/>
              <a:ahLst/>
              <a:cxnLst/>
              <a:rect l="l" t="t" r="r" b="b"/>
              <a:pathLst>
                <a:path w="1835" h="2680" extrusionOk="0">
                  <a:moveTo>
                    <a:pt x="33" y="1"/>
                  </a:moveTo>
                  <a:cubicBezTo>
                    <a:pt x="17" y="122"/>
                    <a:pt x="1" y="223"/>
                    <a:pt x="134" y="288"/>
                  </a:cubicBezTo>
                  <a:cubicBezTo>
                    <a:pt x="203" y="340"/>
                    <a:pt x="272" y="405"/>
                    <a:pt x="320" y="457"/>
                  </a:cubicBezTo>
                  <a:cubicBezTo>
                    <a:pt x="352" y="490"/>
                    <a:pt x="389" y="526"/>
                    <a:pt x="405" y="542"/>
                  </a:cubicBezTo>
                  <a:lnTo>
                    <a:pt x="692" y="829"/>
                  </a:lnTo>
                  <a:cubicBezTo>
                    <a:pt x="1027" y="1148"/>
                    <a:pt x="1383" y="1484"/>
                    <a:pt x="1734" y="1819"/>
                  </a:cubicBezTo>
                  <a:cubicBezTo>
                    <a:pt x="1766" y="1839"/>
                    <a:pt x="1803" y="1871"/>
                    <a:pt x="1786" y="1904"/>
                  </a:cubicBezTo>
                  <a:cubicBezTo>
                    <a:pt x="1786" y="1988"/>
                    <a:pt x="1786" y="2073"/>
                    <a:pt x="1803" y="2174"/>
                  </a:cubicBezTo>
                  <a:cubicBezTo>
                    <a:pt x="1803" y="2324"/>
                    <a:pt x="1803" y="2510"/>
                    <a:pt x="1786" y="2663"/>
                  </a:cubicBezTo>
                  <a:lnTo>
                    <a:pt x="1786" y="2679"/>
                  </a:lnTo>
                  <a:lnTo>
                    <a:pt x="1803" y="2679"/>
                  </a:lnTo>
                  <a:cubicBezTo>
                    <a:pt x="1835" y="2510"/>
                    <a:pt x="1819" y="2324"/>
                    <a:pt x="1819" y="2174"/>
                  </a:cubicBezTo>
                  <a:lnTo>
                    <a:pt x="1819" y="1904"/>
                  </a:lnTo>
                  <a:cubicBezTo>
                    <a:pt x="1819" y="1855"/>
                    <a:pt x="1786" y="1839"/>
                    <a:pt x="1750" y="1803"/>
                  </a:cubicBezTo>
                  <a:lnTo>
                    <a:pt x="1750" y="1787"/>
                  </a:lnTo>
                  <a:cubicBezTo>
                    <a:pt x="1399" y="1467"/>
                    <a:pt x="1059" y="1132"/>
                    <a:pt x="708" y="809"/>
                  </a:cubicBezTo>
                  <a:lnTo>
                    <a:pt x="421" y="526"/>
                  </a:lnTo>
                  <a:cubicBezTo>
                    <a:pt x="405" y="506"/>
                    <a:pt x="373" y="474"/>
                    <a:pt x="352" y="441"/>
                  </a:cubicBezTo>
                  <a:cubicBezTo>
                    <a:pt x="288" y="389"/>
                    <a:pt x="219" y="324"/>
                    <a:pt x="150" y="272"/>
                  </a:cubicBezTo>
                  <a:cubicBezTo>
                    <a:pt x="33" y="203"/>
                    <a:pt x="33" y="122"/>
                    <a:pt x="70" y="21"/>
                  </a:cubicBezTo>
                  <a:cubicBezTo>
                    <a:pt x="70" y="1"/>
                    <a:pt x="70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1413125" y="3610758"/>
              <a:ext cx="60290" cy="123660"/>
            </a:xfrm>
            <a:custGeom>
              <a:avLst/>
              <a:gdLst/>
              <a:ahLst/>
              <a:cxnLst/>
              <a:rect l="l" t="t" r="r" b="b"/>
              <a:pathLst>
                <a:path w="607" h="1245" extrusionOk="0">
                  <a:moveTo>
                    <a:pt x="17" y="0"/>
                  </a:moveTo>
                  <a:cubicBezTo>
                    <a:pt x="0" y="0"/>
                    <a:pt x="0" y="0"/>
                    <a:pt x="0" y="17"/>
                  </a:cubicBezTo>
                  <a:lnTo>
                    <a:pt x="0" y="33"/>
                  </a:lnTo>
                  <a:cubicBezTo>
                    <a:pt x="101" y="69"/>
                    <a:pt x="186" y="134"/>
                    <a:pt x="271" y="202"/>
                  </a:cubicBezTo>
                  <a:cubicBezTo>
                    <a:pt x="320" y="255"/>
                    <a:pt x="372" y="303"/>
                    <a:pt x="441" y="336"/>
                  </a:cubicBezTo>
                  <a:cubicBezTo>
                    <a:pt x="542" y="404"/>
                    <a:pt x="590" y="505"/>
                    <a:pt x="574" y="659"/>
                  </a:cubicBezTo>
                  <a:lnTo>
                    <a:pt x="574" y="909"/>
                  </a:lnTo>
                  <a:cubicBezTo>
                    <a:pt x="574" y="1010"/>
                    <a:pt x="574" y="1127"/>
                    <a:pt x="558" y="1228"/>
                  </a:cubicBezTo>
                  <a:cubicBezTo>
                    <a:pt x="558" y="1245"/>
                    <a:pt x="574" y="1245"/>
                    <a:pt x="574" y="1245"/>
                  </a:cubicBezTo>
                  <a:cubicBezTo>
                    <a:pt x="574" y="1245"/>
                    <a:pt x="590" y="1245"/>
                    <a:pt x="590" y="1228"/>
                  </a:cubicBezTo>
                  <a:cubicBezTo>
                    <a:pt x="606" y="1127"/>
                    <a:pt x="606" y="1010"/>
                    <a:pt x="606" y="909"/>
                  </a:cubicBezTo>
                  <a:cubicBezTo>
                    <a:pt x="606" y="825"/>
                    <a:pt x="590" y="740"/>
                    <a:pt x="606" y="675"/>
                  </a:cubicBezTo>
                  <a:cubicBezTo>
                    <a:pt x="606" y="505"/>
                    <a:pt x="574" y="388"/>
                    <a:pt x="441" y="320"/>
                  </a:cubicBezTo>
                  <a:cubicBezTo>
                    <a:pt x="388" y="287"/>
                    <a:pt x="340" y="235"/>
                    <a:pt x="287" y="186"/>
                  </a:cubicBezTo>
                  <a:cubicBezTo>
                    <a:pt x="202" y="118"/>
                    <a:pt x="118" y="33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0"/>
            <p:cNvSpPr/>
            <p:nvPr/>
          </p:nvSpPr>
          <p:spPr>
            <a:xfrm>
              <a:off x="706130" y="2031093"/>
              <a:ext cx="4867" cy="81943"/>
            </a:xfrm>
            <a:custGeom>
              <a:avLst/>
              <a:gdLst/>
              <a:ahLst/>
              <a:cxnLst/>
              <a:rect l="l" t="t" r="r" b="b"/>
              <a:pathLst>
                <a:path w="49" h="825" extrusionOk="0">
                  <a:moveTo>
                    <a:pt x="0" y="0"/>
                  </a:moveTo>
                  <a:cubicBezTo>
                    <a:pt x="17" y="101"/>
                    <a:pt x="0" y="218"/>
                    <a:pt x="0" y="303"/>
                  </a:cubicBezTo>
                  <a:cubicBezTo>
                    <a:pt x="0" y="469"/>
                    <a:pt x="0" y="655"/>
                    <a:pt x="17" y="824"/>
                  </a:cubicBezTo>
                  <a:lnTo>
                    <a:pt x="49" y="824"/>
                  </a:lnTo>
                  <a:cubicBezTo>
                    <a:pt x="33" y="655"/>
                    <a:pt x="33" y="469"/>
                    <a:pt x="33" y="319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0"/>
            <p:cNvSpPr/>
            <p:nvPr/>
          </p:nvSpPr>
          <p:spPr>
            <a:xfrm>
              <a:off x="1923059" y="3281297"/>
              <a:ext cx="147398" cy="259338"/>
            </a:xfrm>
            <a:custGeom>
              <a:avLst/>
              <a:gdLst/>
              <a:ahLst/>
              <a:cxnLst/>
              <a:rect l="l" t="t" r="r" b="b"/>
              <a:pathLst>
                <a:path w="1484" h="2611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17" y="138"/>
                    <a:pt x="86" y="203"/>
                    <a:pt x="170" y="272"/>
                  </a:cubicBezTo>
                  <a:cubicBezTo>
                    <a:pt x="203" y="288"/>
                    <a:pt x="235" y="320"/>
                    <a:pt x="255" y="356"/>
                  </a:cubicBezTo>
                  <a:lnTo>
                    <a:pt x="304" y="421"/>
                  </a:lnTo>
                  <a:cubicBezTo>
                    <a:pt x="607" y="776"/>
                    <a:pt x="910" y="1164"/>
                    <a:pt x="1245" y="1500"/>
                  </a:cubicBezTo>
                  <a:cubicBezTo>
                    <a:pt x="1399" y="1653"/>
                    <a:pt x="1467" y="1819"/>
                    <a:pt x="1447" y="2057"/>
                  </a:cubicBezTo>
                  <a:cubicBezTo>
                    <a:pt x="1431" y="2122"/>
                    <a:pt x="1431" y="2190"/>
                    <a:pt x="1447" y="2259"/>
                  </a:cubicBezTo>
                  <a:cubicBezTo>
                    <a:pt x="1447" y="2376"/>
                    <a:pt x="1447" y="2477"/>
                    <a:pt x="1415" y="2594"/>
                  </a:cubicBezTo>
                  <a:lnTo>
                    <a:pt x="1415" y="2610"/>
                  </a:lnTo>
                  <a:lnTo>
                    <a:pt x="1431" y="2610"/>
                  </a:lnTo>
                  <a:lnTo>
                    <a:pt x="1431" y="2594"/>
                  </a:lnTo>
                  <a:cubicBezTo>
                    <a:pt x="1483" y="2493"/>
                    <a:pt x="1467" y="2376"/>
                    <a:pt x="1467" y="2259"/>
                  </a:cubicBezTo>
                  <a:lnTo>
                    <a:pt x="1467" y="2073"/>
                  </a:lnTo>
                  <a:cubicBezTo>
                    <a:pt x="1483" y="1819"/>
                    <a:pt x="1431" y="1653"/>
                    <a:pt x="1265" y="1483"/>
                  </a:cubicBezTo>
                  <a:cubicBezTo>
                    <a:pt x="942" y="1148"/>
                    <a:pt x="623" y="760"/>
                    <a:pt x="336" y="405"/>
                  </a:cubicBezTo>
                  <a:lnTo>
                    <a:pt x="271" y="340"/>
                  </a:lnTo>
                  <a:cubicBezTo>
                    <a:pt x="255" y="304"/>
                    <a:pt x="219" y="272"/>
                    <a:pt x="187" y="255"/>
                  </a:cubicBezTo>
                  <a:cubicBezTo>
                    <a:pt x="118" y="187"/>
                    <a:pt x="33" y="118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575716" y="2096052"/>
              <a:ext cx="6555" cy="88797"/>
            </a:xfrm>
            <a:custGeom>
              <a:avLst/>
              <a:gdLst/>
              <a:ahLst/>
              <a:cxnLst/>
              <a:rect l="l" t="t" r="r" b="b"/>
              <a:pathLst>
                <a:path w="66" h="894" extrusionOk="0">
                  <a:moveTo>
                    <a:pt x="17" y="1"/>
                  </a:moveTo>
                  <a:cubicBezTo>
                    <a:pt x="17" y="1"/>
                    <a:pt x="1" y="1"/>
                    <a:pt x="17" y="17"/>
                  </a:cubicBezTo>
                  <a:cubicBezTo>
                    <a:pt x="33" y="170"/>
                    <a:pt x="33" y="304"/>
                    <a:pt x="17" y="457"/>
                  </a:cubicBezTo>
                  <a:lnTo>
                    <a:pt x="17" y="724"/>
                  </a:lnTo>
                  <a:lnTo>
                    <a:pt x="17" y="776"/>
                  </a:lnTo>
                  <a:cubicBezTo>
                    <a:pt x="17" y="809"/>
                    <a:pt x="17" y="841"/>
                    <a:pt x="33" y="877"/>
                  </a:cubicBezTo>
                  <a:lnTo>
                    <a:pt x="49" y="893"/>
                  </a:lnTo>
                  <a:cubicBezTo>
                    <a:pt x="65" y="893"/>
                    <a:pt x="65" y="877"/>
                    <a:pt x="65" y="877"/>
                  </a:cubicBezTo>
                  <a:cubicBezTo>
                    <a:pt x="49" y="841"/>
                    <a:pt x="49" y="809"/>
                    <a:pt x="49" y="776"/>
                  </a:cubicBezTo>
                  <a:lnTo>
                    <a:pt x="49" y="724"/>
                  </a:lnTo>
                  <a:lnTo>
                    <a:pt x="49" y="457"/>
                  </a:lnTo>
                  <a:cubicBezTo>
                    <a:pt x="49" y="304"/>
                    <a:pt x="49" y="154"/>
                    <a:pt x="33" y="17"/>
                  </a:cubicBez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0"/>
            <p:cNvSpPr/>
            <p:nvPr/>
          </p:nvSpPr>
          <p:spPr>
            <a:xfrm>
              <a:off x="2080390" y="3346752"/>
              <a:ext cx="106774" cy="193882"/>
            </a:xfrm>
            <a:custGeom>
              <a:avLst/>
              <a:gdLst/>
              <a:ahLst/>
              <a:cxnLst/>
              <a:rect l="l" t="t" r="r" b="b"/>
              <a:pathLst>
                <a:path w="1075" h="1952" extrusionOk="0">
                  <a:moveTo>
                    <a:pt x="85" y="0"/>
                  </a:moveTo>
                  <a:cubicBezTo>
                    <a:pt x="65" y="0"/>
                    <a:pt x="65" y="0"/>
                    <a:pt x="65" y="16"/>
                  </a:cubicBezTo>
                  <a:cubicBezTo>
                    <a:pt x="49" y="16"/>
                    <a:pt x="49" y="16"/>
                    <a:pt x="49" y="33"/>
                  </a:cubicBezTo>
                  <a:cubicBezTo>
                    <a:pt x="49" y="49"/>
                    <a:pt x="33" y="65"/>
                    <a:pt x="33" y="85"/>
                  </a:cubicBezTo>
                  <a:cubicBezTo>
                    <a:pt x="0" y="186"/>
                    <a:pt x="65" y="251"/>
                    <a:pt x="134" y="319"/>
                  </a:cubicBezTo>
                  <a:cubicBezTo>
                    <a:pt x="150" y="336"/>
                    <a:pt x="166" y="336"/>
                    <a:pt x="166" y="352"/>
                  </a:cubicBezTo>
                  <a:cubicBezTo>
                    <a:pt x="287" y="489"/>
                    <a:pt x="388" y="622"/>
                    <a:pt x="489" y="756"/>
                  </a:cubicBezTo>
                  <a:cubicBezTo>
                    <a:pt x="655" y="942"/>
                    <a:pt x="808" y="1160"/>
                    <a:pt x="994" y="1329"/>
                  </a:cubicBezTo>
                  <a:cubicBezTo>
                    <a:pt x="1010" y="1362"/>
                    <a:pt x="1026" y="1378"/>
                    <a:pt x="1026" y="1398"/>
                  </a:cubicBezTo>
                  <a:lnTo>
                    <a:pt x="1026" y="1580"/>
                  </a:lnTo>
                  <a:cubicBezTo>
                    <a:pt x="1043" y="1701"/>
                    <a:pt x="1043" y="1834"/>
                    <a:pt x="1010" y="1935"/>
                  </a:cubicBezTo>
                  <a:lnTo>
                    <a:pt x="1010" y="1951"/>
                  </a:lnTo>
                  <a:lnTo>
                    <a:pt x="1026" y="1951"/>
                  </a:lnTo>
                  <a:cubicBezTo>
                    <a:pt x="1075" y="1834"/>
                    <a:pt x="1059" y="1701"/>
                    <a:pt x="1059" y="1580"/>
                  </a:cubicBezTo>
                  <a:lnTo>
                    <a:pt x="1059" y="1398"/>
                  </a:lnTo>
                  <a:cubicBezTo>
                    <a:pt x="1059" y="1362"/>
                    <a:pt x="1026" y="1329"/>
                    <a:pt x="1010" y="1313"/>
                  </a:cubicBezTo>
                  <a:cubicBezTo>
                    <a:pt x="824" y="1144"/>
                    <a:pt x="671" y="925"/>
                    <a:pt x="521" y="740"/>
                  </a:cubicBezTo>
                  <a:cubicBezTo>
                    <a:pt x="404" y="606"/>
                    <a:pt x="303" y="469"/>
                    <a:pt x="186" y="336"/>
                  </a:cubicBezTo>
                  <a:cubicBezTo>
                    <a:pt x="186" y="319"/>
                    <a:pt x="166" y="303"/>
                    <a:pt x="150" y="303"/>
                  </a:cubicBezTo>
                  <a:cubicBezTo>
                    <a:pt x="85" y="235"/>
                    <a:pt x="33" y="186"/>
                    <a:pt x="65" y="85"/>
                  </a:cubicBezTo>
                  <a:cubicBezTo>
                    <a:pt x="65" y="65"/>
                    <a:pt x="65" y="49"/>
                    <a:pt x="85" y="33"/>
                  </a:cubicBez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0"/>
            <p:cNvSpPr/>
            <p:nvPr/>
          </p:nvSpPr>
          <p:spPr>
            <a:xfrm>
              <a:off x="1284300" y="3470312"/>
              <a:ext cx="6953" cy="97239"/>
            </a:xfrm>
            <a:custGeom>
              <a:avLst/>
              <a:gdLst/>
              <a:ahLst/>
              <a:cxnLst/>
              <a:rect l="l" t="t" r="r" b="b"/>
              <a:pathLst>
                <a:path w="70" h="979" extrusionOk="0">
                  <a:moveTo>
                    <a:pt x="21" y="1"/>
                  </a:moveTo>
                  <a:cubicBezTo>
                    <a:pt x="21" y="1"/>
                    <a:pt x="1" y="1"/>
                    <a:pt x="1" y="17"/>
                  </a:cubicBezTo>
                  <a:cubicBezTo>
                    <a:pt x="21" y="154"/>
                    <a:pt x="21" y="304"/>
                    <a:pt x="21" y="457"/>
                  </a:cubicBezTo>
                  <a:lnTo>
                    <a:pt x="21" y="724"/>
                  </a:lnTo>
                  <a:lnTo>
                    <a:pt x="21" y="792"/>
                  </a:lnTo>
                  <a:cubicBezTo>
                    <a:pt x="21" y="861"/>
                    <a:pt x="21" y="909"/>
                    <a:pt x="37" y="962"/>
                  </a:cubicBezTo>
                  <a:lnTo>
                    <a:pt x="53" y="978"/>
                  </a:lnTo>
                  <a:cubicBezTo>
                    <a:pt x="53" y="962"/>
                    <a:pt x="69" y="962"/>
                    <a:pt x="53" y="962"/>
                  </a:cubicBezTo>
                  <a:cubicBezTo>
                    <a:pt x="37" y="909"/>
                    <a:pt x="53" y="861"/>
                    <a:pt x="53" y="808"/>
                  </a:cubicBezTo>
                  <a:lnTo>
                    <a:pt x="53" y="724"/>
                  </a:lnTo>
                  <a:lnTo>
                    <a:pt x="53" y="457"/>
                  </a:lnTo>
                  <a:cubicBezTo>
                    <a:pt x="53" y="304"/>
                    <a:pt x="53" y="154"/>
                    <a:pt x="37" y="17"/>
                  </a:cubicBezTo>
                  <a:cubicBezTo>
                    <a:pt x="37" y="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0"/>
            <p:cNvSpPr/>
            <p:nvPr/>
          </p:nvSpPr>
          <p:spPr>
            <a:xfrm>
              <a:off x="1993282" y="3543713"/>
              <a:ext cx="5364" cy="45491"/>
            </a:xfrm>
            <a:custGeom>
              <a:avLst/>
              <a:gdLst/>
              <a:ahLst/>
              <a:cxnLst/>
              <a:rect l="l" t="t" r="r" b="b"/>
              <a:pathLst>
                <a:path w="54" h="458" extrusionOk="0">
                  <a:moveTo>
                    <a:pt x="33" y="1"/>
                  </a:moveTo>
                  <a:cubicBezTo>
                    <a:pt x="17" y="1"/>
                    <a:pt x="17" y="1"/>
                    <a:pt x="17" y="21"/>
                  </a:cubicBezTo>
                  <a:lnTo>
                    <a:pt x="17" y="187"/>
                  </a:lnTo>
                  <a:cubicBezTo>
                    <a:pt x="17" y="271"/>
                    <a:pt x="17" y="356"/>
                    <a:pt x="1" y="441"/>
                  </a:cubicBezTo>
                  <a:cubicBezTo>
                    <a:pt x="1" y="457"/>
                    <a:pt x="1" y="457"/>
                    <a:pt x="17" y="457"/>
                  </a:cubicBezTo>
                  <a:lnTo>
                    <a:pt x="33" y="457"/>
                  </a:lnTo>
                  <a:cubicBezTo>
                    <a:pt x="53" y="356"/>
                    <a:pt x="53" y="271"/>
                    <a:pt x="53" y="170"/>
                  </a:cubicBezTo>
                  <a:cubicBezTo>
                    <a:pt x="33" y="122"/>
                    <a:pt x="33" y="69"/>
                    <a:pt x="53" y="21"/>
                  </a:cubicBezTo>
                  <a:cubicBezTo>
                    <a:pt x="53" y="1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0"/>
            <p:cNvSpPr/>
            <p:nvPr/>
          </p:nvSpPr>
          <p:spPr>
            <a:xfrm>
              <a:off x="985431" y="1870584"/>
              <a:ext cx="4867" cy="95153"/>
            </a:xfrm>
            <a:custGeom>
              <a:avLst/>
              <a:gdLst/>
              <a:ahLst/>
              <a:cxnLst/>
              <a:rect l="l" t="t" r="r" b="b"/>
              <a:pathLst>
                <a:path w="49" h="958" extrusionOk="0">
                  <a:moveTo>
                    <a:pt x="16" y="0"/>
                  </a:moveTo>
                  <a:cubicBezTo>
                    <a:pt x="16" y="0"/>
                    <a:pt x="0" y="0"/>
                    <a:pt x="0" y="17"/>
                  </a:cubicBezTo>
                  <a:lnTo>
                    <a:pt x="0" y="219"/>
                  </a:lnTo>
                  <a:lnTo>
                    <a:pt x="0" y="808"/>
                  </a:lnTo>
                  <a:lnTo>
                    <a:pt x="0" y="841"/>
                  </a:lnTo>
                  <a:cubicBezTo>
                    <a:pt x="0" y="873"/>
                    <a:pt x="0" y="925"/>
                    <a:pt x="16" y="958"/>
                  </a:cubicBezTo>
                  <a:lnTo>
                    <a:pt x="32" y="958"/>
                  </a:lnTo>
                  <a:cubicBezTo>
                    <a:pt x="49" y="958"/>
                    <a:pt x="49" y="942"/>
                    <a:pt x="49" y="942"/>
                  </a:cubicBezTo>
                  <a:cubicBezTo>
                    <a:pt x="32" y="909"/>
                    <a:pt x="32" y="873"/>
                    <a:pt x="32" y="857"/>
                  </a:cubicBezTo>
                  <a:lnTo>
                    <a:pt x="32" y="808"/>
                  </a:lnTo>
                  <a:lnTo>
                    <a:pt x="32" y="219"/>
                  </a:lnTo>
                  <a:lnTo>
                    <a:pt x="32" y="17"/>
                  </a:lnTo>
                  <a:cubicBezTo>
                    <a:pt x="32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0"/>
            <p:cNvSpPr/>
            <p:nvPr/>
          </p:nvSpPr>
          <p:spPr>
            <a:xfrm>
              <a:off x="1744175" y="1813571"/>
              <a:ext cx="138856" cy="312675"/>
            </a:xfrm>
            <a:custGeom>
              <a:avLst/>
              <a:gdLst/>
              <a:ahLst/>
              <a:cxnLst/>
              <a:rect l="l" t="t" r="r" b="b"/>
              <a:pathLst>
                <a:path w="1398" h="3148" extrusionOk="0">
                  <a:moveTo>
                    <a:pt x="16" y="1"/>
                  </a:moveTo>
                  <a:lnTo>
                    <a:pt x="16" y="437"/>
                  </a:lnTo>
                  <a:lnTo>
                    <a:pt x="16" y="776"/>
                  </a:lnTo>
                  <a:cubicBezTo>
                    <a:pt x="0" y="893"/>
                    <a:pt x="36" y="1011"/>
                    <a:pt x="101" y="1112"/>
                  </a:cubicBezTo>
                  <a:cubicBezTo>
                    <a:pt x="303" y="1415"/>
                    <a:pt x="489" y="1750"/>
                    <a:pt x="675" y="2069"/>
                  </a:cubicBezTo>
                  <a:cubicBezTo>
                    <a:pt x="743" y="2190"/>
                    <a:pt x="808" y="2291"/>
                    <a:pt x="877" y="2408"/>
                  </a:cubicBezTo>
                  <a:cubicBezTo>
                    <a:pt x="925" y="2493"/>
                    <a:pt x="978" y="2574"/>
                    <a:pt x="1026" y="2659"/>
                  </a:cubicBezTo>
                  <a:cubicBezTo>
                    <a:pt x="1111" y="2776"/>
                    <a:pt x="1180" y="2897"/>
                    <a:pt x="1248" y="3030"/>
                  </a:cubicBezTo>
                  <a:cubicBezTo>
                    <a:pt x="1281" y="3079"/>
                    <a:pt x="1313" y="3131"/>
                    <a:pt x="1366" y="3148"/>
                  </a:cubicBezTo>
                  <a:lnTo>
                    <a:pt x="1382" y="3148"/>
                  </a:lnTo>
                  <a:cubicBezTo>
                    <a:pt x="1398" y="3148"/>
                    <a:pt x="1382" y="3131"/>
                    <a:pt x="1382" y="3131"/>
                  </a:cubicBezTo>
                  <a:cubicBezTo>
                    <a:pt x="1329" y="3115"/>
                    <a:pt x="1313" y="3063"/>
                    <a:pt x="1281" y="3014"/>
                  </a:cubicBezTo>
                  <a:cubicBezTo>
                    <a:pt x="1212" y="2897"/>
                    <a:pt x="1127" y="2760"/>
                    <a:pt x="1046" y="2643"/>
                  </a:cubicBezTo>
                  <a:cubicBezTo>
                    <a:pt x="994" y="2558"/>
                    <a:pt x="945" y="2473"/>
                    <a:pt x="909" y="2392"/>
                  </a:cubicBezTo>
                  <a:cubicBezTo>
                    <a:pt x="844" y="2271"/>
                    <a:pt x="776" y="2170"/>
                    <a:pt x="707" y="2053"/>
                  </a:cubicBezTo>
                  <a:cubicBezTo>
                    <a:pt x="521" y="1734"/>
                    <a:pt x="319" y="1415"/>
                    <a:pt x="117" y="1095"/>
                  </a:cubicBezTo>
                  <a:cubicBezTo>
                    <a:pt x="53" y="994"/>
                    <a:pt x="36" y="893"/>
                    <a:pt x="36" y="776"/>
                  </a:cubicBezTo>
                  <a:cubicBezTo>
                    <a:pt x="53" y="655"/>
                    <a:pt x="53" y="538"/>
                    <a:pt x="36" y="437"/>
                  </a:cubicBezTo>
                  <a:cubicBezTo>
                    <a:pt x="36" y="288"/>
                    <a:pt x="36" y="150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0"/>
            <p:cNvSpPr/>
            <p:nvPr/>
          </p:nvSpPr>
          <p:spPr>
            <a:xfrm>
              <a:off x="2095190" y="3390952"/>
              <a:ext cx="5364" cy="47775"/>
            </a:xfrm>
            <a:custGeom>
              <a:avLst/>
              <a:gdLst/>
              <a:ahLst/>
              <a:cxnLst/>
              <a:rect l="l" t="t" r="r" b="b"/>
              <a:pathLst>
                <a:path w="54" h="481" extrusionOk="0">
                  <a:moveTo>
                    <a:pt x="42" y="1"/>
                  </a:moveTo>
                  <a:cubicBezTo>
                    <a:pt x="37" y="1"/>
                    <a:pt x="37" y="8"/>
                    <a:pt x="37" y="8"/>
                  </a:cubicBezTo>
                  <a:cubicBezTo>
                    <a:pt x="17" y="93"/>
                    <a:pt x="17" y="161"/>
                    <a:pt x="17" y="246"/>
                  </a:cubicBezTo>
                  <a:cubicBezTo>
                    <a:pt x="17" y="311"/>
                    <a:pt x="17" y="396"/>
                    <a:pt x="1" y="464"/>
                  </a:cubicBezTo>
                  <a:cubicBezTo>
                    <a:pt x="1" y="480"/>
                    <a:pt x="1" y="480"/>
                    <a:pt x="17" y="480"/>
                  </a:cubicBezTo>
                  <a:lnTo>
                    <a:pt x="37" y="480"/>
                  </a:lnTo>
                  <a:cubicBezTo>
                    <a:pt x="53" y="396"/>
                    <a:pt x="53" y="327"/>
                    <a:pt x="53" y="246"/>
                  </a:cubicBezTo>
                  <a:cubicBezTo>
                    <a:pt x="37" y="177"/>
                    <a:pt x="37" y="93"/>
                    <a:pt x="53" y="24"/>
                  </a:cubicBezTo>
                  <a:lnTo>
                    <a:pt x="53" y="8"/>
                  </a:lnTo>
                  <a:cubicBezTo>
                    <a:pt x="48" y="2"/>
                    <a:pt x="44" y="1"/>
                    <a:pt x="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0"/>
            <p:cNvSpPr/>
            <p:nvPr/>
          </p:nvSpPr>
          <p:spPr>
            <a:xfrm>
              <a:off x="2028642" y="3037355"/>
              <a:ext cx="4867" cy="40227"/>
            </a:xfrm>
            <a:custGeom>
              <a:avLst/>
              <a:gdLst/>
              <a:ahLst/>
              <a:cxnLst/>
              <a:rect l="l" t="t" r="r" b="b"/>
              <a:pathLst>
                <a:path w="49" h="405" extrusionOk="0">
                  <a:moveTo>
                    <a:pt x="33" y="1"/>
                  </a:moveTo>
                  <a:cubicBezTo>
                    <a:pt x="0" y="69"/>
                    <a:pt x="16" y="134"/>
                    <a:pt x="16" y="203"/>
                  </a:cubicBezTo>
                  <a:cubicBezTo>
                    <a:pt x="16" y="271"/>
                    <a:pt x="16" y="336"/>
                    <a:pt x="0" y="389"/>
                  </a:cubicBezTo>
                  <a:cubicBezTo>
                    <a:pt x="0" y="405"/>
                    <a:pt x="0" y="405"/>
                    <a:pt x="16" y="405"/>
                  </a:cubicBezTo>
                  <a:lnTo>
                    <a:pt x="33" y="405"/>
                  </a:lnTo>
                  <a:cubicBezTo>
                    <a:pt x="49" y="336"/>
                    <a:pt x="49" y="271"/>
                    <a:pt x="33" y="203"/>
                  </a:cubicBezTo>
                  <a:cubicBezTo>
                    <a:pt x="33" y="134"/>
                    <a:pt x="33" y="69"/>
                    <a:pt x="49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0"/>
            <p:cNvSpPr/>
            <p:nvPr/>
          </p:nvSpPr>
          <p:spPr>
            <a:xfrm>
              <a:off x="983346" y="2729646"/>
              <a:ext cx="3774" cy="83930"/>
            </a:xfrm>
            <a:custGeom>
              <a:avLst/>
              <a:gdLst/>
              <a:ahLst/>
              <a:cxnLst/>
              <a:rect l="l" t="t" r="r" b="b"/>
              <a:pathLst>
                <a:path w="38" h="845" extrusionOk="0">
                  <a:moveTo>
                    <a:pt x="21" y="0"/>
                  </a:moveTo>
                  <a:cubicBezTo>
                    <a:pt x="1" y="0"/>
                    <a:pt x="1" y="0"/>
                    <a:pt x="1" y="16"/>
                  </a:cubicBezTo>
                  <a:lnTo>
                    <a:pt x="1" y="186"/>
                  </a:lnTo>
                  <a:lnTo>
                    <a:pt x="1" y="691"/>
                  </a:lnTo>
                  <a:lnTo>
                    <a:pt x="1" y="723"/>
                  </a:lnTo>
                  <a:cubicBezTo>
                    <a:pt x="1" y="760"/>
                    <a:pt x="1" y="792"/>
                    <a:pt x="21" y="824"/>
                  </a:cubicBezTo>
                  <a:lnTo>
                    <a:pt x="21" y="845"/>
                  </a:lnTo>
                  <a:lnTo>
                    <a:pt x="37" y="824"/>
                  </a:lnTo>
                  <a:lnTo>
                    <a:pt x="37" y="808"/>
                  </a:lnTo>
                  <a:cubicBezTo>
                    <a:pt x="21" y="792"/>
                    <a:pt x="21" y="760"/>
                    <a:pt x="21" y="723"/>
                  </a:cubicBezTo>
                  <a:lnTo>
                    <a:pt x="21" y="691"/>
                  </a:lnTo>
                  <a:lnTo>
                    <a:pt x="21" y="186"/>
                  </a:lnTo>
                  <a:lnTo>
                    <a:pt x="21" y="1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0"/>
            <p:cNvSpPr/>
            <p:nvPr/>
          </p:nvSpPr>
          <p:spPr>
            <a:xfrm>
              <a:off x="1520197" y="2861649"/>
              <a:ext cx="193982" cy="291022"/>
            </a:xfrm>
            <a:custGeom>
              <a:avLst/>
              <a:gdLst/>
              <a:ahLst/>
              <a:cxnLst/>
              <a:rect l="l" t="t" r="r" b="b"/>
              <a:pathLst>
                <a:path w="1953" h="2930" extrusionOk="0">
                  <a:moveTo>
                    <a:pt x="49" y="0"/>
                  </a:moveTo>
                  <a:cubicBezTo>
                    <a:pt x="17" y="37"/>
                    <a:pt x="17" y="69"/>
                    <a:pt x="17" y="122"/>
                  </a:cubicBezTo>
                  <a:lnTo>
                    <a:pt x="17" y="138"/>
                  </a:lnTo>
                  <a:cubicBezTo>
                    <a:pt x="17" y="186"/>
                    <a:pt x="17" y="223"/>
                    <a:pt x="33" y="271"/>
                  </a:cubicBezTo>
                  <a:cubicBezTo>
                    <a:pt x="33" y="356"/>
                    <a:pt x="33" y="441"/>
                    <a:pt x="17" y="526"/>
                  </a:cubicBezTo>
                  <a:cubicBezTo>
                    <a:pt x="1" y="744"/>
                    <a:pt x="70" y="929"/>
                    <a:pt x="251" y="1095"/>
                  </a:cubicBezTo>
                  <a:cubicBezTo>
                    <a:pt x="421" y="1265"/>
                    <a:pt x="591" y="1451"/>
                    <a:pt x="740" y="1636"/>
                  </a:cubicBezTo>
                  <a:cubicBezTo>
                    <a:pt x="878" y="1786"/>
                    <a:pt x="995" y="1939"/>
                    <a:pt x="1144" y="2073"/>
                  </a:cubicBezTo>
                  <a:cubicBezTo>
                    <a:pt x="1245" y="2190"/>
                    <a:pt x="1330" y="2291"/>
                    <a:pt x="1431" y="2392"/>
                  </a:cubicBezTo>
                  <a:cubicBezTo>
                    <a:pt x="1585" y="2578"/>
                    <a:pt x="1750" y="2763"/>
                    <a:pt x="1936" y="2913"/>
                  </a:cubicBezTo>
                  <a:lnTo>
                    <a:pt x="1936" y="2929"/>
                  </a:lnTo>
                  <a:lnTo>
                    <a:pt x="1952" y="2913"/>
                  </a:lnTo>
                  <a:lnTo>
                    <a:pt x="1952" y="2897"/>
                  </a:lnTo>
                  <a:cubicBezTo>
                    <a:pt x="1766" y="2747"/>
                    <a:pt x="1601" y="2562"/>
                    <a:pt x="1447" y="2376"/>
                  </a:cubicBezTo>
                  <a:cubicBezTo>
                    <a:pt x="1346" y="2275"/>
                    <a:pt x="1261" y="2158"/>
                    <a:pt x="1160" y="2057"/>
                  </a:cubicBezTo>
                  <a:cubicBezTo>
                    <a:pt x="1027" y="1919"/>
                    <a:pt x="894" y="1770"/>
                    <a:pt x="756" y="1616"/>
                  </a:cubicBezTo>
                  <a:cubicBezTo>
                    <a:pt x="607" y="1434"/>
                    <a:pt x="437" y="1249"/>
                    <a:pt x="272" y="1079"/>
                  </a:cubicBezTo>
                  <a:cubicBezTo>
                    <a:pt x="86" y="909"/>
                    <a:pt x="33" y="744"/>
                    <a:pt x="49" y="526"/>
                  </a:cubicBezTo>
                  <a:lnTo>
                    <a:pt x="49" y="271"/>
                  </a:lnTo>
                  <a:lnTo>
                    <a:pt x="49" y="138"/>
                  </a:lnTo>
                  <a:lnTo>
                    <a:pt x="49" y="122"/>
                  </a:lnTo>
                  <a:cubicBezTo>
                    <a:pt x="49" y="69"/>
                    <a:pt x="49" y="37"/>
                    <a:pt x="70" y="21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0"/>
            <p:cNvSpPr/>
            <p:nvPr/>
          </p:nvSpPr>
          <p:spPr>
            <a:xfrm>
              <a:off x="674445" y="1964049"/>
              <a:ext cx="143723" cy="172230"/>
            </a:xfrm>
            <a:custGeom>
              <a:avLst/>
              <a:gdLst/>
              <a:ahLst/>
              <a:cxnLst/>
              <a:rect l="l" t="t" r="r" b="b"/>
              <a:pathLst>
                <a:path w="1447" h="1734" extrusionOk="0">
                  <a:moveTo>
                    <a:pt x="1394" y="1"/>
                  </a:moveTo>
                  <a:cubicBezTo>
                    <a:pt x="1414" y="170"/>
                    <a:pt x="1414" y="336"/>
                    <a:pt x="1414" y="506"/>
                  </a:cubicBezTo>
                  <a:cubicBezTo>
                    <a:pt x="1414" y="607"/>
                    <a:pt x="1394" y="708"/>
                    <a:pt x="1414" y="809"/>
                  </a:cubicBezTo>
                  <a:lnTo>
                    <a:pt x="1414" y="841"/>
                  </a:lnTo>
                  <a:cubicBezTo>
                    <a:pt x="1414" y="877"/>
                    <a:pt x="1414" y="926"/>
                    <a:pt x="1430" y="978"/>
                  </a:cubicBezTo>
                  <a:lnTo>
                    <a:pt x="17" y="1717"/>
                  </a:lnTo>
                  <a:cubicBezTo>
                    <a:pt x="0" y="1717"/>
                    <a:pt x="0" y="1717"/>
                    <a:pt x="0" y="1734"/>
                  </a:cubicBezTo>
                  <a:lnTo>
                    <a:pt x="17" y="1734"/>
                  </a:lnTo>
                  <a:lnTo>
                    <a:pt x="1447" y="994"/>
                  </a:lnTo>
                  <a:lnTo>
                    <a:pt x="1447" y="978"/>
                  </a:lnTo>
                  <a:cubicBezTo>
                    <a:pt x="1430" y="926"/>
                    <a:pt x="1430" y="877"/>
                    <a:pt x="1430" y="841"/>
                  </a:cubicBezTo>
                  <a:lnTo>
                    <a:pt x="1430" y="809"/>
                  </a:lnTo>
                  <a:lnTo>
                    <a:pt x="1430" y="506"/>
                  </a:lnTo>
                  <a:cubicBezTo>
                    <a:pt x="1430" y="336"/>
                    <a:pt x="1447" y="170"/>
                    <a:pt x="1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0"/>
            <p:cNvSpPr/>
            <p:nvPr/>
          </p:nvSpPr>
          <p:spPr>
            <a:xfrm>
              <a:off x="1087339" y="2343669"/>
              <a:ext cx="6456" cy="88697"/>
            </a:xfrm>
            <a:custGeom>
              <a:avLst/>
              <a:gdLst/>
              <a:ahLst/>
              <a:cxnLst/>
              <a:rect l="l" t="t" r="r" b="b"/>
              <a:pathLst>
                <a:path w="65" h="893" extrusionOk="0">
                  <a:moveTo>
                    <a:pt x="16" y="0"/>
                  </a:moveTo>
                  <a:lnTo>
                    <a:pt x="0" y="16"/>
                  </a:lnTo>
                  <a:lnTo>
                    <a:pt x="0" y="202"/>
                  </a:lnTo>
                  <a:lnTo>
                    <a:pt x="0" y="707"/>
                  </a:lnTo>
                  <a:cubicBezTo>
                    <a:pt x="0" y="772"/>
                    <a:pt x="16" y="840"/>
                    <a:pt x="32" y="893"/>
                  </a:cubicBezTo>
                  <a:lnTo>
                    <a:pt x="49" y="893"/>
                  </a:lnTo>
                  <a:cubicBezTo>
                    <a:pt x="49" y="893"/>
                    <a:pt x="65" y="893"/>
                    <a:pt x="49" y="873"/>
                  </a:cubicBezTo>
                  <a:cubicBezTo>
                    <a:pt x="32" y="824"/>
                    <a:pt x="32" y="772"/>
                    <a:pt x="32" y="707"/>
                  </a:cubicBezTo>
                  <a:lnTo>
                    <a:pt x="32" y="202"/>
                  </a:lnTo>
                  <a:lnTo>
                    <a:pt x="32" y="16"/>
                  </a:lnTo>
                  <a:cubicBezTo>
                    <a:pt x="32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0"/>
            <p:cNvSpPr/>
            <p:nvPr/>
          </p:nvSpPr>
          <p:spPr>
            <a:xfrm>
              <a:off x="686066" y="3261630"/>
              <a:ext cx="138956" cy="151769"/>
            </a:xfrm>
            <a:custGeom>
              <a:avLst/>
              <a:gdLst/>
              <a:ahLst/>
              <a:cxnLst/>
              <a:rect l="l" t="t" r="r" b="b"/>
              <a:pathLst>
                <a:path w="1399" h="1528" extrusionOk="0">
                  <a:moveTo>
                    <a:pt x="1354" y="1"/>
                  </a:moveTo>
                  <a:cubicBezTo>
                    <a:pt x="1350" y="1"/>
                    <a:pt x="1346" y="5"/>
                    <a:pt x="1346" y="13"/>
                  </a:cubicBezTo>
                  <a:cubicBezTo>
                    <a:pt x="1330" y="49"/>
                    <a:pt x="1330" y="98"/>
                    <a:pt x="1346" y="134"/>
                  </a:cubicBezTo>
                  <a:cubicBezTo>
                    <a:pt x="1346" y="183"/>
                    <a:pt x="1362" y="215"/>
                    <a:pt x="1313" y="235"/>
                  </a:cubicBezTo>
                  <a:cubicBezTo>
                    <a:pt x="1277" y="268"/>
                    <a:pt x="1229" y="268"/>
                    <a:pt x="1176" y="284"/>
                  </a:cubicBezTo>
                  <a:cubicBezTo>
                    <a:pt x="1160" y="284"/>
                    <a:pt x="1128" y="300"/>
                    <a:pt x="1095" y="300"/>
                  </a:cubicBezTo>
                  <a:cubicBezTo>
                    <a:pt x="974" y="352"/>
                    <a:pt x="857" y="385"/>
                    <a:pt x="740" y="437"/>
                  </a:cubicBezTo>
                  <a:cubicBezTo>
                    <a:pt x="554" y="486"/>
                    <a:pt x="368" y="571"/>
                    <a:pt x="186" y="619"/>
                  </a:cubicBezTo>
                  <a:cubicBezTo>
                    <a:pt x="49" y="671"/>
                    <a:pt x="0" y="740"/>
                    <a:pt x="17" y="857"/>
                  </a:cubicBezTo>
                  <a:lnTo>
                    <a:pt x="17" y="1209"/>
                  </a:lnTo>
                  <a:lnTo>
                    <a:pt x="17" y="1378"/>
                  </a:lnTo>
                  <a:lnTo>
                    <a:pt x="17" y="1411"/>
                  </a:lnTo>
                  <a:cubicBezTo>
                    <a:pt x="17" y="1447"/>
                    <a:pt x="17" y="1496"/>
                    <a:pt x="49" y="1528"/>
                  </a:cubicBezTo>
                  <a:lnTo>
                    <a:pt x="65" y="1528"/>
                  </a:lnTo>
                  <a:lnTo>
                    <a:pt x="65" y="1512"/>
                  </a:lnTo>
                  <a:cubicBezTo>
                    <a:pt x="33" y="1479"/>
                    <a:pt x="49" y="1447"/>
                    <a:pt x="49" y="1411"/>
                  </a:cubicBezTo>
                  <a:lnTo>
                    <a:pt x="49" y="1378"/>
                  </a:lnTo>
                  <a:lnTo>
                    <a:pt x="49" y="1209"/>
                  </a:lnTo>
                  <a:lnTo>
                    <a:pt x="49" y="857"/>
                  </a:lnTo>
                  <a:cubicBezTo>
                    <a:pt x="33" y="740"/>
                    <a:pt x="65" y="688"/>
                    <a:pt x="186" y="655"/>
                  </a:cubicBezTo>
                  <a:cubicBezTo>
                    <a:pt x="368" y="587"/>
                    <a:pt x="570" y="518"/>
                    <a:pt x="756" y="453"/>
                  </a:cubicBezTo>
                  <a:cubicBezTo>
                    <a:pt x="873" y="417"/>
                    <a:pt x="994" y="369"/>
                    <a:pt x="1111" y="336"/>
                  </a:cubicBezTo>
                  <a:cubicBezTo>
                    <a:pt x="1128" y="316"/>
                    <a:pt x="1160" y="316"/>
                    <a:pt x="1196" y="300"/>
                  </a:cubicBezTo>
                  <a:cubicBezTo>
                    <a:pt x="1245" y="300"/>
                    <a:pt x="1297" y="284"/>
                    <a:pt x="1330" y="251"/>
                  </a:cubicBezTo>
                  <a:cubicBezTo>
                    <a:pt x="1398" y="215"/>
                    <a:pt x="1378" y="167"/>
                    <a:pt x="1362" y="114"/>
                  </a:cubicBezTo>
                  <a:cubicBezTo>
                    <a:pt x="1362" y="82"/>
                    <a:pt x="1346" y="49"/>
                    <a:pt x="1362" y="33"/>
                  </a:cubicBezTo>
                  <a:cubicBezTo>
                    <a:pt x="1378" y="13"/>
                    <a:pt x="1362" y="13"/>
                    <a:pt x="1362" y="13"/>
                  </a:cubicBezTo>
                  <a:cubicBezTo>
                    <a:pt x="1362" y="5"/>
                    <a:pt x="1358" y="1"/>
                    <a:pt x="1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0"/>
            <p:cNvSpPr/>
            <p:nvPr/>
          </p:nvSpPr>
          <p:spPr>
            <a:xfrm>
              <a:off x="1792646" y="3020569"/>
              <a:ext cx="5364" cy="48570"/>
            </a:xfrm>
            <a:custGeom>
              <a:avLst/>
              <a:gdLst/>
              <a:ahLst/>
              <a:cxnLst/>
              <a:rect l="l" t="t" r="r" b="b"/>
              <a:pathLst>
                <a:path w="54" h="489" extrusionOk="0">
                  <a:moveTo>
                    <a:pt x="33" y="0"/>
                  </a:moveTo>
                  <a:cubicBezTo>
                    <a:pt x="33" y="0"/>
                    <a:pt x="17" y="0"/>
                    <a:pt x="17" y="16"/>
                  </a:cubicBezTo>
                  <a:cubicBezTo>
                    <a:pt x="1" y="101"/>
                    <a:pt x="1" y="202"/>
                    <a:pt x="17" y="303"/>
                  </a:cubicBezTo>
                  <a:lnTo>
                    <a:pt x="17" y="473"/>
                  </a:lnTo>
                  <a:lnTo>
                    <a:pt x="17" y="489"/>
                  </a:lnTo>
                  <a:cubicBezTo>
                    <a:pt x="33" y="489"/>
                    <a:pt x="33" y="489"/>
                    <a:pt x="33" y="473"/>
                  </a:cubicBezTo>
                  <a:lnTo>
                    <a:pt x="33" y="303"/>
                  </a:lnTo>
                  <a:cubicBezTo>
                    <a:pt x="33" y="202"/>
                    <a:pt x="33" y="117"/>
                    <a:pt x="53" y="16"/>
                  </a:cubicBezTo>
                  <a:cubicBezTo>
                    <a:pt x="53" y="16"/>
                    <a:pt x="53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0"/>
            <p:cNvSpPr/>
            <p:nvPr/>
          </p:nvSpPr>
          <p:spPr>
            <a:xfrm>
              <a:off x="1416701" y="3234813"/>
              <a:ext cx="85221" cy="195472"/>
            </a:xfrm>
            <a:custGeom>
              <a:avLst/>
              <a:gdLst/>
              <a:ahLst/>
              <a:cxnLst/>
              <a:rect l="l" t="t" r="r" b="b"/>
              <a:pathLst>
                <a:path w="858" h="1968" extrusionOk="0">
                  <a:moveTo>
                    <a:pt x="1" y="0"/>
                  </a:moveTo>
                  <a:lnTo>
                    <a:pt x="1" y="16"/>
                  </a:lnTo>
                  <a:cubicBezTo>
                    <a:pt x="65" y="81"/>
                    <a:pt x="134" y="134"/>
                    <a:pt x="203" y="202"/>
                  </a:cubicBezTo>
                  <a:cubicBezTo>
                    <a:pt x="368" y="352"/>
                    <a:pt x="538" y="521"/>
                    <a:pt x="708" y="671"/>
                  </a:cubicBezTo>
                  <a:cubicBezTo>
                    <a:pt x="788" y="756"/>
                    <a:pt x="825" y="841"/>
                    <a:pt x="825" y="958"/>
                  </a:cubicBezTo>
                  <a:lnTo>
                    <a:pt x="825" y="1547"/>
                  </a:lnTo>
                  <a:lnTo>
                    <a:pt x="825" y="1818"/>
                  </a:lnTo>
                  <a:lnTo>
                    <a:pt x="825" y="1850"/>
                  </a:lnTo>
                  <a:cubicBezTo>
                    <a:pt x="825" y="1883"/>
                    <a:pt x="825" y="1919"/>
                    <a:pt x="809" y="1935"/>
                  </a:cubicBezTo>
                  <a:lnTo>
                    <a:pt x="809" y="1968"/>
                  </a:lnTo>
                  <a:lnTo>
                    <a:pt x="825" y="1968"/>
                  </a:lnTo>
                  <a:cubicBezTo>
                    <a:pt x="857" y="1919"/>
                    <a:pt x="857" y="1883"/>
                    <a:pt x="857" y="1850"/>
                  </a:cubicBezTo>
                  <a:lnTo>
                    <a:pt x="857" y="1818"/>
                  </a:lnTo>
                  <a:cubicBezTo>
                    <a:pt x="857" y="1733"/>
                    <a:pt x="857" y="1632"/>
                    <a:pt x="841" y="1547"/>
                  </a:cubicBezTo>
                  <a:cubicBezTo>
                    <a:pt x="841" y="1345"/>
                    <a:pt x="841" y="1143"/>
                    <a:pt x="857" y="958"/>
                  </a:cubicBezTo>
                  <a:cubicBezTo>
                    <a:pt x="857" y="824"/>
                    <a:pt x="825" y="740"/>
                    <a:pt x="724" y="655"/>
                  </a:cubicBezTo>
                  <a:cubicBezTo>
                    <a:pt x="554" y="505"/>
                    <a:pt x="384" y="336"/>
                    <a:pt x="219" y="182"/>
                  </a:cubicBezTo>
                  <a:cubicBezTo>
                    <a:pt x="150" y="117"/>
                    <a:pt x="82" y="65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0"/>
            <p:cNvSpPr/>
            <p:nvPr/>
          </p:nvSpPr>
          <p:spPr>
            <a:xfrm>
              <a:off x="871406" y="1559597"/>
              <a:ext cx="338003" cy="289036"/>
            </a:xfrm>
            <a:custGeom>
              <a:avLst/>
              <a:gdLst/>
              <a:ahLst/>
              <a:cxnLst/>
              <a:rect l="l" t="t" r="r" b="b"/>
              <a:pathLst>
                <a:path w="3403" h="2910" extrusionOk="0">
                  <a:moveTo>
                    <a:pt x="3386" y="1"/>
                  </a:moveTo>
                  <a:cubicBezTo>
                    <a:pt x="3184" y="118"/>
                    <a:pt x="2966" y="235"/>
                    <a:pt x="2764" y="352"/>
                  </a:cubicBezTo>
                  <a:cubicBezTo>
                    <a:pt x="2461" y="522"/>
                    <a:pt x="2138" y="687"/>
                    <a:pt x="1855" y="873"/>
                  </a:cubicBezTo>
                  <a:cubicBezTo>
                    <a:pt x="1399" y="1144"/>
                    <a:pt x="946" y="1394"/>
                    <a:pt x="490" y="1633"/>
                  </a:cubicBezTo>
                  <a:cubicBezTo>
                    <a:pt x="372" y="1697"/>
                    <a:pt x="239" y="1782"/>
                    <a:pt x="102" y="1851"/>
                  </a:cubicBezTo>
                  <a:cubicBezTo>
                    <a:pt x="37" y="1883"/>
                    <a:pt x="1" y="1919"/>
                    <a:pt x="1" y="2020"/>
                  </a:cubicBezTo>
                  <a:lnTo>
                    <a:pt x="1" y="2643"/>
                  </a:lnTo>
                  <a:lnTo>
                    <a:pt x="1" y="2760"/>
                  </a:lnTo>
                  <a:cubicBezTo>
                    <a:pt x="1" y="2808"/>
                    <a:pt x="1" y="2861"/>
                    <a:pt x="37" y="2909"/>
                  </a:cubicBezTo>
                  <a:lnTo>
                    <a:pt x="53" y="2909"/>
                  </a:lnTo>
                  <a:lnTo>
                    <a:pt x="53" y="2893"/>
                  </a:lnTo>
                  <a:cubicBezTo>
                    <a:pt x="37" y="2861"/>
                    <a:pt x="37" y="2808"/>
                    <a:pt x="37" y="2760"/>
                  </a:cubicBezTo>
                  <a:lnTo>
                    <a:pt x="37" y="2643"/>
                  </a:lnTo>
                  <a:lnTo>
                    <a:pt x="37" y="2000"/>
                  </a:lnTo>
                  <a:cubicBezTo>
                    <a:pt x="17" y="1936"/>
                    <a:pt x="53" y="1899"/>
                    <a:pt x="118" y="1867"/>
                  </a:cubicBezTo>
                  <a:cubicBezTo>
                    <a:pt x="255" y="1798"/>
                    <a:pt x="372" y="1734"/>
                    <a:pt x="506" y="1649"/>
                  </a:cubicBezTo>
                  <a:cubicBezTo>
                    <a:pt x="962" y="1415"/>
                    <a:pt x="1415" y="1160"/>
                    <a:pt x="1855" y="889"/>
                  </a:cubicBezTo>
                  <a:cubicBezTo>
                    <a:pt x="2158" y="724"/>
                    <a:pt x="2477" y="538"/>
                    <a:pt x="2780" y="384"/>
                  </a:cubicBezTo>
                  <a:cubicBezTo>
                    <a:pt x="2982" y="267"/>
                    <a:pt x="3200" y="150"/>
                    <a:pt x="3402" y="17"/>
                  </a:cubicBezTo>
                  <a:lnTo>
                    <a:pt x="3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0"/>
            <p:cNvSpPr/>
            <p:nvPr/>
          </p:nvSpPr>
          <p:spPr>
            <a:xfrm>
              <a:off x="2165412" y="2963953"/>
              <a:ext cx="5364" cy="40227"/>
            </a:xfrm>
            <a:custGeom>
              <a:avLst/>
              <a:gdLst/>
              <a:ahLst/>
              <a:cxnLst/>
              <a:rect l="l" t="t" r="r" b="b"/>
              <a:pathLst>
                <a:path w="54" h="405" extrusionOk="0">
                  <a:moveTo>
                    <a:pt x="37" y="0"/>
                  </a:moveTo>
                  <a:lnTo>
                    <a:pt x="37" y="17"/>
                  </a:lnTo>
                  <a:cubicBezTo>
                    <a:pt x="1" y="101"/>
                    <a:pt x="17" y="182"/>
                    <a:pt x="17" y="251"/>
                  </a:cubicBezTo>
                  <a:lnTo>
                    <a:pt x="17" y="404"/>
                  </a:lnTo>
                  <a:lnTo>
                    <a:pt x="37" y="404"/>
                  </a:lnTo>
                  <a:lnTo>
                    <a:pt x="37" y="251"/>
                  </a:lnTo>
                  <a:cubicBezTo>
                    <a:pt x="37" y="182"/>
                    <a:pt x="37" y="101"/>
                    <a:pt x="53" y="17"/>
                  </a:cubicBezTo>
                  <a:cubicBezTo>
                    <a:pt x="53" y="17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0"/>
            <p:cNvSpPr/>
            <p:nvPr/>
          </p:nvSpPr>
          <p:spPr>
            <a:xfrm>
              <a:off x="1287876" y="2772455"/>
              <a:ext cx="4966" cy="94458"/>
            </a:xfrm>
            <a:custGeom>
              <a:avLst/>
              <a:gdLst/>
              <a:ahLst/>
              <a:cxnLst/>
              <a:rect l="l" t="t" r="r" b="b"/>
              <a:pathLst>
                <a:path w="50" h="951" extrusionOk="0">
                  <a:moveTo>
                    <a:pt x="18" y="1"/>
                  </a:moveTo>
                  <a:cubicBezTo>
                    <a:pt x="17" y="1"/>
                    <a:pt x="17" y="3"/>
                    <a:pt x="17" y="10"/>
                  </a:cubicBezTo>
                  <a:lnTo>
                    <a:pt x="1" y="10"/>
                  </a:lnTo>
                  <a:cubicBezTo>
                    <a:pt x="17" y="143"/>
                    <a:pt x="17" y="260"/>
                    <a:pt x="17" y="377"/>
                  </a:cubicBezTo>
                  <a:lnTo>
                    <a:pt x="17" y="579"/>
                  </a:lnTo>
                  <a:lnTo>
                    <a:pt x="17" y="834"/>
                  </a:lnTo>
                  <a:lnTo>
                    <a:pt x="17" y="951"/>
                  </a:lnTo>
                  <a:lnTo>
                    <a:pt x="33" y="951"/>
                  </a:lnTo>
                  <a:lnTo>
                    <a:pt x="33" y="834"/>
                  </a:lnTo>
                  <a:lnTo>
                    <a:pt x="33" y="579"/>
                  </a:lnTo>
                  <a:lnTo>
                    <a:pt x="33" y="377"/>
                  </a:lnTo>
                  <a:cubicBezTo>
                    <a:pt x="49" y="260"/>
                    <a:pt x="49" y="143"/>
                    <a:pt x="33" y="10"/>
                  </a:cubicBezTo>
                  <a:cubicBezTo>
                    <a:pt x="23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0"/>
            <p:cNvSpPr/>
            <p:nvPr/>
          </p:nvSpPr>
          <p:spPr>
            <a:xfrm>
              <a:off x="791152" y="2485704"/>
              <a:ext cx="5364" cy="81943"/>
            </a:xfrm>
            <a:custGeom>
              <a:avLst/>
              <a:gdLst/>
              <a:ahLst/>
              <a:cxnLst/>
              <a:rect l="l" t="t" r="r" b="b"/>
              <a:pathLst>
                <a:path w="54" h="825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cubicBezTo>
                    <a:pt x="17" y="133"/>
                    <a:pt x="17" y="251"/>
                    <a:pt x="17" y="372"/>
                  </a:cubicBezTo>
                  <a:lnTo>
                    <a:pt x="17" y="606"/>
                  </a:lnTo>
                  <a:lnTo>
                    <a:pt x="17" y="675"/>
                  </a:lnTo>
                  <a:cubicBezTo>
                    <a:pt x="17" y="707"/>
                    <a:pt x="1" y="756"/>
                    <a:pt x="37" y="808"/>
                  </a:cubicBezTo>
                  <a:lnTo>
                    <a:pt x="37" y="824"/>
                  </a:lnTo>
                  <a:lnTo>
                    <a:pt x="53" y="824"/>
                  </a:lnTo>
                  <a:lnTo>
                    <a:pt x="53" y="808"/>
                  </a:lnTo>
                  <a:cubicBezTo>
                    <a:pt x="37" y="756"/>
                    <a:pt x="37" y="707"/>
                    <a:pt x="37" y="675"/>
                  </a:cubicBezTo>
                  <a:lnTo>
                    <a:pt x="37" y="606"/>
                  </a:lnTo>
                  <a:lnTo>
                    <a:pt x="37" y="372"/>
                  </a:lnTo>
                  <a:cubicBezTo>
                    <a:pt x="37" y="251"/>
                    <a:pt x="53" y="13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0"/>
            <p:cNvSpPr/>
            <p:nvPr/>
          </p:nvSpPr>
          <p:spPr>
            <a:xfrm>
              <a:off x="2120518" y="3672538"/>
              <a:ext cx="4867" cy="48669"/>
            </a:xfrm>
            <a:custGeom>
              <a:avLst/>
              <a:gdLst/>
              <a:ahLst/>
              <a:cxnLst/>
              <a:rect l="l" t="t" r="r" b="b"/>
              <a:pathLst>
                <a:path w="49" h="490" extrusionOk="0">
                  <a:moveTo>
                    <a:pt x="33" y="1"/>
                  </a:moveTo>
                  <a:cubicBezTo>
                    <a:pt x="33" y="1"/>
                    <a:pt x="16" y="1"/>
                    <a:pt x="16" y="17"/>
                  </a:cubicBezTo>
                  <a:cubicBezTo>
                    <a:pt x="0" y="85"/>
                    <a:pt x="0" y="170"/>
                    <a:pt x="0" y="255"/>
                  </a:cubicBezTo>
                  <a:cubicBezTo>
                    <a:pt x="16" y="320"/>
                    <a:pt x="16" y="405"/>
                    <a:pt x="0" y="473"/>
                  </a:cubicBezTo>
                  <a:lnTo>
                    <a:pt x="0" y="489"/>
                  </a:lnTo>
                  <a:lnTo>
                    <a:pt x="16" y="473"/>
                  </a:lnTo>
                  <a:cubicBezTo>
                    <a:pt x="33" y="405"/>
                    <a:pt x="33" y="320"/>
                    <a:pt x="33" y="255"/>
                  </a:cubicBezTo>
                  <a:cubicBezTo>
                    <a:pt x="33" y="170"/>
                    <a:pt x="33" y="85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0"/>
            <p:cNvSpPr/>
            <p:nvPr/>
          </p:nvSpPr>
          <p:spPr>
            <a:xfrm>
              <a:off x="1734143" y="3547786"/>
              <a:ext cx="157331" cy="186632"/>
            </a:xfrm>
            <a:custGeom>
              <a:avLst/>
              <a:gdLst/>
              <a:ahLst/>
              <a:cxnLst/>
              <a:rect l="l" t="t" r="r" b="b"/>
              <a:pathLst>
                <a:path w="1584" h="1879" extrusionOk="0">
                  <a:moveTo>
                    <a:pt x="71" y="0"/>
                  </a:moveTo>
                  <a:cubicBezTo>
                    <a:pt x="69" y="0"/>
                    <a:pt x="69" y="4"/>
                    <a:pt x="69" y="12"/>
                  </a:cubicBezTo>
                  <a:cubicBezTo>
                    <a:pt x="0" y="113"/>
                    <a:pt x="16" y="198"/>
                    <a:pt x="137" y="283"/>
                  </a:cubicBezTo>
                  <a:cubicBezTo>
                    <a:pt x="303" y="432"/>
                    <a:pt x="473" y="602"/>
                    <a:pt x="642" y="768"/>
                  </a:cubicBezTo>
                  <a:cubicBezTo>
                    <a:pt x="675" y="804"/>
                    <a:pt x="707" y="836"/>
                    <a:pt x="760" y="869"/>
                  </a:cubicBezTo>
                  <a:cubicBezTo>
                    <a:pt x="792" y="921"/>
                    <a:pt x="824" y="954"/>
                    <a:pt x="877" y="990"/>
                  </a:cubicBezTo>
                  <a:cubicBezTo>
                    <a:pt x="1079" y="1192"/>
                    <a:pt x="1281" y="1394"/>
                    <a:pt x="1499" y="1576"/>
                  </a:cubicBezTo>
                  <a:cubicBezTo>
                    <a:pt x="1551" y="1628"/>
                    <a:pt x="1551" y="1697"/>
                    <a:pt x="1551" y="1761"/>
                  </a:cubicBezTo>
                  <a:cubicBezTo>
                    <a:pt x="1551" y="1798"/>
                    <a:pt x="1531" y="1830"/>
                    <a:pt x="1551" y="1862"/>
                  </a:cubicBezTo>
                  <a:cubicBezTo>
                    <a:pt x="1551" y="1879"/>
                    <a:pt x="1551" y="1879"/>
                    <a:pt x="1568" y="1879"/>
                  </a:cubicBezTo>
                  <a:lnTo>
                    <a:pt x="1568" y="1862"/>
                  </a:lnTo>
                  <a:lnTo>
                    <a:pt x="1568" y="1761"/>
                  </a:lnTo>
                  <a:cubicBezTo>
                    <a:pt x="1584" y="1697"/>
                    <a:pt x="1584" y="1628"/>
                    <a:pt x="1515" y="1560"/>
                  </a:cubicBezTo>
                  <a:cubicBezTo>
                    <a:pt x="1297" y="1374"/>
                    <a:pt x="1095" y="1172"/>
                    <a:pt x="893" y="970"/>
                  </a:cubicBezTo>
                  <a:cubicBezTo>
                    <a:pt x="844" y="937"/>
                    <a:pt x="808" y="905"/>
                    <a:pt x="776" y="853"/>
                  </a:cubicBezTo>
                  <a:cubicBezTo>
                    <a:pt x="743" y="820"/>
                    <a:pt x="691" y="788"/>
                    <a:pt x="659" y="752"/>
                  </a:cubicBezTo>
                  <a:cubicBezTo>
                    <a:pt x="489" y="586"/>
                    <a:pt x="319" y="416"/>
                    <a:pt x="154" y="263"/>
                  </a:cubicBezTo>
                  <a:cubicBezTo>
                    <a:pt x="53" y="182"/>
                    <a:pt x="36" y="113"/>
                    <a:pt x="85" y="28"/>
                  </a:cubicBezTo>
                  <a:lnTo>
                    <a:pt x="85" y="12"/>
                  </a:lnTo>
                  <a:cubicBezTo>
                    <a:pt x="77" y="4"/>
                    <a:pt x="73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0"/>
            <p:cNvSpPr/>
            <p:nvPr/>
          </p:nvSpPr>
          <p:spPr>
            <a:xfrm>
              <a:off x="754699" y="1826881"/>
              <a:ext cx="3278" cy="88697"/>
            </a:xfrm>
            <a:custGeom>
              <a:avLst/>
              <a:gdLst/>
              <a:ahLst/>
              <a:cxnLst/>
              <a:rect l="l" t="t" r="r" b="b"/>
              <a:pathLst>
                <a:path w="33" h="893" extrusionOk="0">
                  <a:moveTo>
                    <a:pt x="0" y="0"/>
                  </a:moveTo>
                  <a:lnTo>
                    <a:pt x="0" y="877"/>
                  </a:lnTo>
                  <a:lnTo>
                    <a:pt x="16" y="893"/>
                  </a:lnTo>
                  <a:cubicBezTo>
                    <a:pt x="33" y="893"/>
                    <a:pt x="33" y="877"/>
                    <a:pt x="33" y="87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0"/>
            <p:cNvSpPr/>
            <p:nvPr/>
          </p:nvSpPr>
          <p:spPr>
            <a:xfrm>
              <a:off x="2096779" y="2860059"/>
              <a:ext cx="3774" cy="45392"/>
            </a:xfrm>
            <a:custGeom>
              <a:avLst/>
              <a:gdLst/>
              <a:ahLst/>
              <a:cxnLst/>
              <a:rect l="l" t="t" r="r" b="b"/>
              <a:pathLst>
                <a:path w="38" h="457" extrusionOk="0">
                  <a:moveTo>
                    <a:pt x="21" y="0"/>
                  </a:moveTo>
                  <a:cubicBezTo>
                    <a:pt x="1" y="101"/>
                    <a:pt x="1" y="186"/>
                    <a:pt x="1" y="287"/>
                  </a:cubicBezTo>
                  <a:lnTo>
                    <a:pt x="1" y="441"/>
                  </a:lnTo>
                  <a:cubicBezTo>
                    <a:pt x="1" y="457"/>
                    <a:pt x="1" y="457"/>
                    <a:pt x="21" y="457"/>
                  </a:cubicBezTo>
                  <a:cubicBezTo>
                    <a:pt x="21" y="457"/>
                    <a:pt x="37" y="457"/>
                    <a:pt x="37" y="441"/>
                  </a:cubicBezTo>
                  <a:lnTo>
                    <a:pt x="37" y="287"/>
                  </a:lnTo>
                  <a:cubicBezTo>
                    <a:pt x="21" y="186"/>
                    <a:pt x="21" y="101"/>
                    <a:pt x="37" y="1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0"/>
            <p:cNvSpPr/>
            <p:nvPr/>
          </p:nvSpPr>
          <p:spPr>
            <a:xfrm>
              <a:off x="1246160" y="3533682"/>
              <a:ext cx="172230" cy="200736"/>
            </a:xfrm>
            <a:custGeom>
              <a:avLst/>
              <a:gdLst/>
              <a:ahLst/>
              <a:cxnLst/>
              <a:rect l="l" t="t" r="r" b="b"/>
              <a:pathLst>
                <a:path w="1734" h="2021" extrusionOk="0">
                  <a:moveTo>
                    <a:pt x="1649" y="1"/>
                  </a:moveTo>
                  <a:lnTo>
                    <a:pt x="1649" y="21"/>
                  </a:lnTo>
                  <a:cubicBezTo>
                    <a:pt x="1665" y="21"/>
                    <a:pt x="1665" y="37"/>
                    <a:pt x="1681" y="37"/>
                  </a:cubicBezTo>
                  <a:cubicBezTo>
                    <a:pt x="1698" y="53"/>
                    <a:pt x="1698" y="69"/>
                    <a:pt x="1698" y="86"/>
                  </a:cubicBezTo>
                  <a:cubicBezTo>
                    <a:pt x="1681" y="187"/>
                    <a:pt x="1681" y="271"/>
                    <a:pt x="1681" y="372"/>
                  </a:cubicBezTo>
                  <a:cubicBezTo>
                    <a:pt x="1681" y="389"/>
                    <a:pt x="1698" y="425"/>
                    <a:pt x="1698" y="457"/>
                  </a:cubicBezTo>
                  <a:cubicBezTo>
                    <a:pt x="1698" y="542"/>
                    <a:pt x="1665" y="574"/>
                    <a:pt x="1597" y="591"/>
                  </a:cubicBezTo>
                  <a:cubicBezTo>
                    <a:pt x="1447" y="627"/>
                    <a:pt x="1314" y="675"/>
                    <a:pt x="1160" y="708"/>
                  </a:cubicBezTo>
                  <a:cubicBezTo>
                    <a:pt x="825" y="793"/>
                    <a:pt x="486" y="894"/>
                    <a:pt x="150" y="978"/>
                  </a:cubicBezTo>
                  <a:cubicBezTo>
                    <a:pt x="33" y="1011"/>
                    <a:pt x="1" y="1047"/>
                    <a:pt x="1" y="1164"/>
                  </a:cubicBezTo>
                  <a:lnTo>
                    <a:pt x="1" y="1770"/>
                  </a:lnTo>
                  <a:lnTo>
                    <a:pt x="1" y="2004"/>
                  </a:lnTo>
                  <a:cubicBezTo>
                    <a:pt x="1" y="2021"/>
                    <a:pt x="1" y="2021"/>
                    <a:pt x="17" y="2021"/>
                  </a:cubicBezTo>
                  <a:cubicBezTo>
                    <a:pt x="17" y="2021"/>
                    <a:pt x="33" y="2021"/>
                    <a:pt x="33" y="2004"/>
                  </a:cubicBezTo>
                  <a:lnTo>
                    <a:pt x="33" y="1770"/>
                  </a:lnTo>
                  <a:lnTo>
                    <a:pt x="33" y="1164"/>
                  </a:lnTo>
                  <a:cubicBezTo>
                    <a:pt x="17" y="1063"/>
                    <a:pt x="49" y="1031"/>
                    <a:pt x="150" y="1011"/>
                  </a:cubicBezTo>
                  <a:cubicBezTo>
                    <a:pt x="486" y="910"/>
                    <a:pt x="841" y="829"/>
                    <a:pt x="1176" y="728"/>
                  </a:cubicBezTo>
                  <a:cubicBezTo>
                    <a:pt x="1314" y="692"/>
                    <a:pt x="1463" y="659"/>
                    <a:pt x="1597" y="627"/>
                  </a:cubicBezTo>
                  <a:cubicBezTo>
                    <a:pt x="1681" y="591"/>
                    <a:pt x="1718" y="542"/>
                    <a:pt x="1718" y="457"/>
                  </a:cubicBezTo>
                  <a:lnTo>
                    <a:pt x="1718" y="372"/>
                  </a:lnTo>
                  <a:cubicBezTo>
                    <a:pt x="1718" y="271"/>
                    <a:pt x="1718" y="187"/>
                    <a:pt x="1734" y="86"/>
                  </a:cubicBezTo>
                  <a:cubicBezTo>
                    <a:pt x="1734" y="53"/>
                    <a:pt x="1718" y="37"/>
                    <a:pt x="1698" y="21"/>
                  </a:cubicBezTo>
                  <a:cubicBezTo>
                    <a:pt x="1681" y="21"/>
                    <a:pt x="1681" y="1"/>
                    <a:pt x="1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0"/>
            <p:cNvSpPr/>
            <p:nvPr/>
          </p:nvSpPr>
          <p:spPr>
            <a:xfrm>
              <a:off x="1923059" y="2704715"/>
              <a:ext cx="145809" cy="294201"/>
            </a:xfrm>
            <a:custGeom>
              <a:avLst/>
              <a:gdLst/>
              <a:ahLst/>
              <a:cxnLst/>
              <a:rect l="l" t="t" r="r" b="b"/>
              <a:pathLst>
                <a:path w="1468" h="2962" extrusionOk="0">
                  <a:moveTo>
                    <a:pt x="1" y="1"/>
                  </a:moveTo>
                  <a:lnTo>
                    <a:pt x="1" y="17"/>
                  </a:lnTo>
                  <a:cubicBezTo>
                    <a:pt x="33" y="166"/>
                    <a:pt x="134" y="304"/>
                    <a:pt x="235" y="437"/>
                  </a:cubicBezTo>
                  <a:cubicBezTo>
                    <a:pt x="288" y="490"/>
                    <a:pt x="336" y="538"/>
                    <a:pt x="372" y="607"/>
                  </a:cubicBezTo>
                  <a:cubicBezTo>
                    <a:pt x="607" y="942"/>
                    <a:pt x="841" y="1277"/>
                    <a:pt x="1079" y="1617"/>
                  </a:cubicBezTo>
                  <a:cubicBezTo>
                    <a:pt x="1180" y="1766"/>
                    <a:pt x="1281" y="1904"/>
                    <a:pt x="1382" y="2053"/>
                  </a:cubicBezTo>
                  <a:cubicBezTo>
                    <a:pt x="1415" y="2106"/>
                    <a:pt x="1431" y="2154"/>
                    <a:pt x="1431" y="2207"/>
                  </a:cubicBezTo>
                  <a:cubicBezTo>
                    <a:pt x="1447" y="2457"/>
                    <a:pt x="1447" y="2691"/>
                    <a:pt x="1431" y="2893"/>
                  </a:cubicBezTo>
                  <a:lnTo>
                    <a:pt x="1431" y="2930"/>
                  </a:lnTo>
                  <a:cubicBezTo>
                    <a:pt x="1415" y="2930"/>
                    <a:pt x="1415" y="2946"/>
                    <a:pt x="1415" y="2946"/>
                  </a:cubicBezTo>
                  <a:lnTo>
                    <a:pt x="1415" y="2962"/>
                  </a:lnTo>
                  <a:lnTo>
                    <a:pt x="1431" y="2962"/>
                  </a:lnTo>
                  <a:lnTo>
                    <a:pt x="1447" y="2946"/>
                  </a:lnTo>
                  <a:cubicBezTo>
                    <a:pt x="1447" y="2930"/>
                    <a:pt x="1467" y="2913"/>
                    <a:pt x="1467" y="2893"/>
                  </a:cubicBezTo>
                  <a:lnTo>
                    <a:pt x="1467" y="2207"/>
                  </a:lnTo>
                  <a:cubicBezTo>
                    <a:pt x="1467" y="2154"/>
                    <a:pt x="1447" y="2085"/>
                    <a:pt x="1415" y="2037"/>
                  </a:cubicBezTo>
                  <a:cubicBezTo>
                    <a:pt x="1314" y="1883"/>
                    <a:pt x="1197" y="1750"/>
                    <a:pt x="1096" y="1601"/>
                  </a:cubicBezTo>
                  <a:cubicBezTo>
                    <a:pt x="861" y="1261"/>
                    <a:pt x="623" y="926"/>
                    <a:pt x="405" y="591"/>
                  </a:cubicBezTo>
                  <a:cubicBezTo>
                    <a:pt x="356" y="522"/>
                    <a:pt x="304" y="469"/>
                    <a:pt x="271" y="421"/>
                  </a:cubicBezTo>
                  <a:cubicBezTo>
                    <a:pt x="170" y="288"/>
                    <a:pt x="69" y="166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0"/>
            <p:cNvSpPr/>
            <p:nvPr/>
          </p:nvSpPr>
          <p:spPr>
            <a:xfrm>
              <a:off x="1264237" y="3075098"/>
              <a:ext cx="150577" cy="149782"/>
            </a:xfrm>
            <a:custGeom>
              <a:avLst/>
              <a:gdLst/>
              <a:ahLst/>
              <a:cxnLst/>
              <a:rect l="l" t="t" r="r" b="b"/>
              <a:pathLst>
                <a:path w="1516" h="1508" extrusionOk="0">
                  <a:moveTo>
                    <a:pt x="1429" y="0"/>
                  </a:moveTo>
                  <a:cubicBezTo>
                    <a:pt x="1403" y="0"/>
                    <a:pt x="1374" y="9"/>
                    <a:pt x="1350" y="25"/>
                  </a:cubicBezTo>
                  <a:lnTo>
                    <a:pt x="893" y="174"/>
                  </a:lnTo>
                  <a:lnTo>
                    <a:pt x="659" y="259"/>
                  </a:lnTo>
                  <a:cubicBezTo>
                    <a:pt x="607" y="275"/>
                    <a:pt x="558" y="295"/>
                    <a:pt x="506" y="328"/>
                  </a:cubicBezTo>
                  <a:cubicBezTo>
                    <a:pt x="388" y="360"/>
                    <a:pt x="271" y="413"/>
                    <a:pt x="138" y="445"/>
                  </a:cubicBezTo>
                  <a:cubicBezTo>
                    <a:pt x="21" y="477"/>
                    <a:pt x="1" y="546"/>
                    <a:pt x="1" y="647"/>
                  </a:cubicBezTo>
                  <a:lnTo>
                    <a:pt x="1" y="1119"/>
                  </a:lnTo>
                  <a:lnTo>
                    <a:pt x="1" y="1370"/>
                  </a:lnTo>
                  <a:cubicBezTo>
                    <a:pt x="1" y="1406"/>
                    <a:pt x="21" y="1422"/>
                    <a:pt x="21" y="1455"/>
                  </a:cubicBezTo>
                  <a:lnTo>
                    <a:pt x="21" y="1487"/>
                  </a:lnTo>
                  <a:cubicBezTo>
                    <a:pt x="21" y="1507"/>
                    <a:pt x="37" y="1507"/>
                    <a:pt x="37" y="1507"/>
                  </a:cubicBezTo>
                  <a:cubicBezTo>
                    <a:pt x="37" y="1507"/>
                    <a:pt x="53" y="1507"/>
                    <a:pt x="53" y="1487"/>
                  </a:cubicBezTo>
                  <a:cubicBezTo>
                    <a:pt x="53" y="1471"/>
                    <a:pt x="37" y="1471"/>
                    <a:pt x="37" y="1455"/>
                  </a:cubicBezTo>
                  <a:lnTo>
                    <a:pt x="37" y="1370"/>
                  </a:lnTo>
                  <a:lnTo>
                    <a:pt x="37" y="1119"/>
                  </a:lnTo>
                  <a:lnTo>
                    <a:pt x="37" y="647"/>
                  </a:lnTo>
                  <a:cubicBezTo>
                    <a:pt x="37" y="546"/>
                    <a:pt x="53" y="497"/>
                    <a:pt x="138" y="477"/>
                  </a:cubicBezTo>
                  <a:cubicBezTo>
                    <a:pt x="271" y="445"/>
                    <a:pt x="405" y="396"/>
                    <a:pt x="526" y="344"/>
                  </a:cubicBezTo>
                  <a:cubicBezTo>
                    <a:pt x="574" y="328"/>
                    <a:pt x="627" y="312"/>
                    <a:pt x="675" y="295"/>
                  </a:cubicBezTo>
                  <a:lnTo>
                    <a:pt x="910" y="211"/>
                  </a:lnTo>
                  <a:cubicBezTo>
                    <a:pt x="1047" y="158"/>
                    <a:pt x="1196" y="93"/>
                    <a:pt x="1350" y="41"/>
                  </a:cubicBezTo>
                  <a:cubicBezTo>
                    <a:pt x="1374" y="33"/>
                    <a:pt x="1399" y="29"/>
                    <a:pt x="1421" y="29"/>
                  </a:cubicBezTo>
                  <a:cubicBezTo>
                    <a:pt x="1442" y="29"/>
                    <a:pt x="1459" y="33"/>
                    <a:pt x="1467" y="41"/>
                  </a:cubicBezTo>
                  <a:cubicBezTo>
                    <a:pt x="1483" y="57"/>
                    <a:pt x="1499" y="73"/>
                    <a:pt x="1499" y="93"/>
                  </a:cubicBezTo>
                  <a:cubicBezTo>
                    <a:pt x="1467" y="275"/>
                    <a:pt x="1483" y="445"/>
                    <a:pt x="1483" y="631"/>
                  </a:cubicBezTo>
                  <a:lnTo>
                    <a:pt x="1483" y="917"/>
                  </a:lnTo>
                  <a:cubicBezTo>
                    <a:pt x="1483" y="966"/>
                    <a:pt x="1467" y="1018"/>
                    <a:pt x="1451" y="1051"/>
                  </a:cubicBezTo>
                  <a:cubicBezTo>
                    <a:pt x="1451" y="1067"/>
                    <a:pt x="1451" y="1067"/>
                    <a:pt x="1467" y="1067"/>
                  </a:cubicBezTo>
                  <a:lnTo>
                    <a:pt x="1483" y="1067"/>
                  </a:lnTo>
                  <a:cubicBezTo>
                    <a:pt x="1499" y="1018"/>
                    <a:pt x="1499" y="966"/>
                    <a:pt x="1499" y="934"/>
                  </a:cubicBezTo>
                  <a:cubicBezTo>
                    <a:pt x="1516" y="833"/>
                    <a:pt x="1499" y="715"/>
                    <a:pt x="1499" y="631"/>
                  </a:cubicBezTo>
                  <a:cubicBezTo>
                    <a:pt x="1499" y="445"/>
                    <a:pt x="1499" y="275"/>
                    <a:pt x="1516" y="110"/>
                  </a:cubicBezTo>
                  <a:cubicBezTo>
                    <a:pt x="1516" y="57"/>
                    <a:pt x="1499" y="41"/>
                    <a:pt x="1483" y="25"/>
                  </a:cubicBezTo>
                  <a:cubicBezTo>
                    <a:pt x="1475" y="9"/>
                    <a:pt x="1454" y="0"/>
                    <a:pt x="1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0"/>
            <p:cNvSpPr/>
            <p:nvPr/>
          </p:nvSpPr>
          <p:spPr>
            <a:xfrm>
              <a:off x="1266223" y="2368699"/>
              <a:ext cx="212357" cy="158821"/>
            </a:xfrm>
            <a:custGeom>
              <a:avLst/>
              <a:gdLst/>
              <a:ahLst/>
              <a:cxnLst/>
              <a:rect l="l" t="t" r="r" b="b"/>
              <a:pathLst>
                <a:path w="2138" h="1599" extrusionOk="0">
                  <a:moveTo>
                    <a:pt x="1439" y="1"/>
                  </a:moveTo>
                  <a:cubicBezTo>
                    <a:pt x="1420" y="1"/>
                    <a:pt x="1401" y="8"/>
                    <a:pt x="1378" y="15"/>
                  </a:cubicBezTo>
                  <a:cubicBezTo>
                    <a:pt x="942" y="237"/>
                    <a:pt x="570" y="403"/>
                    <a:pt x="219" y="540"/>
                  </a:cubicBezTo>
                  <a:cubicBezTo>
                    <a:pt x="33" y="621"/>
                    <a:pt x="1" y="722"/>
                    <a:pt x="17" y="891"/>
                  </a:cubicBezTo>
                  <a:lnTo>
                    <a:pt x="17" y="1178"/>
                  </a:lnTo>
                  <a:cubicBezTo>
                    <a:pt x="17" y="1295"/>
                    <a:pt x="17" y="1429"/>
                    <a:pt x="33" y="1550"/>
                  </a:cubicBezTo>
                  <a:cubicBezTo>
                    <a:pt x="33" y="1566"/>
                    <a:pt x="33" y="1566"/>
                    <a:pt x="49" y="1566"/>
                  </a:cubicBezTo>
                  <a:lnTo>
                    <a:pt x="49" y="1550"/>
                  </a:lnTo>
                  <a:cubicBezTo>
                    <a:pt x="33" y="1429"/>
                    <a:pt x="33" y="1295"/>
                    <a:pt x="49" y="1178"/>
                  </a:cubicBezTo>
                  <a:cubicBezTo>
                    <a:pt x="49" y="1077"/>
                    <a:pt x="49" y="976"/>
                    <a:pt x="33" y="891"/>
                  </a:cubicBezTo>
                  <a:cubicBezTo>
                    <a:pt x="33" y="722"/>
                    <a:pt x="49" y="641"/>
                    <a:pt x="235" y="572"/>
                  </a:cubicBezTo>
                  <a:cubicBezTo>
                    <a:pt x="570" y="419"/>
                    <a:pt x="958" y="253"/>
                    <a:pt x="1378" y="51"/>
                  </a:cubicBezTo>
                  <a:cubicBezTo>
                    <a:pt x="1402" y="35"/>
                    <a:pt x="1422" y="26"/>
                    <a:pt x="1439" y="26"/>
                  </a:cubicBezTo>
                  <a:cubicBezTo>
                    <a:pt x="1460" y="26"/>
                    <a:pt x="1478" y="39"/>
                    <a:pt x="1496" y="67"/>
                  </a:cubicBezTo>
                  <a:cubicBezTo>
                    <a:pt x="1597" y="184"/>
                    <a:pt x="1698" y="318"/>
                    <a:pt x="1799" y="439"/>
                  </a:cubicBezTo>
                  <a:cubicBezTo>
                    <a:pt x="2101" y="807"/>
                    <a:pt x="2101" y="807"/>
                    <a:pt x="2085" y="1279"/>
                  </a:cubicBezTo>
                  <a:cubicBezTo>
                    <a:pt x="2085" y="1311"/>
                    <a:pt x="2101" y="1348"/>
                    <a:pt x="2101" y="1364"/>
                  </a:cubicBezTo>
                  <a:cubicBezTo>
                    <a:pt x="2101" y="1449"/>
                    <a:pt x="2101" y="1513"/>
                    <a:pt x="2069" y="1582"/>
                  </a:cubicBezTo>
                  <a:lnTo>
                    <a:pt x="2069" y="1598"/>
                  </a:lnTo>
                  <a:lnTo>
                    <a:pt x="2085" y="1598"/>
                  </a:lnTo>
                  <a:cubicBezTo>
                    <a:pt x="2138" y="1513"/>
                    <a:pt x="2138" y="1449"/>
                    <a:pt x="2122" y="1364"/>
                  </a:cubicBezTo>
                  <a:lnTo>
                    <a:pt x="2122" y="1279"/>
                  </a:lnTo>
                  <a:cubicBezTo>
                    <a:pt x="2122" y="790"/>
                    <a:pt x="2122" y="790"/>
                    <a:pt x="1835" y="419"/>
                  </a:cubicBezTo>
                  <a:lnTo>
                    <a:pt x="1819" y="419"/>
                  </a:lnTo>
                  <a:cubicBezTo>
                    <a:pt x="1718" y="302"/>
                    <a:pt x="1617" y="168"/>
                    <a:pt x="1516" y="51"/>
                  </a:cubicBezTo>
                  <a:cubicBezTo>
                    <a:pt x="1486" y="12"/>
                    <a:pt x="1463" y="1"/>
                    <a:pt x="1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0"/>
            <p:cNvSpPr/>
            <p:nvPr/>
          </p:nvSpPr>
          <p:spPr>
            <a:xfrm>
              <a:off x="2167002" y="3477166"/>
              <a:ext cx="6953" cy="44994"/>
            </a:xfrm>
            <a:custGeom>
              <a:avLst/>
              <a:gdLst/>
              <a:ahLst/>
              <a:cxnLst/>
              <a:rect l="l" t="t" r="r" b="b"/>
              <a:pathLst>
                <a:path w="70" h="453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21" y="85"/>
                    <a:pt x="21" y="150"/>
                    <a:pt x="21" y="235"/>
                  </a:cubicBezTo>
                  <a:cubicBezTo>
                    <a:pt x="21" y="303"/>
                    <a:pt x="37" y="368"/>
                    <a:pt x="21" y="437"/>
                  </a:cubicBezTo>
                  <a:cubicBezTo>
                    <a:pt x="1" y="453"/>
                    <a:pt x="21" y="453"/>
                    <a:pt x="21" y="453"/>
                  </a:cubicBezTo>
                  <a:lnTo>
                    <a:pt x="37" y="453"/>
                  </a:lnTo>
                  <a:cubicBezTo>
                    <a:pt x="53" y="368"/>
                    <a:pt x="53" y="303"/>
                    <a:pt x="53" y="235"/>
                  </a:cubicBezTo>
                  <a:cubicBezTo>
                    <a:pt x="53" y="150"/>
                    <a:pt x="53" y="85"/>
                    <a:pt x="70" y="16"/>
                  </a:cubicBezTo>
                  <a:cubicBezTo>
                    <a:pt x="70" y="0"/>
                    <a:pt x="70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0"/>
            <p:cNvSpPr/>
            <p:nvPr/>
          </p:nvSpPr>
          <p:spPr>
            <a:xfrm>
              <a:off x="574127" y="3528914"/>
              <a:ext cx="4867" cy="81943"/>
            </a:xfrm>
            <a:custGeom>
              <a:avLst/>
              <a:gdLst/>
              <a:ahLst/>
              <a:cxnLst/>
              <a:rect l="l" t="t" r="r" b="b"/>
              <a:pathLst>
                <a:path w="49" h="825" extrusionOk="0">
                  <a:moveTo>
                    <a:pt x="17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7" y="186"/>
                    <a:pt x="17" y="352"/>
                    <a:pt x="17" y="521"/>
                  </a:cubicBezTo>
                  <a:lnTo>
                    <a:pt x="17" y="808"/>
                  </a:lnTo>
                  <a:cubicBezTo>
                    <a:pt x="17" y="824"/>
                    <a:pt x="17" y="824"/>
                    <a:pt x="33" y="824"/>
                  </a:cubicBezTo>
                  <a:lnTo>
                    <a:pt x="33" y="808"/>
                  </a:lnTo>
                  <a:lnTo>
                    <a:pt x="33" y="521"/>
                  </a:lnTo>
                  <a:cubicBezTo>
                    <a:pt x="33" y="352"/>
                    <a:pt x="49" y="186"/>
                    <a:pt x="33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0"/>
            <p:cNvSpPr/>
            <p:nvPr/>
          </p:nvSpPr>
          <p:spPr>
            <a:xfrm>
              <a:off x="985431" y="2051157"/>
              <a:ext cx="4867" cy="95153"/>
            </a:xfrm>
            <a:custGeom>
              <a:avLst/>
              <a:gdLst/>
              <a:ahLst/>
              <a:cxnLst/>
              <a:rect l="l" t="t" r="r" b="b"/>
              <a:pathLst>
                <a:path w="49" h="958" extrusionOk="0">
                  <a:moveTo>
                    <a:pt x="0" y="0"/>
                  </a:moveTo>
                  <a:lnTo>
                    <a:pt x="0" y="16"/>
                  </a:lnTo>
                  <a:cubicBezTo>
                    <a:pt x="16" y="117"/>
                    <a:pt x="0" y="235"/>
                    <a:pt x="0" y="352"/>
                  </a:cubicBezTo>
                  <a:lnTo>
                    <a:pt x="0" y="570"/>
                  </a:lnTo>
                  <a:cubicBezTo>
                    <a:pt x="16" y="622"/>
                    <a:pt x="0" y="655"/>
                    <a:pt x="0" y="707"/>
                  </a:cubicBezTo>
                  <a:cubicBezTo>
                    <a:pt x="0" y="788"/>
                    <a:pt x="0" y="857"/>
                    <a:pt x="16" y="941"/>
                  </a:cubicBezTo>
                  <a:lnTo>
                    <a:pt x="32" y="958"/>
                  </a:lnTo>
                  <a:cubicBezTo>
                    <a:pt x="49" y="958"/>
                    <a:pt x="49" y="941"/>
                    <a:pt x="49" y="941"/>
                  </a:cubicBezTo>
                  <a:cubicBezTo>
                    <a:pt x="32" y="857"/>
                    <a:pt x="32" y="772"/>
                    <a:pt x="32" y="707"/>
                  </a:cubicBezTo>
                  <a:lnTo>
                    <a:pt x="32" y="570"/>
                  </a:lnTo>
                  <a:lnTo>
                    <a:pt x="32" y="352"/>
                  </a:lnTo>
                  <a:cubicBezTo>
                    <a:pt x="32" y="235"/>
                    <a:pt x="32" y="117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0"/>
            <p:cNvSpPr/>
            <p:nvPr/>
          </p:nvSpPr>
          <p:spPr>
            <a:xfrm>
              <a:off x="1520197" y="3152572"/>
              <a:ext cx="197557" cy="310987"/>
            </a:xfrm>
            <a:custGeom>
              <a:avLst/>
              <a:gdLst/>
              <a:ahLst/>
              <a:cxnLst/>
              <a:rect l="l" t="t" r="r" b="b"/>
              <a:pathLst>
                <a:path w="1989" h="3131" extrusionOk="0">
                  <a:moveTo>
                    <a:pt x="17" y="0"/>
                  </a:moveTo>
                  <a:cubicBezTo>
                    <a:pt x="1" y="0"/>
                    <a:pt x="1" y="0"/>
                    <a:pt x="1" y="20"/>
                  </a:cubicBezTo>
                  <a:cubicBezTo>
                    <a:pt x="1" y="101"/>
                    <a:pt x="70" y="137"/>
                    <a:pt x="118" y="186"/>
                  </a:cubicBezTo>
                  <a:cubicBezTo>
                    <a:pt x="134" y="202"/>
                    <a:pt x="150" y="222"/>
                    <a:pt x="171" y="238"/>
                  </a:cubicBezTo>
                  <a:cubicBezTo>
                    <a:pt x="272" y="323"/>
                    <a:pt x="352" y="424"/>
                    <a:pt x="453" y="525"/>
                  </a:cubicBezTo>
                  <a:cubicBezTo>
                    <a:pt x="554" y="642"/>
                    <a:pt x="676" y="760"/>
                    <a:pt x="793" y="877"/>
                  </a:cubicBezTo>
                  <a:cubicBezTo>
                    <a:pt x="1160" y="1248"/>
                    <a:pt x="1516" y="1600"/>
                    <a:pt x="1867" y="1955"/>
                  </a:cubicBezTo>
                  <a:cubicBezTo>
                    <a:pt x="1936" y="2020"/>
                    <a:pt x="1952" y="2072"/>
                    <a:pt x="1952" y="2173"/>
                  </a:cubicBezTo>
                  <a:cubicBezTo>
                    <a:pt x="1952" y="2424"/>
                    <a:pt x="1952" y="2695"/>
                    <a:pt x="1936" y="3014"/>
                  </a:cubicBezTo>
                  <a:cubicBezTo>
                    <a:pt x="1936" y="3050"/>
                    <a:pt x="1936" y="3066"/>
                    <a:pt x="1920" y="3099"/>
                  </a:cubicBezTo>
                  <a:lnTo>
                    <a:pt x="1920" y="3115"/>
                  </a:lnTo>
                  <a:lnTo>
                    <a:pt x="1920" y="3131"/>
                  </a:lnTo>
                  <a:lnTo>
                    <a:pt x="1936" y="3131"/>
                  </a:lnTo>
                  <a:lnTo>
                    <a:pt x="1936" y="3115"/>
                  </a:lnTo>
                  <a:lnTo>
                    <a:pt x="1952" y="3115"/>
                  </a:lnTo>
                  <a:cubicBezTo>
                    <a:pt x="1952" y="3082"/>
                    <a:pt x="1968" y="3050"/>
                    <a:pt x="1968" y="3014"/>
                  </a:cubicBezTo>
                  <a:cubicBezTo>
                    <a:pt x="1968" y="2695"/>
                    <a:pt x="1968" y="2424"/>
                    <a:pt x="1988" y="2173"/>
                  </a:cubicBezTo>
                  <a:cubicBezTo>
                    <a:pt x="1988" y="2072"/>
                    <a:pt x="1952" y="2004"/>
                    <a:pt x="1887" y="1939"/>
                  </a:cubicBezTo>
                  <a:cubicBezTo>
                    <a:pt x="1532" y="1584"/>
                    <a:pt x="1181" y="1232"/>
                    <a:pt x="809" y="844"/>
                  </a:cubicBezTo>
                  <a:cubicBezTo>
                    <a:pt x="692" y="743"/>
                    <a:pt x="575" y="606"/>
                    <a:pt x="474" y="505"/>
                  </a:cubicBezTo>
                  <a:cubicBezTo>
                    <a:pt x="373" y="404"/>
                    <a:pt x="288" y="303"/>
                    <a:pt x="203" y="222"/>
                  </a:cubicBezTo>
                  <a:cubicBezTo>
                    <a:pt x="171" y="202"/>
                    <a:pt x="150" y="186"/>
                    <a:pt x="134" y="170"/>
                  </a:cubicBezTo>
                  <a:cubicBezTo>
                    <a:pt x="86" y="121"/>
                    <a:pt x="33" y="85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0"/>
            <p:cNvSpPr/>
            <p:nvPr/>
          </p:nvSpPr>
          <p:spPr>
            <a:xfrm>
              <a:off x="2095190" y="3127641"/>
              <a:ext cx="5364" cy="40227"/>
            </a:xfrm>
            <a:custGeom>
              <a:avLst/>
              <a:gdLst/>
              <a:ahLst/>
              <a:cxnLst/>
              <a:rect l="l" t="t" r="r" b="b"/>
              <a:pathLst>
                <a:path w="54" h="405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7" y="85"/>
                    <a:pt x="17" y="150"/>
                    <a:pt x="17" y="203"/>
                  </a:cubicBezTo>
                  <a:cubicBezTo>
                    <a:pt x="17" y="271"/>
                    <a:pt x="17" y="336"/>
                    <a:pt x="1" y="388"/>
                  </a:cubicBezTo>
                  <a:cubicBezTo>
                    <a:pt x="1" y="405"/>
                    <a:pt x="1" y="405"/>
                    <a:pt x="17" y="405"/>
                  </a:cubicBezTo>
                  <a:lnTo>
                    <a:pt x="37" y="405"/>
                  </a:lnTo>
                  <a:cubicBezTo>
                    <a:pt x="53" y="336"/>
                    <a:pt x="53" y="271"/>
                    <a:pt x="53" y="203"/>
                  </a:cubicBezTo>
                  <a:cubicBezTo>
                    <a:pt x="37" y="134"/>
                    <a:pt x="37" y="85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0"/>
            <p:cNvSpPr/>
            <p:nvPr/>
          </p:nvSpPr>
          <p:spPr>
            <a:xfrm>
              <a:off x="2080390" y="3607579"/>
              <a:ext cx="98828" cy="126838"/>
            </a:xfrm>
            <a:custGeom>
              <a:avLst/>
              <a:gdLst/>
              <a:ahLst/>
              <a:cxnLst/>
              <a:rect l="l" t="t" r="r" b="b"/>
              <a:pathLst>
                <a:path w="995" h="1277" extrusionOk="0">
                  <a:moveTo>
                    <a:pt x="65" y="0"/>
                  </a:moveTo>
                  <a:cubicBezTo>
                    <a:pt x="0" y="101"/>
                    <a:pt x="17" y="186"/>
                    <a:pt x="85" y="251"/>
                  </a:cubicBezTo>
                  <a:cubicBezTo>
                    <a:pt x="186" y="335"/>
                    <a:pt x="287" y="453"/>
                    <a:pt x="368" y="554"/>
                  </a:cubicBezTo>
                  <a:lnTo>
                    <a:pt x="521" y="707"/>
                  </a:lnTo>
                  <a:lnTo>
                    <a:pt x="554" y="739"/>
                  </a:lnTo>
                  <a:cubicBezTo>
                    <a:pt x="707" y="893"/>
                    <a:pt x="857" y="1042"/>
                    <a:pt x="925" y="1260"/>
                  </a:cubicBezTo>
                  <a:lnTo>
                    <a:pt x="942" y="1277"/>
                  </a:lnTo>
                  <a:lnTo>
                    <a:pt x="974" y="1277"/>
                  </a:lnTo>
                  <a:cubicBezTo>
                    <a:pt x="994" y="1277"/>
                    <a:pt x="994" y="1260"/>
                    <a:pt x="994" y="1260"/>
                  </a:cubicBezTo>
                  <a:cubicBezTo>
                    <a:pt x="994" y="1244"/>
                    <a:pt x="974" y="1244"/>
                    <a:pt x="974" y="1244"/>
                  </a:cubicBezTo>
                  <a:lnTo>
                    <a:pt x="958" y="1244"/>
                  </a:lnTo>
                  <a:lnTo>
                    <a:pt x="958" y="1260"/>
                  </a:lnTo>
                  <a:lnTo>
                    <a:pt x="942" y="1244"/>
                  </a:lnTo>
                  <a:cubicBezTo>
                    <a:pt x="873" y="1026"/>
                    <a:pt x="723" y="873"/>
                    <a:pt x="570" y="723"/>
                  </a:cubicBezTo>
                  <a:lnTo>
                    <a:pt x="538" y="691"/>
                  </a:lnTo>
                  <a:cubicBezTo>
                    <a:pt x="489" y="638"/>
                    <a:pt x="437" y="590"/>
                    <a:pt x="404" y="537"/>
                  </a:cubicBezTo>
                  <a:cubicBezTo>
                    <a:pt x="303" y="420"/>
                    <a:pt x="202" y="319"/>
                    <a:pt x="101" y="218"/>
                  </a:cubicBezTo>
                  <a:cubicBezTo>
                    <a:pt x="33" y="166"/>
                    <a:pt x="49" y="85"/>
                    <a:pt x="85" y="1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0"/>
            <p:cNvSpPr/>
            <p:nvPr/>
          </p:nvSpPr>
          <p:spPr>
            <a:xfrm>
              <a:off x="1411536" y="1420741"/>
              <a:ext cx="63469" cy="217224"/>
            </a:xfrm>
            <a:custGeom>
              <a:avLst/>
              <a:gdLst/>
              <a:ahLst/>
              <a:cxnLst/>
              <a:rect l="l" t="t" r="r" b="b"/>
              <a:pathLst>
                <a:path w="639" h="2187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6" y="187"/>
                    <a:pt x="0" y="320"/>
                    <a:pt x="0" y="469"/>
                  </a:cubicBezTo>
                  <a:lnTo>
                    <a:pt x="0" y="1197"/>
                  </a:lnTo>
                  <a:cubicBezTo>
                    <a:pt x="0" y="1298"/>
                    <a:pt x="33" y="1378"/>
                    <a:pt x="117" y="1463"/>
                  </a:cubicBezTo>
                  <a:cubicBezTo>
                    <a:pt x="202" y="1548"/>
                    <a:pt x="271" y="1665"/>
                    <a:pt x="319" y="1766"/>
                  </a:cubicBezTo>
                  <a:cubicBezTo>
                    <a:pt x="356" y="1819"/>
                    <a:pt x="388" y="1867"/>
                    <a:pt x="420" y="1920"/>
                  </a:cubicBezTo>
                  <a:cubicBezTo>
                    <a:pt x="436" y="1936"/>
                    <a:pt x="457" y="1968"/>
                    <a:pt x="473" y="1984"/>
                  </a:cubicBezTo>
                  <a:cubicBezTo>
                    <a:pt x="505" y="2069"/>
                    <a:pt x="558" y="2138"/>
                    <a:pt x="622" y="2186"/>
                  </a:cubicBezTo>
                  <a:lnTo>
                    <a:pt x="638" y="2186"/>
                  </a:lnTo>
                  <a:lnTo>
                    <a:pt x="638" y="2170"/>
                  </a:lnTo>
                  <a:cubicBezTo>
                    <a:pt x="574" y="2122"/>
                    <a:pt x="521" y="2053"/>
                    <a:pt x="489" y="1984"/>
                  </a:cubicBezTo>
                  <a:cubicBezTo>
                    <a:pt x="473" y="1952"/>
                    <a:pt x="457" y="1920"/>
                    <a:pt x="436" y="1904"/>
                  </a:cubicBezTo>
                  <a:cubicBezTo>
                    <a:pt x="404" y="1851"/>
                    <a:pt x="388" y="1803"/>
                    <a:pt x="356" y="1750"/>
                  </a:cubicBezTo>
                  <a:cubicBezTo>
                    <a:pt x="287" y="1649"/>
                    <a:pt x="218" y="1532"/>
                    <a:pt x="134" y="1447"/>
                  </a:cubicBezTo>
                  <a:cubicBezTo>
                    <a:pt x="53" y="1362"/>
                    <a:pt x="16" y="1298"/>
                    <a:pt x="16" y="1197"/>
                  </a:cubicBezTo>
                  <a:lnTo>
                    <a:pt x="16" y="469"/>
                  </a:lnTo>
                  <a:cubicBezTo>
                    <a:pt x="16" y="320"/>
                    <a:pt x="33" y="187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480264" y="2855193"/>
              <a:ext cx="160609" cy="163787"/>
            </a:xfrm>
            <a:custGeom>
              <a:avLst/>
              <a:gdLst/>
              <a:ahLst/>
              <a:cxnLst/>
              <a:rect l="l" t="t" r="r" b="b"/>
              <a:pathLst>
                <a:path w="1617" h="1649" extrusionOk="0">
                  <a:moveTo>
                    <a:pt x="1551" y="1"/>
                  </a:moveTo>
                  <a:lnTo>
                    <a:pt x="1551" y="33"/>
                  </a:lnTo>
                  <a:cubicBezTo>
                    <a:pt x="1600" y="86"/>
                    <a:pt x="1584" y="150"/>
                    <a:pt x="1584" y="219"/>
                  </a:cubicBezTo>
                  <a:cubicBezTo>
                    <a:pt x="1568" y="267"/>
                    <a:pt x="1568" y="304"/>
                    <a:pt x="1568" y="336"/>
                  </a:cubicBezTo>
                  <a:cubicBezTo>
                    <a:pt x="1584" y="453"/>
                    <a:pt x="1584" y="591"/>
                    <a:pt x="1584" y="708"/>
                  </a:cubicBezTo>
                  <a:lnTo>
                    <a:pt x="1584" y="893"/>
                  </a:lnTo>
                  <a:cubicBezTo>
                    <a:pt x="1584" y="958"/>
                    <a:pt x="1551" y="1011"/>
                    <a:pt x="1499" y="1027"/>
                  </a:cubicBezTo>
                  <a:cubicBezTo>
                    <a:pt x="1095" y="1196"/>
                    <a:pt x="707" y="1346"/>
                    <a:pt x="303" y="1499"/>
                  </a:cubicBezTo>
                  <a:lnTo>
                    <a:pt x="0" y="1633"/>
                  </a:lnTo>
                  <a:lnTo>
                    <a:pt x="0" y="1649"/>
                  </a:lnTo>
                  <a:lnTo>
                    <a:pt x="16" y="1649"/>
                  </a:lnTo>
                  <a:lnTo>
                    <a:pt x="319" y="1532"/>
                  </a:lnTo>
                  <a:cubicBezTo>
                    <a:pt x="707" y="1378"/>
                    <a:pt x="1111" y="1213"/>
                    <a:pt x="1499" y="1059"/>
                  </a:cubicBezTo>
                  <a:cubicBezTo>
                    <a:pt x="1568" y="1027"/>
                    <a:pt x="1600" y="974"/>
                    <a:pt x="1600" y="893"/>
                  </a:cubicBezTo>
                  <a:lnTo>
                    <a:pt x="1600" y="708"/>
                  </a:lnTo>
                  <a:cubicBezTo>
                    <a:pt x="1616" y="591"/>
                    <a:pt x="1616" y="453"/>
                    <a:pt x="1600" y="336"/>
                  </a:cubicBezTo>
                  <a:lnTo>
                    <a:pt x="1600" y="219"/>
                  </a:lnTo>
                  <a:cubicBezTo>
                    <a:pt x="1616" y="150"/>
                    <a:pt x="1616" y="86"/>
                    <a:pt x="1584" y="17"/>
                  </a:cubicBezTo>
                  <a:cubicBezTo>
                    <a:pt x="1568" y="1"/>
                    <a:pt x="1568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0"/>
            <p:cNvSpPr/>
            <p:nvPr/>
          </p:nvSpPr>
          <p:spPr>
            <a:xfrm>
              <a:off x="2088833" y="2560694"/>
              <a:ext cx="98332" cy="207589"/>
            </a:xfrm>
            <a:custGeom>
              <a:avLst/>
              <a:gdLst/>
              <a:ahLst/>
              <a:cxnLst/>
              <a:rect l="l" t="t" r="r" b="b"/>
              <a:pathLst>
                <a:path w="990" h="2090" extrusionOk="0">
                  <a:moveTo>
                    <a:pt x="0" y="1"/>
                  </a:moveTo>
                  <a:lnTo>
                    <a:pt x="0" y="21"/>
                  </a:lnTo>
                  <a:cubicBezTo>
                    <a:pt x="101" y="138"/>
                    <a:pt x="166" y="271"/>
                    <a:pt x="251" y="388"/>
                  </a:cubicBezTo>
                  <a:cubicBezTo>
                    <a:pt x="283" y="473"/>
                    <a:pt x="335" y="558"/>
                    <a:pt x="384" y="627"/>
                  </a:cubicBezTo>
                  <a:cubicBezTo>
                    <a:pt x="453" y="728"/>
                    <a:pt x="521" y="829"/>
                    <a:pt x="570" y="946"/>
                  </a:cubicBezTo>
                  <a:cubicBezTo>
                    <a:pt x="671" y="1112"/>
                    <a:pt x="772" y="1281"/>
                    <a:pt x="909" y="1435"/>
                  </a:cubicBezTo>
                  <a:cubicBezTo>
                    <a:pt x="925" y="1467"/>
                    <a:pt x="941" y="1483"/>
                    <a:pt x="941" y="1515"/>
                  </a:cubicBezTo>
                  <a:lnTo>
                    <a:pt x="941" y="1701"/>
                  </a:lnTo>
                  <a:cubicBezTo>
                    <a:pt x="958" y="1839"/>
                    <a:pt x="958" y="1956"/>
                    <a:pt x="925" y="2073"/>
                  </a:cubicBezTo>
                  <a:lnTo>
                    <a:pt x="925" y="2089"/>
                  </a:lnTo>
                  <a:lnTo>
                    <a:pt x="941" y="2089"/>
                  </a:lnTo>
                  <a:cubicBezTo>
                    <a:pt x="990" y="1956"/>
                    <a:pt x="974" y="1839"/>
                    <a:pt x="974" y="1701"/>
                  </a:cubicBezTo>
                  <a:lnTo>
                    <a:pt x="974" y="1515"/>
                  </a:lnTo>
                  <a:cubicBezTo>
                    <a:pt x="974" y="1467"/>
                    <a:pt x="941" y="1435"/>
                    <a:pt x="925" y="1414"/>
                  </a:cubicBezTo>
                  <a:cubicBezTo>
                    <a:pt x="788" y="1265"/>
                    <a:pt x="687" y="1095"/>
                    <a:pt x="606" y="930"/>
                  </a:cubicBezTo>
                  <a:cubicBezTo>
                    <a:pt x="537" y="829"/>
                    <a:pt x="469" y="708"/>
                    <a:pt x="404" y="607"/>
                  </a:cubicBezTo>
                  <a:cubicBezTo>
                    <a:pt x="352" y="542"/>
                    <a:pt x="303" y="457"/>
                    <a:pt x="267" y="372"/>
                  </a:cubicBezTo>
                  <a:cubicBezTo>
                    <a:pt x="182" y="255"/>
                    <a:pt x="117" y="122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0"/>
            <p:cNvSpPr/>
            <p:nvPr/>
          </p:nvSpPr>
          <p:spPr>
            <a:xfrm>
              <a:off x="2167002" y="3602315"/>
              <a:ext cx="6953" cy="48669"/>
            </a:xfrm>
            <a:custGeom>
              <a:avLst/>
              <a:gdLst/>
              <a:ahLst/>
              <a:cxnLst/>
              <a:rect l="l" t="t" r="r" b="b"/>
              <a:pathLst>
                <a:path w="70" h="490" extrusionOk="0">
                  <a:moveTo>
                    <a:pt x="53" y="1"/>
                  </a:moveTo>
                  <a:lnTo>
                    <a:pt x="37" y="17"/>
                  </a:lnTo>
                  <a:cubicBezTo>
                    <a:pt x="21" y="102"/>
                    <a:pt x="21" y="170"/>
                    <a:pt x="21" y="255"/>
                  </a:cubicBezTo>
                  <a:cubicBezTo>
                    <a:pt x="21" y="320"/>
                    <a:pt x="37" y="405"/>
                    <a:pt x="21" y="473"/>
                  </a:cubicBezTo>
                  <a:cubicBezTo>
                    <a:pt x="1" y="489"/>
                    <a:pt x="21" y="489"/>
                    <a:pt x="21" y="489"/>
                  </a:cubicBezTo>
                  <a:lnTo>
                    <a:pt x="37" y="489"/>
                  </a:lnTo>
                  <a:cubicBezTo>
                    <a:pt x="53" y="405"/>
                    <a:pt x="53" y="320"/>
                    <a:pt x="53" y="255"/>
                  </a:cubicBezTo>
                  <a:cubicBezTo>
                    <a:pt x="53" y="170"/>
                    <a:pt x="53" y="102"/>
                    <a:pt x="70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0"/>
            <p:cNvSpPr/>
            <p:nvPr/>
          </p:nvSpPr>
          <p:spPr>
            <a:xfrm>
              <a:off x="1338035" y="2052746"/>
              <a:ext cx="6555" cy="88797"/>
            </a:xfrm>
            <a:custGeom>
              <a:avLst/>
              <a:gdLst/>
              <a:ahLst/>
              <a:cxnLst/>
              <a:rect l="l" t="t" r="r" b="b"/>
              <a:pathLst>
                <a:path w="66" h="894" extrusionOk="0">
                  <a:moveTo>
                    <a:pt x="17" y="0"/>
                  </a:moveTo>
                  <a:lnTo>
                    <a:pt x="1" y="17"/>
                  </a:lnTo>
                  <a:cubicBezTo>
                    <a:pt x="33" y="166"/>
                    <a:pt x="17" y="303"/>
                    <a:pt x="17" y="453"/>
                  </a:cubicBezTo>
                  <a:lnTo>
                    <a:pt x="17" y="723"/>
                  </a:lnTo>
                  <a:lnTo>
                    <a:pt x="17" y="772"/>
                  </a:lnTo>
                  <a:cubicBezTo>
                    <a:pt x="17" y="808"/>
                    <a:pt x="17" y="841"/>
                    <a:pt x="33" y="893"/>
                  </a:cubicBezTo>
                  <a:lnTo>
                    <a:pt x="49" y="893"/>
                  </a:lnTo>
                  <a:cubicBezTo>
                    <a:pt x="66" y="893"/>
                    <a:pt x="66" y="893"/>
                    <a:pt x="66" y="873"/>
                  </a:cubicBezTo>
                  <a:cubicBezTo>
                    <a:pt x="49" y="841"/>
                    <a:pt x="49" y="808"/>
                    <a:pt x="49" y="772"/>
                  </a:cubicBezTo>
                  <a:lnTo>
                    <a:pt x="49" y="723"/>
                  </a:lnTo>
                  <a:lnTo>
                    <a:pt x="49" y="453"/>
                  </a:lnTo>
                  <a:cubicBezTo>
                    <a:pt x="49" y="303"/>
                    <a:pt x="49" y="166"/>
                    <a:pt x="33" y="17"/>
                  </a:cubicBezTo>
                  <a:cubicBezTo>
                    <a:pt x="33" y="17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0"/>
            <p:cNvSpPr/>
            <p:nvPr/>
          </p:nvSpPr>
          <p:spPr>
            <a:xfrm>
              <a:off x="513936" y="2719614"/>
              <a:ext cx="126937" cy="132102"/>
            </a:xfrm>
            <a:custGeom>
              <a:avLst/>
              <a:gdLst/>
              <a:ahLst/>
              <a:cxnLst/>
              <a:rect l="l" t="t" r="r" b="b"/>
              <a:pathLst>
                <a:path w="1278" h="1330" extrusionOk="0">
                  <a:moveTo>
                    <a:pt x="1245" y="0"/>
                  </a:moveTo>
                  <a:cubicBezTo>
                    <a:pt x="1229" y="0"/>
                    <a:pt x="1229" y="16"/>
                    <a:pt x="1229" y="16"/>
                  </a:cubicBezTo>
                  <a:cubicBezTo>
                    <a:pt x="1245" y="170"/>
                    <a:pt x="1245" y="319"/>
                    <a:pt x="1245" y="473"/>
                  </a:cubicBezTo>
                  <a:cubicBezTo>
                    <a:pt x="1245" y="558"/>
                    <a:pt x="1229" y="643"/>
                    <a:pt x="1245" y="723"/>
                  </a:cubicBezTo>
                  <a:cubicBezTo>
                    <a:pt x="1245" y="776"/>
                    <a:pt x="1212" y="792"/>
                    <a:pt x="1144" y="808"/>
                  </a:cubicBezTo>
                  <a:lnTo>
                    <a:pt x="1144" y="824"/>
                  </a:lnTo>
                  <a:cubicBezTo>
                    <a:pt x="857" y="946"/>
                    <a:pt x="554" y="1063"/>
                    <a:pt x="283" y="1180"/>
                  </a:cubicBezTo>
                  <a:lnTo>
                    <a:pt x="0" y="1297"/>
                  </a:lnTo>
                  <a:lnTo>
                    <a:pt x="0" y="1313"/>
                  </a:lnTo>
                  <a:lnTo>
                    <a:pt x="17" y="1329"/>
                  </a:lnTo>
                  <a:lnTo>
                    <a:pt x="283" y="1212"/>
                  </a:lnTo>
                  <a:cubicBezTo>
                    <a:pt x="570" y="1095"/>
                    <a:pt x="857" y="962"/>
                    <a:pt x="1144" y="845"/>
                  </a:cubicBezTo>
                  <a:lnTo>
                    <a:pt x="1160" y="845"/>
                  </a:lnTo>
                  <a:cubicBezTo>
                    <a:pt x="1212" y="808"/>
                    <a:pt x="1261" y="792"/>
                    <a:pt x="1261" y="723"/>
                  </a:cubicBezTo>
                  <a:lnTo>
                    <a:pt x="1261" y="473"/>
                  </a:lnTo>
                  <a:cubicBezTo>
                    <a:pt x="1261" y="319"/>
                    <a:pt x="1277" y="170"/>
                    <a:pt x="1245" y="16"/>
                  </a:cubicBezTo>
                  <a:lnTo>
                    <a:pt x="12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0"/>
            <p:cNvSpPr/>
            <p:nvPr/>
          </p:nvSpPr>
          <p:spPr>
            <a:xfrm>
              <a:off x="1861279" y="2816654"/>
              <a:ext cx="4966" cy="45094"/>
            </a:xfrm>
            <a:custGeom>
              <a:avLst/>
              <a:gdLst/>
              <a:ahLst/>
              <a:cxnLst/>
              <a:rect l="l" t="t" r="r" b="b"/>
              <a:pathLst>
                <a:path w="50" h="454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lnTo>
                    <a:pt x="17" y="171"/>
                  </a:lnTo>
                  <a:cubicBezTo>
                    <a:pt x="17" y="272"/>
                    <a:pt x="33" y="352"/>
                    <a:pt x="17" y="437"/>
                  </a:cubicBezTo>
                  <a:cubicBezTo>
                    <a:pt x="1" y="453"/>
                    <a:pt x="17" y="453"/>
                    <a:pt x="17" y="453"/>
                  </a:cubicBezTo>
                  <a:lnTo>
                    <a:pt x="33" y="453"/>
                  </a:lnTo>
                  <a:cubicBezTo>
                    <a:pt x="49" y="352"/>
                    <a:pt x="49" y="272"/>
                    <a:pt x="49" y="171"/>
                  </a:cubicBezTo>
                  <a:lnTo>
                    <a:pt x="49" y="17"/>
                  </a:lnTo>
                  <a:cubicBezTo>
                    <a:pt x="49" y="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0"/>
            <p:cNvSpPr/>
            <p:nvPr/>
          </p:nvSpPr>
          <p:spPr>
            <a:xfrm>
              <a:off x="491885" y="2392139"/>
              <a:ext cx="144121" cy="70322"/>
            </a:xfrm>
            <a:custGeom>
              <a:avLst/>
              <a:gdLst/>
              <a:ahLst/>
              <a:cxnLst/>
              <a:rect l="l" t="t" r="r" b="b"/>
              <a:pathLst>
                <a:path w="1451" h="708" extrusionOk="0">
                  <a:moveTo>
                    <a:pt x="1434" y="1"/>
                  </a:moveTo>
                  <a:cubicBezTo>
                    <a:pt x="1232" y="82"/>
                    <a:pt x="1047" y="167"/>
                    <a:pt x="877" y="268"/>
                  </a:cubicBezTo>
                  <a:cubicBezTo>
                    <a:pt x="808" y="304"/>
                    <a:pt x="760" y="320"/>
                    <a:pt x="691" y="352"/>
                  </a:cubicBezTo>
                  <a:cubicBezTo>
                    <a:pt x="542" y="437"/>
                    <a:pt x="372" y="506"/>
                    <a:pt x="222" y="587"/>
                  </a:cubicBezTo>
                  <a:cubicBezTo>
                    <a:pt x="154" y="623"/>
                    <a:pt x="85" y="655"/>
                    <a:pt x="0" y="688"/>
                  </a:cubicBezTo>
                  <a:lnTo>
                    <a:pt x="0" y="708"/>
                  </a:lnTo>
                  <a:lnTo>
                    <a:pt x="20" y="708"/>
                  </a:lnTo>
                  <a:cubicBezTo>
                    <a:pt x="85" y="672"/>
                    <a:pt x="154" y="639"/>
                    <a:pt x="239" y="607"/>
                  </a:cubicBezTo>
                  <a:cubicBezTo>
                    <a:pt x="388" y="538"/>
                    <a:pt x="558" y="453"/>
                    <a:pt x="707" y="385"/>
                  </a:cubicBezTo>
                  <a:cubicBezTo>
                    <a:pt x="776" y="352"/>
                    <a:pt x="828" y="320"/>
                    <a:pt x="877" y="284"/>
                  </a:cubicBezTo>
                  <a:cubicBezTo>
                    <a:pt x="1063" y="203"/>
                    <a:pt x="1249" y="102"/>
                    <a:pt x="1434" y="33"/>
                  </a:cubicBezTo>
                  <a:cubicBezTo>
                    <a:pt x="1451" y="33"/>
                    <a:pt x="1451" y="17"/>
                    <a:pt x="1451" y="17"/>
                  </a:cubicBezTo>
                  <a:cubicBezTo>
                    <a:pt x="1451" y="1"/>
                    <a:pt x="1434" y="1"/>
                    <a:pt x="1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0"/>
            <p:cNvSpPr/>
            <p:nvPr/>
          </p:nvSpPr>
          <p:spPr>
            <a:xfrm>
              <a:off x="686066" y="1700043"/>
              <a:ext cx="6555" cy="81943"/>
            </a:xfrm>
            <a:custGeom>
              <a:avLst/>
              <a:gdLst/>
              <a:ahLst/>
              <a:cxnLst/>
              <a:rect l="l" t="t" r="r" b="b"/>
              <a:pathLst>
                <a:path w="66" h="825" extrusionOk="0">
                  <a:moveTo>
                    <a:pt x="49" y="1"/>
                  </a:moveTo>
                  <a:cubicBezTo>
                    <a:pt x="33" y="1"/>
                    <a:pt x="33" y="1"/>
                    <a:pt x="33" y="17"/>
                  </a:cubicBezTo>
                  <a:lnTo>
                    <a:pt x="33" y="118"/>
                  </a:lnTo>
                  <a:cubicBezTo>
                    <a:pt x="17" y="336"/>
                    <a:pt x="0" y="586"/>
                    <a:pt x="49" y="808"/>
                  </a:cubicBezTo>
                  <a:cubicBezTo>
                    <a:pt x="49" y="825"/>
                    <a:pt x="49" y="825"/>
                    <a:pt x="65" y="825"/>
                  </a:cubicBezTo>
                  <a:lnTo>
                    <a:pt x="65" y="808"/>
                  </a:lnTo>
                  <a:cubicBezTo>
                    <a:pt x="33" y="586"/>
                    <a:pt x="33" y="336"/>
                    <a:pt x="49" y="118"/>
                  </a:cubicBezTo>
                  <a:cubicBezTo>
                    <a:pt x="49" y="81"/>
                    <a:pt x="49" y="49"/>
                    <a:pt x="65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0"/>
            <p:cNvSpPr/>
            <p:nvPr/>
          </p:nvSpPr>
          <p:spPr>
            <a:xfrm>
              <a:off x="2118928" y="3028912"/>
              <a:ext cx="3278" cy="40227"/>
            </a:xfrm>
            <a:custGeom>
              <a:avLst/>
              <a:gdLst/>
              <a:ahLst/>
              <a:cxnLst/>
              <a:rect l="l" t="t" r="r" b="b"/>
              <a:pathLst>
                <a:path w="33" h="405" extrusionOk="0">
                  <a:moveTo>
                    <a:pt x="16" y="1"/>
                  </a:moveTo>
                  <a:cubicBezTo>
                    <a:pt x="0" y="86"/>
                    <a:pt x="0" y="171"/>
                    <a:pt x="0" y="255"/>
                  </a:cubicBezTo>
                  <a:lnTo>
                    <a:pt x="0" y="389"/>
                  </a:lnTo>
                  <a:cubicBezTo>
                    <a:pt x="0" y="389"/>
                    <a:pt x="0" y="405"/>
                    <a:pt x="16" y="405"/>
                  </a:cubicBezTo>
                  <a:lnTo>
                    <a:pt x="16" y="389"/>
                  </a:lnTo>
                  <a:cubicBezTo>
                    <a:pt x="32" y="336"/>
                    <a:pt x="16" y="304"/>
                    <a:pt x="16" y="255"/>
                  </a:cubicBezTo>
                  <a:cubicBezTo>
                    <a:pt x="16" y="171"/>
                    <a:pt x="16" y="86"/>
                    <a:pt x="32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0"/>
            <p:cNvSpPr/>
            <p:nvPr/>
          </p:nvSpPr>
          <p:spPr>
            <a:xfrm>
              <a:off x="1923059" y="2846750"/>
              <a:ext cx="145809" cy="280990"/>
            </a:xfrm>
            <a:custGeom>
              <a:avLst/>
              <a:gdLst/>
              <a:ahLst/>
              <a:cxnLst/>
              <a:rect l="l" t="t" r="r" b="b"/>
              <a:pathLst>
                <a:path w="1468" h="2829" extrusionOk="0">
                  <a:moveTo>
                    <a:pt x="1" y="1"/>
                  </a:moveTo>
                  <a:cubicBezTo>
                    <a:pt x="1" y="150"/>
                    <a:pt x="86" y="251"/>
                    <a:pt x="170" y="352"/>
                  </a:cubicBezTo>
                  <a:cubicBezTo>
                    <a:pt x="203" y="389"/>
                    <a:pt x="235" y="437"/>
                    <a:pt x="271" y="474"/>
                  </a:cubicBezTo>
                  <a:cubicBezTo>
                    <a:pt x="591" y="926"/>
                    <a:pt x="926" y="1382"/>
                    <a:pt x="1245" y="1819"/>
                  </a:cubicBezTo>
                  <a:lnTo>
                    <a:pt x="1382" y="1988"/>
                  </a:lnTo>
                  <a:cubicBezTo>
                    <a:pt x="1415" y="2053"/>
                    <a:pt x="1447" y="2106"/>
                    <a:pt x="1447" y="2190"/>
                  </a:cubicBezTo>
                  <a:cubicBezTo>
                    <a:pt x="1431" y="2291"/>
                    <a:pt x="1431" y="2409"/>
                    <a:pt x="1431" y="2526"/>
                  </a:cubicBezTo>
                  <a:cubicBezTo>
                    <a:pt x="1447" y="2574"/>
                    <a:pt x="1447" y="2643"/>
                    <a:pt x="1447" y="2695"/>
                  </a:cubicBezTo>
                  <a:lnTo>
                    <a:pt x="1447" y="2712"/>
                  </a:lnTo>
                  <a:cubicBezTo>
                    <a:pt x="1447" y="2760"/>
                    <a:pt x="1447" y="2776"/>
                    <a:pt x="1415" y="2813"/>
                  </a:cubicBezTo>
                  <a:lnTo>
                    <a:pt x="1415" y="2829"/>
                  </a:lnTo>
                  <a:lnTo>
                    <a:pt x="1431" y="2829"/>
                  </a:lnTo>
                  <a:cubicBezTo>
                    <a:pt x="1467" y="2796"/>
                    <a:pt x="1467" y="2760"/>
                    <a:pt x="1467" y="2712"/>
                  </a:cubicBezTo>
                  <a:lnTo>
                    <a:pt x="1467" y="2695"/>
                  </a:lnTo>
                  <a:lnTo>
                    <a:pt x="1467" y="2510"/>
                  </a:lnTo>
                  <a:lnTo>
                    <a:pt x="1467" y="2190"/>
                  </a:lnTo>
                  <a:cubicBezTo>
                    <a:pt x="1467" y="2106"/>
                    <a:pt x="1447" y="2037"/>
                    <a:pt x="1399" y="1968"/>
                  </a:cubicBezTo>
                  <a:lnTo>
                    <a:pt x="1265" y="1803"/>
                  </a:lnTo>
                  <a:cubicBezTo>
                    <a:pt x="942" y="1362"/>
                    <a:pt x="607" y="910"/>
                    <a:pt x="288" y="453"/>
                  </a:cubicBezTo>
                  <a:cubicBezTo>
                    <a:pt x="271" y="421"/>
                    <a:pt x="235" y="373"/>
                    <a:pt x="203" y="336"/>
                  </a:cubicBezTo>
                  <a:cubicBezTo>
                    <a:pt x="118" y="251"/>
                    <a:pt x="33" y="150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0"/>
            <p:cNvSpPr/>
            <p:nvPr/>
          </p:nvSpPr>
          <p:spPr>
            <a:xfrm>
              <a:off x="751024" y="2171539"/>
              <a:ext cx="6953" cy="95153"/>
            </a:xfrm>
            <a:custGeom>
              <a:avLst/>
              <a:gdLst/>
              <a:ahLst/>
              <a:cxnLst/>
              <a:rect l="l" t="t" r="r" b="b"/>
              <a:pathLst>
                <a:path w="70" h="958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cubicBezTo>
                    <a:pt x="17" y="166"/>
                    <a:pt x="17" y="335"/>
                    <a:pt x="17" y="505"/>
                  </a:cubicBezTo>
                  <a:lnTo>
                    <a:pt x="17" y="788"/>
                  </a:lnTo>
                  <a:lnTo>
                    <a:pt x="17" y="824"/>
                  </a:lnTo>
                  <a:cubicBezTo>
                    <a:pt x="17" y="873"/>
                    <a:pt x="1" y="909"/>
                    <a:pt x="53" y="958"/>
                  </a:cubicBezTo>
                  <a:lnTo>
                    <a:pt x="70" y="958"/>
                  </a:lnTo>
                  <a:lnTo>
                    <a:pt x="70" y="941"/>
                  </a:lnTo>
                  <a:cubicBezTo>
                    <a:pt x="37" y="909"/>
                    <a:pt x="37" y="873"/>
                    <a:pt x="37" y="824"/>
                  </a:cubicBezTo>
                  <a:lnTo>
                    <a:pt x="37" y="788"/>
                  </a:lnTo>
                  <a:lnTo>
                    <a:pt x="37" y="505"/>
                  </a:lnTo>
                  <a:cubicBezTo>
                    <a:pt x="37" y="335"/>
                    <a:pt x="53" y="166"/>
                    <a:pt x="17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0"/>
            <p:cNvSpPr/>
            <p:nvPr/>
          </p:nvSpPr>
          <p:spPr>
            <a:xfrm>
              <a:off x="2088833" y="3501997"/>
              <a:ext cx="95153" cy="103993"/>
            </a:xfrm>
            <a:custGeom>
              <a:avLst/>
              <a:gdLst/>
              <a:ahLst/>
              <a:cxnLst/>
              <a:rect l="l" t="t" r="r" b="b"/>
              <a:pathLst>
                <a:path w="958" h="1047" extrusionOk="0">
                  <a:moveTo>
                    <a:pt x="0" y="1"/>
                  </a:moveTo>
                  <a:lnTo>
                    <a:pt x="0" y="37"/>
                  </a:lnTo>
                  <a:cubicBezTo>
                    <a:pt x="117" y="138"/>
                    <a:pt x="218" y="271"/>
                    <a:pt x="319" y="388"/>
                  </a:cubicBezTo>
                  <a:cubicBezTo>
                    <a:pt x="404" y="473"/>
                    <a:pt x="469" y="558"/>
                    <a:pt x="537" y="643"/>
                  </a:cubicBezTo>
                  <a:cubicBezTo>
                    <a:pt x="586" y="675"/>
                    <a:pt x="622" y="724"/>
                    <a:pt x="671" y="776"/>
                  </a:cubicBezTo>
                  <a:cubicBezTo>
                    <a:pt x="739" y="877"/>
                    <a:pt x="824" y="978"/>
                    <a:pt x="941" y="1047"/>
                  </a:cubicBezTo>
                  <a:lnTo>
                    <a:pt x="958" y="1047"/>
                  </a:lnTo>
                  <a:lnTo>
                    <a:pt x="958" y="1011"/>
                  </a:lnTo>
                  <a:cubicBezTo>
                    <a:pt x="840" y="962"/>
                    <a:pt x="756" y="861"/>
                    <a:pt x="687" y="760"/>
                  </a:cubicBezTo>
                  <a:cubicBezTo>
                    <a:pt x="638" y="708"/>
                    <a:pt x="606" y="659"/>
                    <a:pt x="570" y="623"/>
                  </a:cubicBezTo>
                  <a:cubicBezTo>
                    <a:pt x="485" y="542"/>
                    <a:pt x="420" y="457"/>
                    <a:pt x="352" y="372"/>
                  </a:cubicBezTo>
                  <a:cubicBezTo>
                    <a:pt x="234" y="255"/>
                    <a:pt x="133" y="118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0"/>
            <p:cNvSpPr/>
            <p:nvPr/>
          </p:nvSpPr>
          <p:spPr>
            <a:xfrm>
              <a:off x="1815987" y="2903762"/>
              <a:ext cx="6853" cy="46683"/>
            </a:xfrm>
            <a:custGeom>
              <a:avLst/>
              <a:gdLst/>
              <a:ahLst/>
              <a:cxnLst/>
              <a:rect l="l" t="t" r="r" b="b"/>
              <a:pathLst>
                <a:path w="69" h="470" extrusionOk="0">
                  <a:moveTo>
                    <a:pt x="69" y="1"/>
                  </a:moveTo>
                  <a:cubicBezTo>
                    <a:pt x="53" y="1"/>
                    <a:pt x="53" y="1"/>
                    <a:pt x="53" y="17"/>
                  </a:cubicBezTo>
                  <a:cubicBezTo>
                    <a:pt x="0" y="102"/>
                    <a:pt x="20" y="203"/>
                    <a:pt x="20" y="303"/>
                  </a:cubicBezTo>
                  <a:lnTo>
                    <a:pt x="20" y="453"/>
                  </a:lnTo>
                  <a:cubicBezTo>
                    <a:pt x="20" y="469"/>
                    <a:pt x="20" y="469"/>
                    <a:pt x="37" y="469"/>
                  </a:cubicBezTo>
                  <a:lnTo>
                    <a:pt x="53" y="469"/>
                  </a:lnTo>
                  <a:lnTo>
                    <a:pt x="53" y="303"/>
                  </a:lnTo>
                  <a:cubicBezTo>
                    <a:pt x="37" y="203"/>
                    <a:pt x="37" y="118"/>
                    <a:pt x="69" y="17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0"/>
            <p:cNvSpPr/>
            <p:nvPr/>
          </p:nvSpPr>
          <p:spPr>
            <a:xfrm>
              <a:off x="2153791" y="3079071"/>
              <a:ext cx="6953" cy="47080"/>
            </a:xfrm>
            <a:custGeom>
              <a:avLst/>
              <a:gdLst/>
              <a:ahLst/>
              <a:cxnLst/>
              <a:rect l="l" t="t" r="r" b="b"/>
              <a:pathLst>
                <a:path w="70" h="474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7" y="86"/>
                    <a:pt x="17" y="171"/>
                    <a:pt x="17" y="235"/>
                  </a:cubicBezTo>
                  <a:cubicBezTo>
                    <a:pt x="17" y="304"/>
                    <a:pt x="33" y="373"/>
                    <a:pt x="17" y="457"/>
                  </a:cubicBezTo>
                  <a:cubicBezTo>
                    <a:pt x="1" y="457"/>
                    <a:pt x="17" y="457"/>
                    <a:pt x="17" y="474"/>
                  </a:cubicBezTo>
                  <a:lnTo>
                    <a:pt x="33" y="457"/>
                  </a:lnTo>
                  <a:cubicBezTo>
                    <a:pt x="53" y="389"/>
                    <a:pt x="53" y="304"/>
                    <a:pt x="53" y="235"/>
                  </a:cubicBezTo>
                  <a:cubicBezTo>
                    <a:pt x="53" y="171"/>
                    <a:pt x="53" y="86"/>
                    <a:pt x="69" y="17"/>
                  </a:cubicBezTo>
                  <a:cubicBezTo>
                    <a:pt x="69" y="17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0"/>
            <p:cNvSpPr/>
            <p:nvPr/>
          </p:nvSpPr>
          <p:spPr>
            <a:xfrm>
              <a:off x="1521886" y="2316752"/>
              <a:ext cx="178984" cy="327872"/>
            </a:xfrm>
            <a:custGeom>
              <a:avLst/>
              <a:gdLst/>
              <a:ahLst/>
              <a:cxnLst/>
              <a:rect l="l" t="t" r="r" b="b"/>
              <a:pathLst>
                <a:path w="1802" h="3301" extrusionOk="0">
                  <a:moveTo>
                    <a:pt x="69" y="0"/>
                  </a:moveTo>
                  <a:cubicBezTo>
                    <a:pt x="53" y="0"/>
                    <a:pt x="53" y="17"/>
                    <a:pt x="53" y="17"/>
                  </a:cubicBezTo>
                  <a:cubicBezTo>
                    <a:pt x="0" y="170"/>
                    <a:pt x="0" y="271"/>
                    <a:pt x="133" y="404"/>
                  </a:cubicBezTo>
                  <a:cubicBezTo>
                    <a:pt x="271" y="538"/>
                    <a:pt x="372" y="707"/>
                    <a:pt x="489" y="861"/>
                  </a:cubicBezTo>
                  <a:cubicBezTo>
                    <a:pt x="537" y="926"/>
                    <a:pt x="574" y="978"/>
                    <a:pt x="622" y="1043"/>
                  </a:cubicBezTo>
                  <a:lnTo>
                    <a:pt x="1079" y="1649"/>
                  </a:lnTo>
                  <a:cubicBezTo>
                    <a:pt x="1281" y="1935"/>
                    <a:pt x="1483" y="2222"/>
                    <a:pt x="1701" y="2509"/>
                  </a:cubicBezTo>
                  <a:cubicBezTo>
                    <a:pt x="1749" y="2594"/>
                    <a:pt x="1786" y="2679"/>
                    <a:pt x="1786" y="2760"/>
                  </a:cubicBezTo>
                  <a:cubicBezTo>
                    <a:pt x="1769" y="2844"/>
                    <a:pt x="1786" y="2929"/>
                    <a:pt x="1786" y="3014"/>
                  </a:cubicBezTo>
                  <a:lnTo>
                    <a:pt x="1786" y="3147"/>
                  </a:lnTo>
                  <a:lnTo>
                    <a:pt x="1786" y="3184"/>
                  </a:lnTo>
                  <a:cubicBezTo>
                    <a:pt x="1786" y="3216"/>
                    <a:pt x="1786" y="3248"/>
                    <a:pt x="1749" y="3285"/>
                  </a:cubicBezTo>
                  <a:lnTo>
                    <a:pt x="1749" y="3301"/>
                  </a:lnTo>
                  <a:lnTo>
                    <a:pt x="1769" y="3301"/>
                  </a:lnTo>
                  <a:cubicBezTo>
                    <a:pt x="1802" y="3265"/>
                    <a:pt x="1802" y="3216"/>
                    <a:pt x="1802" y="3184"/>
                  </a:cubicBezTo>
                  <a:lnTo>
                    <a:pt x="1802" y="3147"/>
                  </a:lnTo>
                  <a:lnTo>
                    <a:pt x="1802" y="3014"/>
                  </a:lnTo>
                  <a:lnTo>
                    <a:pt x="1802" y="2760"/>
                  </a:lnTo>
                  <a:cubicBezTo>
                    <a:pt x="1802" y="2659"/>
                    <a:pt x="1786" y="2578"/>
                    <a:pt x="1717" y="2493"/>
                  </a:cubicBezTo>
                  <a:cubicBezTo>
                    <a:pt x="1515" y="2206"/>
                    <a:pt x="1297" y="1919"/>
                    <a:pt x="1095" y="1633"/>
                  </a:cubicBezTo>
                  <a:lnTo>
                    <a:pt x="638" y="1027"/>
                  </a:lnTo>
                  <a:cubicBezTo>
                    <a:pt x="590" y="978"/>
                    <a:pt x="558" y="909"/>
                    <a:pt x="505" y="861"/>
                  </a:cubicBezTo>
                  <a:cubicBezTo>
                    <a:pt x="404" y="691"/>
                    <a:pt x="287" y="522"/>
                    <a:pt x="154" y="388"/>
                  </a:cubicBezTo>
                  <a:cubicBezTo>
                    <a:pt x="32" y="271"/>
                    <a:pt x="32" y="170"/>
                    <a:pt x="69" y="17"/>
                  </a:cubicBezTo>
                  <a:cubicBezTo>
                    <a:pt x="85" y="17"/>
                    <a:pt x="69" y="1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0"/>
            <p:cNvSpPr/>
            <p:nvPr/>
          </p:nvSpPr>
          <p:spPr>
            <a:xfrm>
              <a:off x="1737719" y="2331948"/>
              <a:ext cx="145312" cy="270959"/>
            </a:xfrm>
            <a:custGeom>
              <a:avLst/>
              <a:gdLst/>
              <a:ahLst/>
              <a:cxnLst/>
              <a:rect l="l" t="t" r="r" b="b"/>
              <a:pathLst>
                <a:path w="1463" h="2728" extrusionOk="0">
                  <a:moveTo>
                    <a:pt x="101" y="1"/>
                  </a:moveTo>
                  <a:lnTo>
                    <a:pt x="81" y="17"/>
                  </a:lnTo>
                  <a:cubicBezTo>
                    <a:pt x="49" y="66"/>
                    <a:pt x="49" y="118"/>
                    <a:pt x="49" y="167"/>
                  </a:cubicBezTo>
                  <a:lnTo>
                    <a:pt x="49" y="251"/>
                  </a:lnTo>
                  <a:cubicBezTo>
                    <a:pt x="0" y="607"/>
                    <a:pt x="101" y="890"/>
                    <a:pt x="336" y="1213"/>
                  </a:cubicBezTo>
                  <a:cubicBezTo>
                    <a:pt x="586" y="1516"/>
                    <a:pt x="808" y="1851"/>
                    <a:pt x="1027" y="2186"/>
                  </a:cubicBezTo>
                  <a:cubicBezTo>
                    <a:pt x="1128" y="2324"/>
                    <a:pt x="1229" y="2473"/>
                    <a:pt x="1330" y="2627"/>
                  </a:cubicBezTo>
                  <a:cubicBezTo>
                    <a:pt x="1330" y="2627"/>
                    <a:pt x="1330" y="2643"/>
                    <a:pt x="1346" y="2643"/>
                  </a:cubicBezTo>
                  <a:cubicBezTo>
                    <a:pt x="1362" y="2675"/>
                    <a:pt x="1378" y="2728"/>
                    <a:pt x="1447" y="2728"/>
                  </a:cubicBezTo>
                  <a:cubicBezTo>
                    <a:pt x="1463" y="2708"/>
                    <a:pt x="1447" y="2708"/>
                    <a:pt x="1447" y="2708"/>
                  </a:cubicBezTo>
                  <a:cubicBezTo>
                    <a:pt x="1394" y="2691"/>
                    <a:pt x="1378" y="2659"/>
                    <a:pt x="1362" y="2627"/>
                  </a:cubicBezTo>
                  <a:lnTo>
                    <a:pt x="1346" y="2607"/>
                  </a:lnTo>
                  <a:cubicBezTo>
                    <a:pt x="1245" y="2457"/>
                    <a:pt x="1144" y="2304"/>
                    <a:pt x="1059" y="2170"/>
                  </a:cubicBezTo>
                  <a:cubicBezTo>
                    <a:pt x="841" y="1851"/>
                    <a:pt x="606" y="1496"/>
                    <a:pt x="368" y="1193"/>
                  </a:cubicBezTo>
                  <a:cubicBezTo>
                    <a:pt x="118" y="874"/>
                    <a:pt x="33" y="587"/>
                    <a:pt x="81" y="268"/>
                  </a:cubicBezTo>
                  <a:lnTo>
                    <a:pt x="81" y="167"/>
                  </a:lnTo>
                  <a:cubicBezTo>
                    <a:pt x="65" y="118"/>
                    <a:pt x="65" y="66"/>
                    <a:pt x="101" y="17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0"/>
            <p:cNvSpPr/>
            <p:nvPr/>
          </p:nvSpPr>
          <p:spPr>
            <a:xfrm>
              <a:off x="1088928" y="3191010"/>
              <a:ext cx="4867" cy="88797"/>
            </a:xfrm>
            <a:custGeom>
              <a:avLst/>
              <a:gdLst/>
              <a:ahLst/>
              <a:cxnLst/>
              <a:rect l="l" t="t" r="r" b="b"/>
              <a:pathLst>
                <a:path w="49" h="894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154"/>
                    <a:pt x="16" y="304"/>
                    <a:pt x="16" y="441"/>
                  </a:cubicBezTo>
                  <a:lnTo>
                    <a:pt x="16" y="724"/>
                  </a:lnTo>
                  <a:lnTo>
                    <a:pt x="16" y="760"/>
                  </a:lnTo>
                  <a:cubicBezTo>
                    <a:pt x="16" y="809"/>
                    <a:pt x="16" y="845"/>
                    <a:pt x="33" y="878"/>
                  </a:cubicBezTo>
                  <a:lnTo>
                    <a:pt x="49" y="894"/>
                  </a:lnTo>
                  <a:lnTo>
                    <a:pt x="49" y="878"/>
                  </a:lnTo>
                  <a:cubicBezTo>
                    <a:pt x="33" y="845"/>
                    <a:pt x="33" y="809"/>
                    <a:pt x="49" y="760"/>
                  </a:cubicBezTo>
                  <a:lnTo>
                    <a:pt x="49" y="708"/>
                  </a:lnTo>
                  <a:cubicBezTo>
                    <a:pt x="33" y="623"/>
                    <a:pt x="33" y="542"/>
                    <a:pt x="49" y="441"/>
                  </a:cubicBezTo>
                  <a:cubicBezTo>
                    <a:pt x="49" y="304"/>
                    <a:pt x="49" y="154"/>
                    <a:pt x="33" y="17"/>
                  </a:cubicBezTo>
                  <a:cubicBezTo>
                    <a:pt x="33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0"/>
            <p:cNvSpPr/>
            <p:nvPr/>
          </p:nvSpPr>
          <p:spPr>
            <a:xfrm>
              <a:off x="2080390" y="2951935"/>
              <a:ext cx="102007" cy="147299"/>
            </a:xfrm>
            <a:custGeom>
              <a:avLst/>
              <a:gdLst/>
              <a:ahLst/>
              <a:cxnLst/>
              <a:rect l="l" t="t" r="r" b="b"/>
              <a:pathLst>
                <a:path w="1027" h="1483" extrusionOk="0">
                  <a:moveTo>
                    <a:pt x="85" y="0"/>
                  </a:moveTo>
                  <a:cubicBezTo>
                    <a:pt x="65" y="0"/>
                    <a:pt x="65" y="0"/>
                    <a:pt x="65" y="20"/>
                  </a:cubicBezTo>
                  <a:cubicBezTo>
                    <a:pt x="0" y="138"/>
                    <a:pt x="49" y="222"/>
                    <a:pt x="117" y="303"/>
                  </a:cubicBezTo>
                  <a:cubicBezTo>
                    <a:pt x="235" y="473"/>
                    <a:pt x="352" y="643"/>
                    <a:pt x="469" y="808"/>
                  </a:cubicBezTo>
                  <a:cubicBezTo>
                    <a:pt x="521" y="861"/>
                    <a:pt x="554" y="929"/>
                    <a:pt x="606" y="978"/>
                  </a:cubicBezTo>
                  <a:cubicBezTo>
                    <a:pt x="691" y="1111"/>
                    <a:pt x="792" y="1249"/>
                    <a:pt x="893" y="1398"/>
                  </a:cubicBezTo>
                  <a:lnTo>
                    <a:pt x="909" y="1414"/>
                  </a:lnTo>
                  <a:cubicBezTo>
                    <a:pt x="925" y="1451"/>
                    <a:pt x="958" y="1483"/>
                    <a:pt x="1010" y="1483"/>
                  </a:cubicBezTo>
                  <a:lnTo>
                    <a:pt x="1026" y="1483"/>
                  </a:lnTo>
                  <a:lnTo>
                    <a:pt x="1026" y="1467"/>
                  </a:lnTo>
                  <a:lnTo>
                    <a:pt x="1010" y="1467"/>
                  </a:lnTo>
                  <a:cubicBezTo>
                    <a:pt x="974" y="1467"/>
                    <a:pt x="958" y="1434"/>
                    <a:pt x="925" y="1398"/>
                  </a:cubicBezTo>
                  <a:lnTo>
                    <a:pt x="925" y="1382"/>
                  </a:lnTo>
                  <a:cubicBezTo>
                    <a:pt x="808" y="1232"/>
                    <a:pt x="707" y="1095"/>
                    <a:pt x="622" y="962"/>
                  </a:cubicBezTo>
                  <a:cubicBezTo>
                    <a:pt x="590" y="909"/>
                    <a:pt x="538" y="845"/>
                    <a:pt x="505" y="792"/>
                  </a:cubicBezTo>
                  <a:cubicBezTo>
                    <a:pt x="388" y="626"/>
                    <a:pt x="251" y="457"/>
                    <a:pt x="134" y="287"/>
                  </a:cubicBezTo>
                  <a:cubicBezTo>
                    <a:pt x="65" y="202"/>
                    <a:pt x="33" y="138"/>
                    <a:pt x="85" y="20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0"/>
            <p:cNvSpPr/>
            <p:nvPr/>
          </p:nvSpPr>
          <p:spPr>
            <a:xfrm>
              <a:off x="517114" y="2846750"/>
              <a:ext cx="123759" cy="57112"/>
            </a:xfrm>
            <a:custGeom>
              <a:avLst/>
              <a:gdLst/>
              <a:ahLst/>
              <a:cxnLst/>
              <a:rect l="l" t="t" r="r" b="b"/>
              <a:pathLst>
                <a:path w="1246" h="575" extrusionOk="0">
                  <a:moveTo>
                    <a:pt x="1213" y="1"/>
                  </a:moveTo>
                  <a:cubicBezTo>
                    <a:pt x="1213" y="70"/>
                    <a:pt x="1160" y="86"/>
                    <a:pt x="1112" y="86"/>
                  </a:cubicBezTo>
                  <a:cubicBezTo>
                    <a:pt x="1096" y="86"/>
                    <a:pt x="1079" y="102"/>
                    <a:pt x="1043" y="102"/>
                  </a:cubicBezTo>
                  <a:cubicBezTo>
                    <a:pt x="793" y="219"/>
                    <a:pt x="538" y="320"/>
                    <a:pt x="288" y="437"/>
                  </a:cubicBezTo>
                  <a:lnTo>
                    <a:pt x="17" y="554"/>
                  </a:lnTo>
                  <a:cubicBezTo>
                    <a:pt x="1" y="554"/>
                    <a:pt x="1" y="554"/>
                    <a:pt x="1" y="575"/>
                  </a:cubicBezTo>
                  <a:lnTo>
                    <a:pt x="17" y="575"/>
                  </a:lnTo>
                  <a:lnTo>
                    <a:pt x="304" y="453"/>
                  </a:lnTo>
                  <a:cubicBezTo>
                    <a:pt x="554" y="352"/>
                    <a:pt x="809" y="235"/>
                    <a:pt x="1059" y="134"/>
                  </a:cubicBezTo>
                  <a:cubicBezTo>
                    <a:pt x="1079" y="118"/>
                    <a:pt x="1096" y="118"/>
                    <a:pt x="1128" y="118"/>
                  </a:cubicBezTo>
                  <a:cubicBezTo>
                    <a:pt x="1180" y="102"/>
                    <a:pt x="1229" y="102"/>
                    <a:pt x="1245" y="17"/>
                  </a:cubicBezTo>
                  <a:cubicBezTo>
                    <a:pt x="1245" y="1"/>
                    <a:pt x="1245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0"/>
            <p:cNvSpPr/>
            <p:nvPr/>
          </p:nvSpPr>
          <p:spPr>
            <a:xfrm>
              <a:off x="1861279" y="2054335"/>
              <a:ext cx="6953" cy="40227"/>
            </a:xfrm>
            <a:custGeom>
              <a:avLst/>
              <a:gdLst/>
              <a:ahLst/>
              <a:cxnLst/>
              <a:rect l="l" t="t" r="r" b="b"/>
              <a:pathLst>
                <a:path w="70" h="405" extrusionOk="0">
                  <a:moveTo>
                    <a:pt x="49" y="1"/>
                  </a:moveTo>
                  <a:cubicBezTo>
                    <a:pt x="49" y="1"/>
                    <a:pt x="33" y="1"/>
                    <a:pt x="33" y="17"/>
                  </a:cubicBezTo>
                  <a:cubicBezTo>
                    <a:pt x="17" y="69"/>
                    <a:pt x="17" y="134"/>
                    <a:pt x="17" y="203"/>
                  </a:cubicBezTo>
                  <a:cubicBezTo>
                    <a:pt x="17" y="271"/>
                    <a:pt x="33" y="336"/>
                    <a:pt x="17" y="388"/>
                  </a:cubicBezTo>
                  <a:cubicBezTo>
                    <a:pt x="1" y="404"/>
                    <a:pt x="17" y="404"/>
                    <a:pt x="17" y="404"/>
                  </a:cubicBezTo>
                  <a:lnTo>
                    <a:pt x="33" y="404"/>
                  </a:lnTo>
                  <a:cubicBezTo>
                    <a:pt x="49" y="336"/>
                    <a:pt x="49" y="271"/>
                    <a:pt x="49" y="203"/>
                  </a:cubicBezTo>
                  <a:cubicBezTo>
                    <a:pt x="49" y="134"/>
                    <a:pt x="49" y="85"/>
                    <a:pt x="69" y="17"/>
                  </a:cubicBezTo>
                  <a:cubicBezTo>
                    <a:pt x="69" y="17"/>
                    <a:pt x="69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0"/>
            <p:cNvSpPr/>
            <p:nvPr/>
          </p:nvSpPr>
          <p:spPr>
            <a:xfrm>
              <a:off x="980167" y="2893731"/>
              <a:ext cx="5364" cy="95153"/>
            </a:xfrm>
            <a:custGeom>
              <a:avLst/>
              <a:gdLst/>
              <a:ahLst/>
              <a:cxnLst/>
              <a:rect l="l" t="t" r="r" b="b"/>
              <a:pathLst>
                <a:path w="54" h="958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33" y="49"/>
                    <a:pt x="33" y="102"/>
                    <a:pt x="33" y="150"/>
                  </a:cubicBezTo>
                  <a:lnTo>
                    <a:pt x="33" y="740"/>
                  </a:lnTo>
                  <a:lnTo>
                    <a:pt x="33" y="942"/>
                  </a:lnTo>
                  <a:cubicBezTo>
                    <a:pt x="33" y="942"/>
                    <a:pt x="33" y="958"/>
                    <a:pt x="53" y="958"/>
                  </a:cubicBezTo>
                  <a:lnTo>
                    <a:pt x="53" y="942"/>
                  </a:lnTo>
                  <a:lnTo>
                    <a:pt x="53" y="740"/>
                  </a:lnTo>
                  <a:lnTo>
                    <a:pt x="53" y="150"/>
                  </a:lnTo>
                  <a:cubicBezTo>
                    <a:pt x="53" y="102"/>
                    <a:pt x="53" y="49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0"/>
            <p:cNvSpPr/>
            <p:nvPr/>
          </p:nvSpPr>
          <p:spPr>
            <a:xfrm>
              <a:off x="749435" y="2507356"/>
              <a:ext cx="6953" cy="81943"/>
            </a:xfrm>
            <a:custGeom>
              <a:avLst/>
              <a:gdLst/>
              <a:ahLst/>
              <a:cxnLst/>
              <a:rect l="l" t="t" r="r" b="b"/>
              <a:pathLst>
                <a:path w="70" h="825" extrusionOk="0">
                  <a:moveTo>
                    <a:pt x="33" y="0"/>
                  </a:moveTo>
                  <a:cubicBezTo>
                    <a:pt x="17" y="0"/>
                    <a:pt x="17" y="16"/>
                    <a:pt x="17" y="16"/>
                  </a:cubicBezTo>
                  <a:cubicBezTo>
                    <a:pt x="33" y="134"/>
                    <a:pt x="33" y="255"/>
                    <a:pt x="17" y="372"/>
                  </a:cubicBezTo>
                  <a:cubicBezTo>
                    <a:pt x="17" y="473"/>
                    <a:pt x="1" y="574"/>
                    <a:pt x="17" y="675"/>
                  </a:cubicBezTo>
                  <a:lnTo>
                    <a:pt x="17" y="776"/>
                  </a:lnTo>
                  <a:lnTo>
                    <a:pt x="33" y="824"/>
                  </a:lnTo>
                  <a:lnTo>
                    <a:pt x="53" y="824"/>
                  </a:lnTo>
                  <a:lnTo>
                    <a:pt x="53" y="808"/>
                  </a:lnTo>
                  <a:lnTo>
                    <a:pt x="53" y="776"/>
                  </a:lnTo>
                  <a:cubicBezTo>
                    <a:pt x="53" y="740"/>
                    <a:pt x="53" y="707"/>
                    <a:pt x="33" y="675"/>
                  </a:cubicBezTo>
                  <a:cubicBezTo>
                    <a:pt x="33" y="574"/>
                    <a:pt x="33" y="473"/>
                    <a:pt x="53" y="372"/>
                  </a:cubicBezTo>
                  <a:cubicBezTo>
                    <a:pt x="53" y="255"/>
                    <a:pt x="69" y="134"/>
                    <a:pt x="33" y="16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0"/>
            <p:cNvSpPr/>
            <p:nvPr/>
          </p:nvSpPr>
          <p:spPr>
            <a:xfrm>
              <a:off x="2081979" y="2382108"/>
              <a:ext cx="100418" cy="193982"/>
            </a:xfrm>
            <a:custGeom>
              <a:avLst/>
              <a:gdLst/>
              <a:ahLst/>
              <a:cxnLst/>
              <a:rect l="l" t="t" r="r" b="b"/>
              <a:pathLst>
                <a:path w="1011" h="1953" extrusionOk="0">
                  <a:moveTo>
                    <a:pt x="33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33" y="82"/>
                    <a:pt x="33" y="167"/>
                    <a:pt x="17" y="235"/>
                  </a:cubicBezTo>
                  <a:cubicBezTo>
                    <a:pt x="1" y="369"/>
                    <a:pt x="33" y="470"/>
                    <a:pt x="101" y="571"/>
                  </a:cubicBezTo>
                  <a:cubicBezTo>
                    <a:pt x="219" y="708"/>
                    <a:pt x="303" y="874"/>
                    <a:pt x="404" y="1043"/>
                  </a:cubicBezTo>
                  <a:cubicBezTo>
                    <a:pt x="437" y="1128"/>
                    <a:pt x="489" y="1213"/>
                    <a:pt x="538" y="1294"/>
                  </a:cubicBezTo>
                  <a:cubicBezTo>
                    <a:pt x="574" y="1346"/>
                    <a:pt x="606" y="1395"/>
                    <a:pt x="639" y="1447"/>
                  </a:cubicBezTo>
                  <a:cubicBezTo>
                    <a:pt x="724" y="1580"/>
                    <a:pt x="808" y="1734"/>
                    <a:pt x="877" y="1883"/>
                  </a:cubicBezTo>
                  <a:cubicBezTo>
                    <a:pt x="893" y="1920"/>
                    <a:pt x="926" y="1952"/>
                    <a:pt x="978" y="1952"/>
                  </a:cubicBezTo>
                  <a:cubicBezTo>
                    <a:pt x="994" y="1952"/>
                    <a:pt x="994" y="1952"/>
                    <a:pt x="1010" y="1936"/>
                  </a:cubicBezTo>
                  <a:cubicBezTo>
                    <a:pt x="1010" y="1920"/>
                    <a:pt x="1010" y="1920"/>
                    <a:pt x="994" y="1920"/>
                  </a:cubicBezTo>
                  <a:cubicBezTo>
                    <a:pt x="987" y="1922"/>
                    <a:pt x="981" y="1923"/>
                    <a:pt x="975" y="1923"/>
                  </a:cubicBezTo>
                  <a:cubicBezTo>
                    <a:pt x="934" y="1923"/>
                    <a:pt x="909" y="1881"/>
                    <a:pt x="909" y="1867"/>
                  </a:cubicBezTo>
                  <a:cubicBezTo>
                    <a:pt x="825" y="1718"/>
                    <a:pt x="740" y="1564"/>
                    <a:pt x="655" y="1431"/>
                  </a:cubicBezTo>
                  <a:cubicBezTo>
                    <a:pt x="623" y="1378"/>
                    <a:pt x="590" y="1330"/>
                    <a:pt x="574" y="1294"/>
                  </a:cubicBezTo>
                  <a:cubicBezTo>
                    <a:pt x="522" y="1193"/>
                    <a:pt x="473" y="1112"/>
                    <a:pt x="421" y="1027"/>
                  </a:cubicBezTo>
                  <a:cubicBezTo>
                    <a:pt x="336" y="874"/>
                    <a:pt x="235" y="708"/>
                    <a:pt x="134" y="554"/>
                  </a:cubicBezTo>
                  <a:cubicBezTo>
                    <a:pt x="49" y="453"/>
                    <a:pt x="33" y="369"/>
                    <a:pt x="49" y="235"/>
                  </a:cubicBezTo>
                  <a:lnTo>
                    <a:pt x="49" y="1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0"/>
            <p:cNvSpPr/>
            <p:nvPr/>
          </p:nvSpPr>
          <p:spPr>
            <a:xfrm>
              <a:off x="1132234" y="3690317"/>
              <a:ext cx="5364" cy="44100"/>
            </a:xfrm>
            <a:custGeom>
              <a:avLst/>
              <a:gdLst/>
              <a:ahLst/>
              <a:cxnLst/>
              <a:rect l="l" t="t" r="r" b="b"/>
              <a:pathLst>
                <a:path w="54" h="444" extrusionOk="0">
                  <a:moveTo>
                    <a:pt x="12" y="0"/>
                  </a:moveTo>
                  <a:cubicBezTo>
                    <a:pt x="10" y="0"/>
                    <a:pt x="6" y="2"/>
                    <a:pt x="1" y="7"/>
                  </a:cubicBezTo>
                  <a:cubicBezTo>
                    <a:pt x="17" y="108"/>
                    <a:pt x="17" y="193"/>
                    <a:pt x="17" y="278"/>
                  </a:cubicBezTo>
                  <a:lnTo>
                    <a:pt x="17" y="427"/>
                  </a:lnTo>
                  <a:lnTo>
                    <a:pt x="17" y="444"/>
                  </a:lnTo>
                  <a:cubicBezTo>
                    <a:pt x="37" y="444"/>
                    <a:pt x="37" y="444"/>
                    <a:pt x="37" y="427"/>
                  </a:cubicBezTo>
                  <a:lnTo>
                    <a:pt x="37" y="278"/>
                  </a:lnTo>
                  <a:cubicBezTo>
                    <a:pt x="37" y="193"/>
                    <a:pt x="53" y="108"/>
                    <a:pt x="17" y="7"/>
                  </a:cubicBezTo>
                  <a:cubicBezTo>
                    <a:pt x="17" y="7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852932" y="2094462"/>
              <a:ext cx="361245" cy="284169"/>
            </a:xfrm>
            <a:custGeom>
              <a:avLst/>
              <a:gdLst/>
              <a:ahLst/>
              <a:cxnLst/>
              <a:rect l="l" t="t" r="r" b="b"/>
              <a:pathLst>
                <a:path w="3637" h="2861" extrusionOk="0">
                  <a:moveTo>
                    <a:pt x="3572" y="0"/>
                  </a:moveTo>
                  <a:lnTo>
                    <a:pt x="3572" y="17"/>
                  </a:lnTo>
                  <a:cubicBezTo>
                    <a:pt x="3604" y="85"/>
                    <a:pt x="3604" y="150"/>
                    <a:pt x="3588" y="235"/>
                  </a:cubicBezTo>
                  <a:lnTo>
                    <a:pt x="3588" y="352"/>
                  </a:lnTo>
                  <a:cubicBezTo>
                    <a:pt x="3604" y="538"/>
                    <a:pt x="3604" y="724"/>
                    <a:pt x="3604" y="893"/>
                  </a:cubicBezTo>
                  <a:cubicBezTo>
                    <a:pt x="3588" y="942"/>
                    <a:pt x="3588" y="994"/>
                    <a:pt x="3588" y="1043"/>
                  </a:cubicBezTo>
                  <a:cubicBezTo>
                    <a:pt x="3588" y="1111"/>
                    <a:pt x="3556" y="1144"/>
                    <a:pt x="3487" y="1160"/>
                  </a:cubicBezTo>
                  <a:cubicBezTo>
                    <a:pt x="3233" y="1281"/>
                    <a:pt x="2998" y="1398"/>
                    <a:pt x="2764" y="1515"/>
                  </a:cubicBezTo>
                  <a:cubicBezTo>
                    <a:pt x="2679" y="1548"/>
                    <a:pt x="2578" y="1600"/>
                    <a:pt x="2493" y="1633"/>
                  </a:cubicBezTo>
                  <a:cubicBezTo>
                    <a:pt x="2376" y="1701"/>
                    <a:pt x="2259" y="1750"/>
                    <a:pt x="2158" y="1802"/>
                  </a:cubicBezTo>
                  <a:cubicBezTo>
                    <a:pt x="1855" y="1952"/>
                    <a:pt x="1552" y="2089"/>
                    <a:pt x="1249" y="2238"/>
                  </a:cubicBezTo>
                  <a:cubicBezTo>
                    <a:pt x="1063" y="2323"/>
                    <a:pt x="878" y="2408"/>
                    <a:pt x="692" y="2493"/>
                  </a:cubicBezTo>
                  <a:cubicBezTo>
                    <a:pt x="542" y="2558"/>
                    <a:pt x="373" y="2642"/>
                    <a:pt x="223" y="2711"/>
                  </a:cubicBezTo>
                  <a:cubicBezTo>
                    <a:pt x="171" y="2727"/>
                    <a:pt x="122" y="2760"/>
                    <a:pt x="70" y="2796"/>
                  </a:cubicBezTo>
                  <a:cubicBezTo>
                    <a:pt x="54" y="2796"/>
                    <a:pt x="37" y="2812"/>
                    <a:pt x="1" y="2828"/>
                  </a:cubicBezTo>
                  <a:lnTo>
                    <a:pt x="1" y="2844"/>
                  </a:lnTo>
                  <a:lnTo>
                    <a:pt x="21" y="2861"/>
                  </a:lnTo>
                  <a:lnTo>
                    <a:pt x="21" y="2844"/>
                  </a:lnTo>
                  <a:cubicBezTo>
                    <a:pt x="37" y="2844"/>
                    <a:pt x="70" y="2828"/>
                    <a:pt x="86" y="2812"/>
                  </a:cubicBezTo>
                  <a:cubicBezTo>
                    <a:pt x="138" y="2776"/>
                    <a:pt x="187" y="2760"/>
                    <a:pt x="239" y="2727"/>
                  </a:cubicBezTo>
                  <a:cubicBezTo>
                    <a:pt x="389" y="2659"/>
                    <a:pt x="542" y="2594"/>
                    <a:pt x="708" y="2509"/>
                  </a:cubicBezTo>
                  <a:cubicBezTo>
                    <a:pt x="894" y="2424"/>
                    <a:pt x="1080" y="2339"/>
                    <a:pt x="1265" y="2255"/>
                  </a:cubicBezTo>
                  <a:cubicBezTo>
                    <a:pt x="1568" y="2121"/>
                    <a:pt x="1871" y="1968"/>
                    <a:pt x="2158" y="1835"/>
                  </a:cubicBezTo>
                  <a:cubicBezTo>
                    <a:pt x="2275" y="1766"/>
                    <a:pt x="2392" y="1717"/>
                    <a:pt x="2510" y="1665"/>
                  </a:cubicBezTo>
                  <a:cubicBezTo>
                    <a:pt x="2594" y="1616"/>
                    <a:pt x="2695" y="1584"/>
                    <a:pt x="2780" y="1532"/>
                  </a:cubicBezTo>
                  <a:cubicBezTo>
                    <a:pt x="3015" y="1414"/>
                    <a:pt x="3253" y="1297"/>
                    <a:pt x="3487" y="1196"/>
                  </a:cubicBezTo>
                  <a:cubicBezTo>
                    <a:pt x="3556" y="1160"/>
                    <a:pt x="3621" y="1128"/>
                    <a:pt x="3621" y="1043"/>
                  </a:cubicBezTo>
                  <a:lnTo>
                    <a:pt x="3621" y="893"/>
                  </a:lnTo>
                  <a:cubicBezTo>
                    <a:pt x="3621" y="724"/>
                    <a:pt x="3637" y="538"/>
                    <a:pt x="3621" y="352"/>
                  </a:cubicBezTo>
                  <a:cubicBezTo>
                    <a:pt x="3604" y="320"/>
                    <a:pt x="3621" y="271"/>
                    <a:pt x="3621" y="235"/>
                  </a:cubicBezTo>
                  <a:cubicBezTo>
                    <a:pt x="3621" y="170"/>
                    <a:pt x="3637" y="85"/>
                    <a:pt x="3588" y="17"/>
                  </a:cubicBezTo>
                  <a:cubicBezTo>
                    <a:pt x="3588" y="0"/>
                    <a:pt x="3588" y="0"/>
                    <a:pt x="3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2096779" y="2998816"/>
              <a:ext cx="3774" cy="40227"/>
            </a:xfrm>
            <a:custGeom>
              <a:avLst/>
              <a:gdLst/>
              <a:ahLst/>
              <a:cxnLst/>
              <a:rect l="l" t="t" r="r" b="b"/>
              <a:pathLst>
                <a:path w="38" h="405" extrusionOk="0">
                  <a:moveTo>
                    <a:pt x="37" y="1"/>
                  </a:moveTo>
                  <a:cubicBezTo>
                    <a:pt x="21" y="1"/>
                    <a:pt x="21" y="1"/>
                    <a:pt x="21" y="17"/>
                  </a:cubicBezTo>
                  <a:cubicBezTo>
                    <a:pt x="1" y="102"/>
                    <a:pt x="1" y="171"/>
                    <a:pt x="1" y="255"/>
                  </a:cubicBezTo>
                  <a:lnTo>
                    <a:pt x="1" y="389"/>
                  </a:lnTo>
                  <a:cubicBezTo>
                    <a:pt x="1" y="405"/>
                    <a:pt x="1" y="405"/>
                    <a:pt x="21" y="405"/>
                  </a:cubicBezTo>
                  <a:cubicBezTo>
                    <a:pt x="21" y="405"/>
                    <a:pt x="37" y="405"/>
                    <a:pt x="37" y="389"/>
                  </a:cubicBezTo>
                  <a:lnTo>
                    <a:pt x="37" y="255"/>
                  </a:lnTo>
                  <a:cubicBezTo>
                    <a:pt x="21" y="187"/>
                    <a:pt x="21" y="102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0"/>
            <p:cNvSpPr/>
            <p:nvPr/>
          </p:nvSpPr>
          <p:spPr>
            <a:xfrm>
              <a:off x="978578" y="3227959"/>
              <a:ext cx="6953" cy="88797"/>
            </a:xfrm>
            <a:custGeom>
              <a:avLst/>
              <a:gdLst/>
              <a:ahLst/>
              <a:cxnLst/>
              <a:rect l="l" t="t" r="r" b="b"/>
              <a:pathLst>
                <a:path w="70" h="894" extrusionOk="0">
                  <a:moveTo>
                    <a:pt x="17" y="1"/>
                  </a:moveTo>
                  <a:lnTo>
                    <a:pt x="0" y="17"/>
                  </a:lnTo>
                  <a:cubicBezTo>
                    <a:pt x="17" y="170"/>
                    <a:pt x="17" y="320"/>
                    <a:pt x="17" y="473"/>
                  </a:cubicBezTo>
                  <a:lnTo>
                    <a:pt x="17" y="740"/>
                  </a:lnTo>
                  <a:lnTo>
                    <a:pt x="17" y="776"/>
                  </a:lnTo>
                  <a:cubicBezTo>
                    <a:pt x="17" y="809"/>
                    <a:pt x="17" y="857"/>
                    <a:pt x="33" y="893"/>
                  </a:cubicBezTo>
                  <a:lnTo>
                    <a:pt x="49" y="893"/>
                  </a:lnTo>
                  <a:cubicBezTo>
                    <a:pt x="49" y="893"/>
                    <a:pt x="69" y="893"/>
                    <a:pt x="49" y="877"/>
                  </a:cubicBezTo>
                  <a:lnTo>
                    <a:pt x="49" y="776"/>
                  </a:lnTo>
                  <a:lnTo>
                    <a:pt x="49" y="740"/>
                  </a:lnTo>
                  <a:lnTo>
                    <a:pt x="49" y="473"/>
                  </a:lnTo>
                  <a:cubicBezTo>
                    <a:pt x="49" y="320"/>
                    <a:pt x="49" y="170"/>
                    <a:pt x="33" y="17"/>
                  </a:cubicBez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0"/>
            <p:cNvSpPr/>
            <p:nvPr/>
          </p:nvSpPr>
          <p:spPr>
            <a:xfrm>
              <a:off x="2080390" y="3211074"/>
              <a:ext cx="105185" cy="244538"/>
            </a:xfrm>
            <a:custGeom>
              <a:avLst/>
              <a:gdLst/>
              <a:ahLst/>
              <a:cxnLst/>
              <a:rect l="l" t="t" r="r" b="b"/>
              <a:pathLst>
                <a:path w="1059" h="2462" extrusionOk="0">
                  <a:moveTo>
                    <a:pt x="65" y="1"/>
                  </a:moveTo>
                  <a:cubicBezTo>
                    <a:pt x="0" y="171"/>
                    <a:pt x="33" y="272"/>
                    <a:pt x="134" y="373"/>
                  </a:cubicBezTo>
                  <a:cubicBezTo>
                    <a:pt x="251" y="542"/>
                    <a:pt x="388" y="692"/>
                    <a:pt x="505" y="845"/>
                  </a:cubicBezTo>
                  <a:cubicBezTo>
                    <a:pt x="606" y="979"/>
                    <a:pt x="707" y="1112"/>
                    <a:pt x="808" y="1249"/>
                  </a:cubicBezTo>
                  <a:cubicBezTo>
                    <a:pt x="824" y="1265"/>
                    <a:pt x="824" y="1265"/>
                    <a:pt x="841" y="1281"/>
                  </a:cubicBezTo>
                  <a:cubicBezTo>
                    <a:pt x="873" y="1330"/>
                    <a:pt x="925" y="1399"/>
                    <a:pt x="974" y="1431"/>
                  </a:cubicBezTo>
                  <a:cubicBezTo>
                    <a:pt x="1026" y="1467"/>
                    <a:pt x="1043" y="1516"/>
                    <a:pt x="1026" y="1601"/>
                  </a:cubicBezTo>
                  <a:lnTo>
                    <a:pt x="1026" y="1770"/>
                  </a:lnTo>
                  <a:cubicBezTo>
                    <a:pt x="1026" y="1855"/>
                    <a:pt x="1026" y="1936"/>
                    <a:pt x="1010" y="2021"/>
                  </a:cubicBezTo>
                  <a:cubicBezTo>
                    <a:pt x="1010" y="2073"/>
                    <a:pt x="1010" y="2122"/>
                    <a:pt x="1026" y="2190"/>
                  </a:cubicBezTo>
                  <a:lnTo>
                    <a:pt x="1026" y="2291"/>
                  </a:lnTo>
                  <a:cubicBezTo>
                    <a:pt x="1026" y="2340"/>
                    <a:pt x="1026" y="2392"/>
                    <a:pt x="1010" y="2441"/>
                  </a:cubicBezTo>
                  <a:lnTo>
                    <a:pt x="1010" y="2461"/>
                  </a:lnTo>
                  <a:lnTo>
                    <a:pt x="1026" y="2461"/>
                  </a:lnTo>
                  <a:cubicBezTo>
                    <a:pt x="1059" y="2409"/>
                    <a:pt x="1059" y="2360"/>
                    <a:pt x="1059" y="2291"/>
                  </a:cubicBezTo>
                  <a:cubicBezTo>
                    <a:pt x="1059" y="2259"/>
                    <a:pt x="1059" y="2223"/>
                    <a:pt x="1043" y="2190"/>
                  </a:cubicBezTo>
                  <a:cubicBezTo>
                    <a:pt x="1043" y="2122"/>
                    <a:pt x="1026" y="2073"/>
                    <a:pt x="1043" y="2021"/>
                  </a:cubicBezTo>
                  <a:cubicBezTo>
                    <a:pt x="1059" y="1936"/>
                    <a:pt x="1059" y="1855"/>
                    <a:pt x="1059" y="1770"/>
                  </a:cubicBezTo>
                  <a:lnTo>
                    <a:pt x="1059" y="1601"/>
                  </a:lnTo>
                  <a:cubicBezTo>
                    <a:pt x="1059" y="1500"/>
                    <a:pt x="1043" y="1451"/>
                    <a:pt x="994" y="1415"/>
                  </a:cubicBezTo>
                  <a:cubicBezTo>
                    <a:pt x="942" y="1366"/>
                    <a:pt x="893" y="1314"/>
                    <a:pt x="857" y="1265"/>
                  </a:cubicBezTo>
                  <a:lnTo>
                    <a:pt x="824" y="1229"/>
                  </a:lnTo>
                  <a:cubicBezTo>
                    <a:pt x="723" y="1096"/>
                    <a:pt x="622" y="962"/>
                    <a:pt x="521" y="845"/>
                  </a:cubicBezTo>
                  <a:cubicBezTo>
                    <a:pt x="404" y="676"/>
                    <a:pt x="267" y="522"/>
                    <a:pt x="150" y="356"/>
                  </a:cubicBezTo>
                  <a:cubicBezTo>
                    <a:pt x="49" y="239"/>
                    <a:pt x="33" y="154"/>
                    <a:pt x="101" y="17"/>
                  </a:cubicBezTo>
                  <a:cubicBezTo>
                    <a:pt x="101" y="17"/>
                    <a:pt x="101" y="1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0"/>
            <p:cNvSpPr/>
            <p:nvPr/>
          </p:nvSpPr>
          <p:spPr>
            <a:xfrm>
              <a:off x="1734143" y="3697071"/>
              <a:ext cx="48570" cy="37346"/>
            </a:xfrm>
            <a:custGeom>
              <a:avLst/>
              <a:gdLst/>
              <a:ahLst/>
              <a:cxnLst/>
              <a:rect l="l" t="t" r="r" b="b"/>
              <a:pathLst>
                <a:path w="489" h="376" extrusionOk="0">
                  <a:moveTo>
                    <a:pt x="22" y="1"/>
                  </a:moveTo>
                  <a:cubicBezTo>
                    <a:pt x="19" y="1"/>
                    <a:pt x="16" y="3"/>
                    <a:pt x="16" y="8"/>
                  </a:cubicBezTo>
                  <a:cubicBezTo>
                    <a:pt x="0" y="8"/>
                    <a:pt x="0" y="8"/>
                    <a:pt x="0" y="24"/>
                  </a:cubicBezTo>
                  <a:cubicBezTo>
                    <a:pt x="53" y="93"/>
                    <a:pt x="117" y="141"/>
                    <a:pt x="186" y="194"/>
                  </a:cubicBezTo>
                  <a:cubicBezTo>
                    <a:pt x="218" y="226"/>
                    <a:pt x="255" y="242"/>
                    <a:pt x="287" y="275"/>
                  </a:cubicBezTo>
                  <a:cubicBezTo>
                    <a:pt x="303" y="295"/>
                    <a:pt x="303" y="295"/>
                    <a:pt x="319" y="311"/>
                  </a:cubicBezTo>
                  <a:cubicBezTo>
                    <a:pt x="356" y="343"/>
                    <a:pt x="388" y="376"/>
                    <a:pt x="440" y="376"/>
                  </a:cubicBezTo>
                  <a:lnTo>
                    <a:pt x="489" y="376"/>
                  </a:lnTo>
                  <a:lnTo>
                    <a:pt x="489" y="359"/>
                  </a:lnTo>
                  <a:cubicBezTo>
                    <a:pt x="489" y="359"/>
                    <a:pt x="489" y="343"/>
                    <a:pt x="473" y="343"/>
                  </a:cubicBezTo>
                  <a:cubicBezTo>
                    <a:pt x="457" y="351"/>
                    <a:pt x="443" y="354"/>
                    <a:pt x="430" y="354"/>
                  </a:cubicBezTo>
                  <a:cubicBezTo>
                    <a:pt x="389" y="354"/>
                    <a:pt x="364" y="320"/>
                    <a:pt x="339" y="295"/>
                  </a:cubicBezTo>
                  <a:cubicBezTo>
                    <a:pt x="339" y="275"/>
                    <a:pt x="319" y="275"/>
                    <a:pt x="303" y="258"/>
                  </a:cubicBezTo>
                  <a:cubicBezTo>
                    <a:pt x="271" y="226"/>
                    <a:pt x="238" y="194"/>
                    <a:pt x="202" y="174"/>
                  </a:cubicBezTo>
                  <a:cubicBezTo>
                    <a:pt x="137" y="125"/>
                    <a:pt x="69" y="73"/>
                    <a:pt x="36" y="8"/>
                  </a:cubicBezTo>
                  <a:cubicBezTo>
                    <a:pt x="36" y="8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478576" y="2559105"/>
              <a:ext cx="157430" cy="75487"/>
            </a:xfrm>
            <a:custGeom>
              <a:avLst/>
              <a:gdLst/>
              <a:ahLst/>
              <a:cxnLst/>
              <a:rect l="l" t="t" r="r" b="b"/>
              <a:pathLst>
                <a:path w="1585" h="760" extrusionOk="0">
                  <a:moveTo>
                    <a:pt x="1568" y="0"/>
                  </a:moveTo>
                  <a:cubicBezTo>
                    <a:pt x="1500" y="17"/>
                    <a:pt x="1431" y="53"/>
                    <a:pt x="1366" y="85"/>
                  </a:cubicBezTo>
                  <a:cubicBezTo>
                    <a:pt x="1346" y="85"/>
                    <a:pt x="1330" y="101"/>
                    <a:pt x="1298" y="101"/>
                  </a:cubicBezTo>
                  <a:cubicBezTo>
                    <a:pt x="1144" y="186"/>
                    <a:pt x="979" y="271"/>
                    <a:pt x="809" y="340"/>
                  </a:cubicBezTo>
                  <a:cubicBezTo>
                    <a:pt x="538" y="457"/>
                    <a:pt x="272" y="590"/>
                    <a:pt x="1" y="724"/>
                  </a:cubicBezTo>
                  <a:lnTo>
                    <a:pt x="1" y="744"/>
                  </a:lnTo>
                  <a:lnTo>
                    <a:pt x="17" y="760"/>
                  </a:lnTo>
                  <a:cubicBezTo>
                    <a:pt x="288" y="606"/>
                    <a:pt x="558" y="489"/>
                    <a:pt x="825" y="372"/>
                  </a:cubicBezTo>
                  <a:cubicBezTo>
                    <a:pt x="979" y="287"/>
                    <a:pt x="1144" y="219"/>
                    <a:pt x="1314" y="138"/>
                  </a:cubicBezTo>
                  <a:cubicBezTo>
                    <a:pt x="1330" y="118"/>
                    <a:pt x="1366" y="118"/>
                    <a:pt x="1383" y="101"/>
                  </a:cubicBezTo>
                  <a:cubicBezTo>
                    <a:pt x="1447" y="69"/>
                    <a:pt x="1500" y="37"/>
                    <a:pt x="1568" y="17"/>
                  </a:cubicBezTo>
                  <a:lnTo>
                    <a:pt x="1585" y="17"/>
                  </a:lnTo>
                  <a:cubicBezTo>
                    <a:pt x="1585" y="0"/>
                    <a:pt x="1568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851343" y="2288245"/>
              <a:ext cx="361245" cy="257748"/>
            </a:xfrm>
            <a:custGeom>
              <a:avLst/>
              <a:gdLst/>
              <a:ahLst/>
              <a:cxnLst/>
              <a:rect l="l" t="t" r="r" b="b"/>
              <a:pathLst>
                <a:path w="3637" h="2595" extrusionOk="0">
                  <a:moveTo>
                    <a:pt x="3604" y="1"/>
                  </a:moveTo>
                  <a:cubicBezTo>
                    <a:pt x="3588" y="1"/>
                    <a:pt x="3588" y="1"/>
                    <a:pt x="3588" y="17"/>
                  </a:cubicBezTo>
                  <a:cubicBezTo>
                    <a:pt x="3604" y="186"/>
                    <a:pt x="3604" y="356"/>
                    <a:pt x="3604" y="522"/>
                  </a:cubicBezTo>
                  <a:cubicBezTo>
                    <a:pt x="3604" y="623"/>
                    <a:pt x="3588" y="724"/>
                    <a:pt x="3604" y="845"/>
                  </a:cubicBezTo>
                  <a:cubicBezTo>
                    <a:pt x="3604" y="893"/>
                    <a:pt x="3552" y="910"/>
                    <a:pt x="3519" y="926"/>
                  </a:cubicBezTo>
                  <a:lnTo>
                    <a:pt x="3503" y="946"/>
                  </a:lnTo>
                  <a:lnTo>
                    <a:pt x="3386" y="994"/>
                  </a:lnTo>
                  <a:cubicBezTo>
                    <a:pt x="3200" y="1079"/>
                    <a:pt x="3014" y="1180"/>
                    <a:pt x="2812" y="1265"/>
                  </a:cubicBezTo>
                  <a:cubicBezTo>
                    <a:pt x="2679" y="1330"/>
                    <a:pt x="2542" y="1398"/>
                    <a:pt x="2408" y="1451"/>
                  </a:cubicBezTo>
                  <a:cubicBezTo>
                    <a:pt x="2275" y="1516"/>
                    <a:pt x="2158" y="1568"/>
                    <a:pt x="2037" y="1617"/>
                  </a:cubicBezTo>
                  <a:cubicBezTo>
                    <a:pt x="1584" y="1835"/>
                    <a:pt x="1112" y="2037"/>
                    <a:pt x="659" y="2259"/>
                  </a:cubicBezTo>
                  <a:cubicBezTo>
                    <a:pt x="522" y="2323"/>
                    <a:pt x="389" y="2376"/>
                    <a:pt x="255" y="2441"/>
                  </a:cubicBezTo>
                  <a:cubicBezTo>
                    <a:pt x="203" y="2477"/>
                    <a:pt x="138" y="2493"/>
                    <a:pt x="86" y="2525"/>
                  </a:cubicBezTo>
                  <a:cubicBezTo>
                    <a:pt x="70" y="2542"/>
                    <a:pt x="37" y="2562"/>
                    <a:pt x="17" y="2562"/>
                  </a:cubicBezTo>
                  <a:lnTo>
                    <a:pt x="1" y="2578"/>
                  </a:lnTo>
                  <a:lnTo>
                    <a:pt x="17" y="2594"/>
                  </a:lnTo>
                  <a:cubicBezTo>
                    <a:pt x="53" y="2578"/>
                    <a:pt x="70" y="2562"/>
                    <a:pt x="102" y="2542"/>
                  </a:cubicBezTo>
                  <a:cubicBezTo>
                    <a:pt x="154" y="2525"/>
                    <a:pt x="203" y="2493"/>
                    <a:pt x="271" y="2477"/>
                  </a:cubicBezTo>
                  <a:cubicBezTo>
                    <a:pt x="405" y="2408"/>
                    <a:pt x="542" y="2340"/>
                    <a:pt x="675" y="2275"/>
                  </a:cubicBezTo>
                  <a:cubicBezTo>
                    <a:pt x="1128" y="2073"/>
                    <a:pt x="1584" y="1855"/>
                    <a:pt x="2057" y="1653"/>
                  </a:cubicBezTo>
                  <a:cubicBezTo>
                    <a:pt x="2174" y="1584"/>
                    <a:pt x="2291" y="1532"/>
                    <a:pt x="2408" y="1483"/>
                  </a:cubicBezTo>
                  <a:cubicBezTo>
                    <a:pt x="2542" y="1415"/>
                    <a:pt x="2695" y="1350"/>
                    <a:pt x="2829" y="1281"/>
                  </a:cubicBezTo>
                  <a:cubicBezTo>
                    <a:pt x="3014" y="1196"/>
                    <a:pt x="3216" y="1112"/>
                    <a:pt x="3402" y="1011"/>
                  </a:cubicBezTo>
                  <a:lnTo>
                    <a:pt x="3519" y="962"/>
                  </a:lnTo>
                  <a:cubicBezTo>
                    <a:pt x="3572" y="946"/>
                    <a:pt x="3620" y="910"/>
                    <a:pt x="3620" y="825"/>
                  </a:cubicBezTo>
                  <a:lnTo>
                    <a:pt x="3620" y="522"/>
                  </a:lnTo>
                  <a:cubicBezTo>
                    <a:pt x="3620" y="356"/>
                    <a:pt x="3637" y="186"/>
                    <a:pt x="3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0"/>
            <p:cNvSpPr/>
            <p:nvPr/>
          </p:nvSpPr>
          <p:spPr>
            <a:xfrm>
              <a:off x="1033505" y="2871680"/>
              <a:ext cx="6953" cy="95551"/>
            </a:xfrm>
            <a:custGeom>
              <a:avLst/>
              <a:gdLst/>
              <a:ahLst/>
              <a:cxnLst/>
              <a:rect l="l" t="t" r="r" b="b"/>
              <a:pathLst>
                <a:path w="70" h="962" extrusionOk="0">
                  <a:moveTo>
                    <a:pt x="21" y="0"/>
                  </a:moveTo>
                  <a:cubicBezTo>
                    <a:pt x="1" y="0"/>
                    <a:pt x="1" y="21"/>
                    <a:pt x="1" y="21"/>
                  </a:cubicBezTo>
                  <a:cubicBezTo>
                    <a:pt x="37" y="101"/>
                    <a:pt x="37" y="186"/>
                    <a:pt x="37" y="271"/>
                  </a:cubicBezTo>
                  <a:lnTo>
                    <a:pt x="37" y="340"/>
                  </a:lnTo>
                  <a:lnTo>
                    <a:pt x="37" y="760"/>
                  </a:lnTo>
                  <a:lnTo>
                    <a:pt x="37" y="946"/>
                  </a:lnTo>
                  <a:cubicBezTo>
                    <a:pt x="37" y="962"/>
                    <a:pt x="37" y="962"/>
                    <a:pt x="53" y="962"/>
                  </a:cubicBezTo>
                  <a:lnTo>
                    <a:pt x="53" y="946"/>
                  </a:lnTo>
                  <a:lnTo>
                    <a:pt x="53" y="760"/>
                  </a:lnTo>
                  <a:lnTo>
                    <a:pt x="53" y="340"/>
                  </a:lnTo>
                  <a:lnTo>
                    <a:pt x="53" y="271"/>
                  </a:lnTo>
                  <a:cubicBezTo>
                    <a:pt x="70" y="186"/>
                    <a:pt x="70" y="85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0"/>
            <p:cNvSpPr/>
            <p:nvPr/>
          </p:nvSpPr>
          <p:spPr>
            <a:xfrm>
              <a:off x="746257" y="3159326"/>
              <a:ext cx="6555" cy="81943"/>
            </a:xfrm>
            <a:custGeom>
              <a:avLst/>
              <a:gdLst/>
              <a:ahLst/>
              <a:cxnLst/>
              <a:rect l="l" t="t" r="r" b="b"/>
              <a:pathLst>
                <a:path w="66" h="825" extrusionOk="0">
                  <a:moveTo>
                    <a:pt x="49" y="1"/>
                  </a:moveTo>
                  <a:cubicBezTo>
                    <a:pt x="33" y="1"/>
                    <a:pt x="33" y="17"/>
                    <a:pt x="33" y="17"/>
                  </a:cubicBezTo>
                  <a:cubicBezTo>
                    <a:pt x="33" y="69"/>
                    <a:pt x="33" y="118"/>
                    <a:pt x="17" y="170"/>
                  </a:cubicBezTo>
                  <a:cubicBezTo>
                    <a:pt x="17" y="389"/>
                    <a:pt x="0" y="607"/>
                    <a:pt x="17" y="825"/>
                  </a:cubicBezTo>
                  <a:lnTo>
                    <a:pt x="49" y="825"/>
                  </a:lnTo>
                  <a:cubicBezTo>
                    <a:pt x="17" y="607"/>
                    <a:pt x="33" y="389"/>
                    <a:pt x="49" y="170"/>
                  </a:cubicBezTo>
                  <a:cubicBezTo>
                    <a:pt x="49" y="118"/>
                    <a:pt x="49" y="69"/>
                    <a:pt x="65" y="17"/>
                  </a:cubicBezTo>
                  <a:cubicBezTo>
                    <a:pt x="65" y="17"/>
                    <a:pt x="49" y="17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0"/>
            <p:cNvSpPr/>
            <p:nvPr/>
          </p:nvSpPr>
          <p:spPr>
            <a:xfrm>
              <a:off x="2120518" y="3547388"/>
              <a:ext cx="4867" cy="41816"/>
            </a:xfrm>
            <a:custGeom>
              <a:avLst/>
              <a:gdLst/>
              <a:ahLst/>
              <a:cxnLst/>
              <a:rect l="l" t="t" r="r" b="b"/>
              <a:pathLst>
                <a:path w="49" h="421" extrusionOk="0">
                  <a:moveTo>
                    <a:pt x="16" y="0"/>
                  </a:moveTo>
                  <a:cubicBezTo>
                    <a:pt x="0" y="85"/>
                    <a:pt x="0" y="186"/>
                    <a:pt x="0" y="267"/>
                  </a:cubicBezTo>
                  <a:cubicBezTo>
                    <a:pt x="16" y="303"/>
                    <a:pt x="16" y="368"/>
                    <a:pt x="0" y="404"/>
                  </a:cubicBezTo>
                  <a:cubicBezTo>
                    <a:pt x="0" y="420"/>
                    <a:pt x="16" y="420"/>
                    <a:pt x="16" y="420"/>
                  </a:cubicBezTo>
                  <a:lnTo>
                    <a:pt x="33" y="420"/>
                  </a:lnTo>
                  <a:lnTo>
                    <a:pt x="33" y="251"/>
                  </a:lnTo>
                  <a:cubicBezTo>
                    <a:pt x="33" y="186"/>
                    <a:pt x="33" y="101"/>
                    <a:pt x="49" y="16"/>
                  </a:cubicBezTo>
                  <a:cubicBezTo>
                    <a:pt x="49" y="0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0"/>
            <p:cNvSpPr/>
            <p:nvPr/>
          </p:nvSpPr>
          <p:spPr>
            <a:xfrm>
              <a:off x="2153791" y="3206306"/>
              <a:ext cx="6953" cy="40227"/>
            </a:xfrm>
            <a:custGeom>
              <a:avLst/>
              <a:gdLst/>
              <a:ahLst/>
              <a:cxnLst/>
              <a:rect l="l" t="t" r="r" b="b"/>
              <a:pathLst>
                <a:path w="70" h="405" extrusionOk="0">
                  <a:moveTo>
                    <a:pt x="33" y="0"/>
                  </a:moveTo>
                  <a:cubicBezTo>
                    <a:pt x="17" y="65"/>
                    <a:pt x="17" y="134"/>
                    <a:pt x="17" y="202"/>
                  </a:cubicBezTo>
                  <a:cubicBezTo>
                    <a:pt x="17" y="267"/>
                    <a:pt x="33" y="320"/>
                    <a:pt x="17" y="388"/>
                  </a:cubicBezTo>
                  <a:cubicBezTo>
                    <a:pt x="1" y="388"/>
                    <a:pt x="17" y="404"/>
                    <a:pt x="17" y="404"/>
                  </a:cubicBezTo>
                  <a:lnTo>
                    <a:pt x="33" y="388"/>
                  </a:lnTo>
                  <a:cubicBezTo>
                    <a:pt x="53" y="320"/>
                    <a:pt x="53" y="267"/>
                    <a:pt x="53" y="202"/>
                  </a:cubicBezTo>
                  <a:cubicBezTo>
                    <a:pt x="53" y="134"/>
                    <a:pt x="53" y="65"/>
                    <a:pt x="69" y="17"/>
                  </a:cubicBezTo>
                  <a:cubicBezTo>
                    <a:pt x="69" y="0"/>
                    <a:pt x="69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0"/>
            <p:cNvSpPr/>
            <p:nvPr/>
          </p:nvSpPr>
          <p:spPr>
            <a:xfrm>
              <a:off x="1135809" y="2664588"/>
              <a:ext cx="6555" cy="86810"/>
            </a:xfrm>
            <a:custGeom>
              <a:avLst/>
              <a:gdLst/>
              <a:ahLst/>
              <a:cxnLst/>
              <a:rect l="l" t="t" r="r" b="b"/>
              <a:pathLst>
                <a:path w="66" h="874" extrusionOk="0">
                  <a:moveTo>
                    <a:pt x="1" y="1"/>
                  </a:moveTo>
                  <a:lnTo>
                    <a:pt x="1" y="187"/>
                  </a:lnTo>
                  <a:lnTo>
                    <a:pt x="1" y="692"/>
                  </a:lnTo>
                  <a:cubicBezTo>
                    <a:pt x="1" y="756"/>
                    <a:pt x="17" y="825"/>
                    <a:pt x="33" y="873"/>
                  </a:cubicBezTo>
                  <a:lnTo>
                    <a:pt x="49" y="873"/>
                  </a:lnTo>
                  <a:cubicBezTo>
                    <a:pt x="49" y="873"/>
                    <a:pt x="66" y="873"/>
                    <a:pt x="49" y="857"/>
                  </a:cubicBezTo>
                  <a:cubicBezTo>
                    <a:pt x="33" y="809"/>
                    <a:pt x="33" y="756"/>
                    <a:pt x="33" y="692"/>
                  </a:cubicBezTo>
                  <a:lnTo>
                    <a:pt x="33" y="18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0"/>
            <p:cNvSpPr/>
            <p:nvPr/>
          </p:nvSpPr>
          <p:spPr>
            <a:xfrm>
              <a:off x="856607" y="1720106"/>
              <a:ext cx="355981" cy="319131"/>
            </a:xfrm>
            <a:custGeom>
              <a:avLst/>
              <a:gdLst/>
              <a:ahLst/>
              <a:cxnLst/>
              <a:rect l="l" t="t" r="r" b="b"/>
              <a:pathLst>
                <a:path w="3584" h="3213" extrusionOk="0">
                  <a:moveTo>
                    <a:pt x="3535" y="0"/>
                  </a:moveTo>
                  <a:lnTo>
                    <a:pt x="3535" y="17"/>
                  </a:lnTo>
                  <a:cubicBezTo>
                    <a:pt x="3567" y="33"/>
                    <a:pt x="3551" y="65"/>
                    <a:pt x="3551" y="101"/>
                  </a:cubicBezTo>
                  <a:lnTo>
                    <a:pt x="3551" y="118"/>
                  </a:lnTo>
                  <a:lnTo>
                    <a:pt x="3551" y="437"/>
                  </a:lnTo>
                  <a:cubicBezTo>
                    <a:pt x="3551" y="687"/>
                    <a:pt x="3551" y="958"/>
                    <a:pt x="3567" y="1212"/>
                  </a:cubicBezTo>
                  <a:cubicBezTo>
                    <a:pt x="3567" y="1293"/>
                    <a:pt x="3535" y="1330"/>
                    <a:pt x="3466" y="1362"/>
                  </a:cubicBezTo>
                  <a:cubicBezTo>
                    <a:pt x="2913" y="1665"/>
                    <a:pt x="2339" y="1968"/>
                    <a:pt x="1851" y="2222"/>
                  </a:cubicBezTo>
                  <a:cubicBezTo>
                    <a:pt x="1531" y="2388"/>
                    <a:pt x="1228" y="2558"/>
                    <a:pt x="909" y="2707"/>
                  </a:cubicBezTo>
                  <a:lnTo>
                    <a:pt x="352" y="3010"/>
                  </a:lnTo>
                  <a:cubicBezTo>
                    <a:pt x="267" y="3063"/>
                    <a:pt x="202" y="3095"/>
                    <a:pt x="118" y="3131"/>
                  </a:cubicBezTo>
                  <a:lnTo>
                    <a:pt x="17" y="3196"/>
                  </a:lnTo>
                  <a:cubicBezTo>
                    <a:pt x="0" y="3196"/>
                    <a:pt x="0" y="3196"/>
                    <a:pt x="0" y="3212"/>
                  </a:cubicBezTo>
                  <a:lnTo>
                    <a:pt x="17" y="3212"/>
                  </a:lnTo>
                  <a:lnTo>
                    <a:pt x="134" y="3164"/>
                  </a:lnTo>
                  <a:cubicBezTo>
                    <a:pt x="202" y="3111"/>
                    <a:pt x="287" y="3079"/>
                    <a:pt x="368" y="3046"/>
                  </a:cubicBezTo>
                  <a:lnTo>
                    <a:pt x="925" y="2743"/>
                  </a:lnTo>
                  <a:cubicBezTo>
                    <a:pt x="1245" y="2574"/>
                    <a:pt x="1548" y="2404"/>
                    <a:pt x="1867" y="2238"/>
                  </a:cubicBezTo>
                  <a:cubicBezTo>
                    <a:pt x="2339" y="1984"/>
                    <a:pt x="2913" y="1681"/>
                    <a:pt x="3483" y="1394"/>
                  </a:cubicBezTo>
                  <a:cubicBezTo>
                    <a:pt x="3551" y="1362"/>
                    <a:pt x="3584" y="1313"/>
                    <a:pt x="3584" y="1212"/>
                  </a:cubicBezTo>
                  <a:lnTo>
                    <a:pt x="3584" y="437"/>
                  </a:lnTo>
                  <a:lnTo>
                    <a:pt x="3584" y="118"/>
                  </a:lnTo>
                  <a:lnTo>
                    <a:pt x="3584" y="101"/>
                  </a:lnTo>
                  <a:cubicBezTo>
                    <a:pt x="3584" y="65"/>
                    <a:pt x="3584" y="33"/>
                    <a:pt x="35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0"/>
            <p:cNvSpPr/>
            <p:nvPr/>
          </p:nvSpPr>
          <p:spPr>
            <a:xfrm>
              <a:off x="1582077" y="3425417"/>
              <a:ext cx="6853" cy="81943"/>
            </a:xfrm>
            <a:custGeom>
              <a:avLst/>
              <a:gdLst/>
              <a:ahLst/>
              <a:cxnLst/>
              <a:rect l="l" t="t" r="r" b="b"/>
              <a:pathLst>
                <a:path w="69" h="825" extrusionOk="0">
                  <a:moveTo>
                    <a:pt x="53" y="0"/>
                  </a:moveTo>
                  <a:lnTo>
                    <a:pt x="32" y="16"/>
                  </a:lnTo>
                  <a:cubicBezTo>
                    <a:pt x="16" y="150"/>
                    <a:pt x="16" y="283"/>
                    <a:pt x="16" y="404"/>
                  </a:cubicBezTo>
                  <a:cubicBezTo>
                    <a:pt x="16" y="485"/>
                    <a:pt x="32" y="570"/>
                    <a:pt x="16" y="655"/>
                  </a:cubicBezTo>
                  <a:lnTo>
                    <a:pt x="16" y="707"/>
                  </a:lnTo>
                  <a:cubicBezTo>
                    <a:pt x="32" y="739"/>
                    <a:pt x="32" y="772"/>
                    <a:pt x="16" y="788"/>
                  </a:cubicBezTo>
                  <a:cubicBezTo>
                    <a:pt x="0" y="808"/>
                    <a:pt x="16" y="808"/>
                    <a:pt x="16" y="808"/>
                  </a:cubicBezTo>
                  <a:lnTo>
                    <a:pt x="16" y="824"/>
                  </a:lnTo>
                  <a:lnTo>
                    <a:pt x="32" y="808"/>
                  </a:lnTo>
                  <a:cubicBezTo>
                    <a:pt x="53" y="772"/>
                    <a:pt x="53" y="739"/>
                    <a:pt x="53" y="707"/>
                  </a:cubicBezTo>
                  <a:lnTo>
                    <a:pt x="53" y="655"/>
                  </a:lnTo>
                  <a:lnTo>
                    <a:pt x="53" y="404"/>
                  </a:lnTo>
                  <a:cubicBezTo>
                    <a:pt x="53" y="283"/>
                    <a:pt x="53" y="150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0"/>
            <p:cNvSpPr/>
            <p:nvPr/>
          </p:nvSpPr>
          <p:spPr>
            <a:xfrm>
              <a:off x="672458" y="2958689"/>
              <a:ext cx="147299" cy="152166"/>
            </a:xfrm>
            <a:custGeom>
              <a:avLst/>
              <a:gdLst/>
              <a:ahLst/>
              <a:cxnLst/>
              <a:rect l="l" t="t" r="r" b="b"/>
              <a:pathLst>
                <a:path w="1483" h="1532" extrusionOk="0">
                  <a:moveTo>
                    <a:pt x="1450" y="1"/>
                  </a:moveTo>
                  <a:lnTo>
                    <a:pt x="1434" y="17"/>
                  </a:lnTo>
                  <a:cubicBezTo>
                    <a:pt x="1467" y="203"/>
                    <a:pt x="1450" y="389"/>
                    <a:pt x="1450" y="575"/>
                  </a:cubicBezTo>
                  <a:lnTo>
                    <a:pt x="1450" y="910"/>
                  </a:lnTo>
                  <a:cubicBezTo>
                    <a:pt x="1450" y="962"/>
                    <a:pt x="1414" y="979"/>
                    <a:pt x="1366" y="995"/>
                  </a:cubicBezTo>
                  <a:lnTo>
                    <a:pt x="1349" y="995"/>
                  </a:lnTo>
                  <a:cubicBezTo>
                    <a:pt x="978" y="1144"/>
                    <a:pt x="606" y="1282"/>
                    <a:pt x="271" y="1431"/>
                  </a:cubicBezTo>
                  <a:cubicBezTo>
                    <a:pt x="255" y="1431"/>
                    <a:pt x="238" y="1447"/>
                    <a:pt x="222" y="1447"/>
                  </a:cubicBezTo>
                  <a:cubicBezTo>
                    <a:pt x="166" y="1477"/>
                    <a:pt x="110" y="1504"/>
                    <a:pt x="56" y="1504"/>
                  </a:cubicBezTo>
                  <a:cubicBezTo>
                    <a:pt x="44" y="1504"/>
                    <a:pt x="32" y="1503"/>
                    <a:pt x="20" y="1500"/>
                  </a:cubicBezTo>
                  <a:cubicBezTo>
                    <a:pt x="20" y="1500"/>
                    <a:pt x="0" y="1500"/>
                    <a:pt x="0" y="1516"/>
                  </a:cubicBezTo>
                  <a:lnTo>
                    <a:pt x="20" y="1532"/>
                  </a:lnTo>
                  <a:lnTo>
                    <a:pt x="37" y="1532"/>
                  </a:lnTo>
                  <a:cubicBezTo>
                    <a:pt x="121" y="1532"/>
                    <a:pt x="170" y="1500"/>
                    <a:pt x="238" y="1467"/>
                  </a:cubicBezTo>
                  <a:cubicBezTo>
                    <a:pt x="255" y="1467"/>
                    <a:pt x="271" y="1467"/>
                    <a:pt x="287" y="1447"/>
                  </a:cubicBezTo>
                  <a:cubicBezTo>
                    <a:pt x="626" y="1314"/>
                    <a:pt x="994" y="1164"/>
                    <a:pt x="1366" y="1027"/>
                  </a:cubicBezTo>
                  <a:lnTo>
                    <a:pt x="1382" y="1011"/>
                  </a:lnTo>
                  <a:cubicBezTo>
                    <a:pt x="1414" y="1011"/>
                    <a:pt x="1483" y="979"/>
                    <a:pt x="1483" y="910"/>
                  </a:cubicBezTo>
                  <a:lnTo>
                    <a:pt x="1483" y="575"/>
                  </a:lnTo>
                  <a:cubicBezTo>
                    <a:pt x="1483" y="389"/>
                    <a:pt x="1483" y="203"/>
                    <a:pt x="1467" y="17"/>
                  </a:cubicBezTo>
                  <a:cubicBezTo>
                    <a:pt x="1467" y="1"/>
                    <a:pt x="1467" y="1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0"/>
            <p:cNvSpPr/>
            <p:nvPr/>
          </p:nvSpPr>
          <p:spPr>
            <a:xfrm>
              <a:off x="1740897" y="2305131"/>
              <a:ext cx="169051" cy="347935"/>
            </a:xfrm>
            <a:custGeom>
              <a:avLst/>
              <a:gdLst/>
              <a:ahLst/>
              <a:cxnLst/>
              <a:rect l="l" t="t" r="r" b="b"/>
              <a:pathLst>
                <a:path w="1702" h="3503" extrusionOk="0">
                  <a:moveTo>
                    <a:pt x="69" y="0"/>
                  </a:moveTo>
                  <a:cubicBezTo>
                    <a:pt x="49" y="0"/>
                    <a:pt x="49" y="0"/>
                    <a:pt x="49" y="16"/>
                  </a:cubicBezTo>
                  <a:cubicBezTo>
                    <a:pt x="1" y="117"/>
                    <a:pt x="17" y="218"/>
                    <a:pt x="102" y="303"/>
                  </a:cubicBezTo>
                  <a:cubicBezTo>
                    <a:pt x="187" y="404"/>
                    <a:pt x="251" y="505"/>
                    <a:pt x="320" y="622"/>
                  </a:cubicBezTo>
                  <a:cubicBezTo>
                    <a:pt x="352" y="675"/>
                    <a:pt x="389" y="723"/>
                    <a:pt x="421" y="776"/>
                  </a:cubicBezTo>
                  <a:cubicBezTo>
                    <a:pt x="639" y="1079"/>
                    <a:pt x="857" y="1398"/>
                    <a:pt x="1059" y="1717"/>
                  </a:cubicBezTo>
                  <a:cubicBezTo>
                    <a:pt x="1180" y="1887"/>
                    <a:pt x="1281" y="2052"/>
                    <a:pt x="1399" y="2222"/>
                  </a:cubicBezTo>
                  <a:cubicBezTo>
                    <a:pt x="1415" y="2254"/>
                    <a:pt x="1431" y="2291"/>
                    <a:pt x="1431" y="2307"/>
                  </a:cubicBezTo>
                  <a:lnTo>
                    <a:pt x="1431" y="2541"/>
                  </a:lnTo>
                  <a:cubicBezTo>
                    <a:pt x="1447" y="2675"/>
                    <a:pt x="1447" y="2828"/>
                    <a:pt x="1415" y="2961"/>
                  </a:cubicBezTo>
                  <a:cubicBezTo>
                    <a:pt x="1399" y="3062"/>
                    <a:pt x="1463" y="3147"/>
                    <a:pt x="1516" y="3216"/>
                  </a:cubicBezTo>
                  <a:cubicBezTo>
                    <a:pt x="1600" y="3301"/>
                    <a:pt x="1633" y="3402"/>
                    <a:pt x="1665" y="3483"/>
                  </a:cubicBezTo>
                  <a:lnTo>
                    <a:pt x="1685" y="3503"/>
                  </a:lnTo>
                  <a:lnTo>
                    <a:pt x="1701" y="3483"/>
                  </a:lnTo>
                  <a:cubicBezTo>
                    <a:pt x="1665" y="3382"/>
                    <a:pt x="1633" y="3281"/>
                    <a:pt x="1548" y="3200"/>
                  </a:cubicBezTo>
                  <a:cubicBezTo>
                    <a:pt x="1483" y="3131"/>
                    <a:pt x="1431" y="3062"/>
                    <a:pt x="1447" y="2961"/>
                  </a:cubicBezTo>
                  <a:cubicBezTo>
                    <a:pt x="1463" y="2828"/>
                    <a:pt x="1463" y="2675"/>
                    <a:pt x="1463" y="2541"/>
                  </a:cubicBezTo>
                  <a:lnTo>
                    <a:pt x="1463" y="2307"/>
                  </a:lnTo>
                  <a:cubicBezTo>
                    <a:pt x="1463" y="2271"/>
                    <a:pt x="1447" y="2238"/>
                    <a:pt x="1415" y="2206"/>
                  </a:cubicBezTo>
                  <a:cubicBezTo>
                    <a:pt x="1314" y="2036"/>
                    <a:pt x="1197" y="1867"/>
                    <a:pt x="1079" y="1701"/>
                  </a:cubicBezTo>
                  <a:cubicBezTo>
                    <a:pt x="877" y="1398"/>
                    <a:pt x="655" y="1059"/>
                    <a:pt x="437" y="756"/>
                  </a:cubicBezTo>
                  <a:cubicBezTo>
                    <a:pt x="405" y="707"/>
                    <a:pt x="372" y="655"/>
                    <a:pt x="352" y="606"/>
                  </a:cubicBezTo>
                  <a:cubicBezTo>
                    <a:pt x="288" y="489"/>
                    <a:pt x="219" y="388"/>
                    <a:pt x="118" y="287"/>
                  </a:cubicBezTo>
                  <a:cubicBezTo>
                    <a:pt x="33" y="202"/>
                    <a:pt x="17" y="117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0"/>
            <p:cNvSpPr/>
            <p:nvPr/>
          </p:nvSpPr>
          <p:spPr>
            <a:xfrm>
              <a:off x="1087339" y="1999011"/>
              <a:ext cx="4867" cy="95551"/>
            </a:xfrm>
            <a:custGeom>
              <a:avLst/>
              <a:gdLst/>
              <a:ahLst/>
              <a:cxnLst/>
              <a:rect l="l" t="t" r="r" b="b"/>
              <a:pathLst>
                <a:path w="49" h="962" extrusionOk="0">
                  <a:moveTo>
                    <a:pt x="0" y="0"/>
                  </a:moveTo>
                  <a:lnTo>
                    <a:pt x="0" y="20"/>
                  </a:lnTo>
                  <a:cubicBezTo>
                    <a:pt x="16" y="137"/>
                    <a:pt x="16" y="255"/>
                    <a:pt x="0" y="372"/>
                  </a:cubicBezTo>
                  <a:lnTo>
                    <a:pt x="0" y="590"/>
                  </a:lnTo>
                  <a:cubicBezTo>
                    <a:pt x="16" y="626"/>
                    <a:pt x="0" y="675"/>
                    <a:pt x="0" y="707"/>
                  </a:cubicBezTo>
                  <a:cubicBezTo>
                    <a:pt x="0" y="792"/>
                    <a:pt x="0" y="877"/>
                    <a:pt x="16" y="961"/>
                  </a:cubicBezTo>
                  <a:lnTo>
                    <a:pt x="32" y="961"/>
                  </a:lnTo>
                  <a:cubicBezTo>
                    <a:pt x="49" y="961"/>
                    <a:pt x="49" y="961"/>
                    <a:pt x="49" y="945"/>
                  </a:cubicBezTo>
                  <a:cubicBezTo>
                    <a:pt x="32" y="877"/>
                    <a:pt x="32" y="792"/>
                    <a:pt x="32" y="707"/>
                  </a:cubicBezTo>
                  <a:lnTo>
                    <a:pt x="32" y="590"/>
                  </a:lnTo>
                  <a:lnTo>
                    <a:pt x="32" y="372"/>
                  </a:lnTo>
                  <a:cubicBezTo>
                    <a:pt x="32" y="255"/>
                    <a:pt x="32" y="137"/>
                    <a:pt x="16" y="20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0"/>
            <p:cNvSpPr/>
            <p:nvPr/>
          </p:nvSpPr>
          <p:spPr>
            <a:xfrm>
              <a:off x="669181" y="3099135"/>
              <a:ext cx="153854" cy="175905"/>
            </a:xfrm>
            <a:custGeom>
              <a:avLst/>
              <a:gdLst/>
              <a:ahLst/>
              <a:cxnLst/>
              <a:rect l="l" t="t" r="r" b="b"/>
              <a:pathLst>
                <a:path w="1549" h="1771" extrusionOk="0">
                  <a:moveTo>
                    <a:pt x="1483" y="33"/>
                  </a:moveTo>
                  <a:cubicBezTo>
                    <a:pt x="1500" y="102"/>
                    <a:pt x="1500" y="187"/>
                    <a:pt x="1500" y="272"/>
                  </a:cubicBezTo>
                  <a:lnTo>
                    <a:pt x="1500" y="405"/>
                  </a:lnTo>
                  <a:lnTo>
                    <a:pt x="1500" y="675"/>
                  </a:lnTo>
                  <a:cubicBezTo>
                    <a:pt x="1500" y="793"/>
                    <a:pt x="1500" y="926"/>
                    <a:pt x="1516" y="1043"/>
                  </a:cubicBezTo>
                  <a:cubicBezTo>
                    <a:pt x="1532" y="1164"/>
                    <a:pt x="1500" y="1213"/>
                    <a:pt x="1382" y="1245"/>
                  </a:cubicBezTo>
                  <a:cubicBezTo>
                    <a:pt x="1265" y="1281"/>
                    <a:pt x="1144" y="1330"/>
                    <a:pt x="1027" y="1366"/>
                  </a:cubicBezTo>
                  <a:cubicBezTo>
                    <a:pt x="926" y="1415"/>
                    <a:pt x="825" y="1447"/>
                    <a:pt x="724" y="1483"/>
                  </a:cubicBezTo>
                  <a:cubicBezTo>
                    <a:pt x="639" y="1500"/>
                    <a:pt x="558" y="1532"/>
                    <a:pt x="490" y="1568"/>
                  </a:cubicBezTo>
                  <a:cubicBezTo>
                    <a:pt x="336" y="1617"/>
                    <a:pt x="203" y="1685"/>
                    <a:pt x="53" y="1718"/>
                  </a:cubicBezTo>
                  <a:cubicBezTo>
                    <a:pt x="53" y="1685"/>
                    <a:pt x="33" y="1669"/>
                    <a:pt x="33" y="1633"/>
                  </a:cubicBezTo>
                  <a:cubicBezTo>
                    <a:pt x="33" y="1617"/>
                    <a:pt x="17" y="1601"/>
                    <a:pt x="17" y="1568"/>
                  </a:cubicBezTo>
                  <a:cubicBezTo>
                    <a:pt x="33" y="1245"/>
                    <a:pt x="33" y="978"/>
                    <a:pt x="17" y="708"/>
                  </a:cubicBezTo>
                  <a:cubicBezTo>
                    <a:pt x="17" y="607"/>
                    <a:pt x="53" y="558"/>
                    <a:pt x="154" y="522"/>
                  </a:cubicBezTo>
                  <a:cubicBezTo>
                    <a:pt x="490" y="405"/>
                    <a:pt x="825" y="272"/>
                    <a:pt x="1164" y="154"/>
                  </a:cubicBezTo>
                  <a:lnTo>
                    <a:pt x="1483" y="33"/>
                  </a:lnTo>
                  <a:close/>
                  <a:moveTo>
                    <a:pt x="1483" y="1"/>
                  </a:moveTo>
                  <a:lnTo>
                    <a:pt x="1144" y="118"/>
                  </a:lnTo>
                  <a:cubicBezTo>
                    <a:pt x="809" y="255"/>
                    <a:pt x="473" y="372"/>
                    <a:pt x="134" y="490"/>
                  </a:cubicBezTo>
                  <a:cubicBezTo>
                    <a:pt x="33" y="538"/>
                    <a:pt x="1" y="591"/>
                    <a:pt x="1" y="708"/>
                  </a:cubicBezTo>
                  <a:lnTo>
                    <a:pt x="1" y="1568"/>
                  </a:lnTo>
                  <a:lnTo>
                    <a:pt x="1" y="1649"/>
                  </a:lnTo>
                  <a:cubicBezTo>
                    <a:pt x="17" y="1685"/>
                    <a:pt x="33" y="1718"/>
                    <a:pt x="1" y="1750"/>
                  </a:cubicBezTo>
                  <a:lnTo>
                    <a:pt x="1" y="1770"/>
                  </a:lnTo>
                  <a:lnTo>
                    <a:pt x="17" y="1770"/>
                  </a:lnTo>
                  <a:cubicBezTo>
                    <a:pt x="33" y="1750"/>
                    <a:pt x="33" y="1734"/>
                    <a:pt x="33" y="1734"/>
                  </a:cubicBezTo>
                  <a:lnTo>
                    <a:pt x="53" y="1734"/>
                  </a:lnTo>
                  <a:cubicBezTo>
                    <a:pt x="203" y="1702"/>
                    <a:pt x="356" y="1649"/>
                    <a:pt x="490" y="1601"/>
                  </a:cubicBezTo>
                  <a:cubicBezTo>
                    <a:pt x="574" y="1568"/>
                    <a:pt x="659" y="1532"/>
                    <a:pt x="724" y="1500"/>
                  </a:cubicBezTo>
                  <a:cubicBezTo>
                    <a:pt x="825" y="1467"/>
                    <a:pt x="926" y="1431"/>
                    <a:pt x="1027" y="1399"/>
                  </a:cubicBezTo>
                  <a:cubicBezTo>
                    <a:pt x="1144" y="1346"/>
                    <a:pt x="1281" y="1298"/>
                    <a:pt x="1399" y="1265"/>
                  </a:cubicBezTo>
                  <a:cubicBezTo>
                    <a:pt x="1516" y="1229"/>
                    <a:pt x="1548" y="1164"/>
                    <a:pt x="1532" y="1043"/>
                  </a:cubicBezTo>
                  <a:cubicBezTo>
                    <a:pt x="1516" y="926"/>
                    <a:pt x="1516" y="793"/>
                    <a:pt x="1532" y="675"/>
                  </a:cubicBezTo>
                  <a:lnTo>
                    <a:pt x="1532" y="405"/>
                  </a:lnTo>
                  <a:cubicBezTo>
                    <a:pt x="1516" y="356"/>
                    <a:pt x="1516" y="320"/>
                    <a:pt x="1532" y="272"/>
                  </a:cubicBezTo>
                  <a:cubicBezTo>
                    <a:pt x="1532" y="187"/>
                    <a:pt x="1532" y="102"/>
                    <a:pt x="1500" y="17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0"/>
            <p:cNvSpPr/>
            <p:nvPr/>
          </p:nvSpPr>
          <p:spPr>
            <a:xfrm>
              <a:off x="2165412" y="2696372"/>
              <a:ext cx="5364" cy="40127"/>
            </a:xfrm>
            <a:custGeom>
              <a:avLst/>
              <a:gdLst/>
              <a:ahLst/>
              <a:cxnLst/>
              <a:rect l="l" t="t" r="r" b="b"/>
              <a:pathLst>
                <a:path w="54" h="404" extrusionOk="0">
                  <a:moveTo>
                    <a:pt x="37" y="0"/>
                  </a:moveTo>
                  <a:cubicBezTo>
                    <a:pt x="1" y="85"/>
                    <a:pt x="17" y="170"/>
                    <a:pt x="17" y="250"/>
                  </a:cubicBezTo>
                  <a:lnTo>
                    <a:pt x="17" y="388"/>
                  </a:lnTo>
                  <a:lnTo>
                    <a:pt x="17" y="404"/>
                  </a:lnTo>
                  <a:cubicBezTo>
                    <a:pt x="37" y="404"/>
                    <a:pt x="37" y="388"/>
                    <a:pt x="37" y="388"/>
                  </a:cubicBezTo>
                  <a:lnTo>
                    <a:pt x="37" y="250"/>
                  </a:lnTo>
                  <a:cubicBezTo>
                    <a:pt x="37" y="170"/>
                    <a:pt x="37" y="85"/>
                    <a:pt x="53" y="16"/>
                  </a:cubicBezTo>
                  <a:cubicBezTo>
                    <a:pt x="53" y="0"/>
                    <a:pt x="53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0"/>
            <p:cNvSpPr/>
            <p:nvPr/>
          </p:nvSpPr>
          <p:spPr>
            <a:xfrm>
              <a:off x="1970040" y="2958689"/>
              <a:ext cx="4867" cy="43504"/>
            </a:xfrm>
            <a:custGeom>
              <a:avLst/>
              <a:gdLst/>
              <a:ahLst/>
              <a:cxnLst/>
              <a:rect l="l" t="t" r="r" b="b"/>
              <a:pathLst>
                <a:path w="49" h="438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cubicBezTo>
                    <a:pt x="0" y="86"/>
                    <a:pt x="0" y="154"/>
                    <a:pt x="17" y="219"/>
                  </a:cubicBezTo>
                  <a:cubicBezTo>
                    <a:pt x="17" y="288"/>
                    <a:pt x="17" y="356"/>
                    <a:pt x="0" y="421"/>
                  </a:cubicBezTo>
                  <a:lnTo>
                    <a:pt x="0" y="437"/>
                  </a:lnTo>
                  <a:lnTo>
                    <a:pt x="17" y="437"/>
                  </a:lnTo>
                  <a:lnTo>
                    <a:pt x="17" y="421"/>
                  </a:lnTo>
                  <a:cubicBezTo>
                    <a:pt x="33" y="356"/>
                    <a:pt x="33" y="288"/>
                    <a:pt x="33" y="219"/>
                  </a:cubicBezTo>
                  <a:cubicBezTo>
                    <a:pt x="33" y="154"/>
                    <a:pt x="33" y="86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0"/>
            <p:cNvSpPr/>
            <p:nvPr/>
          </p:nvSpPr>
          <p:spPr>
            <a:xfrm>
              <a:off x="501917" y="3193791"/>
              <a:ext cx="132500" cy="51152"/>
            </a:xfrm>
            <a:custGeom>
              <a:avLst/>
              <a:gdLst/>
              <a:ahLst/>
              <a:cxnLst/>
              <a:rect l="l" t="t" r="r" b="b"/>
              <a:pathLst>
                <a:path w="1334" h="515" extrusionOk="0">
                  <a:moveTo>
                    <a:pt x="1318" y="0"/>
                  </a:moveTo>
                  <a:cubicBezTo>
                    <a:pt x="1315" y="0"/>
                    <a:pt x="1313" y="3"/>
                    <a:pt x="1313" y="9"/>
                  </a:cubicBezTo>
                  <a:cubicBezTo>
                    <a:pt x="861" y="159"/>
                    <a:pt x="424" y="312"/>
                    <a:pt x="20" y="494"/>
                  </a:cubicBezTo>
                  <a:cubicBezTo>
                    <a:pt x="0" y="494"/>
                    <a:pt x="0" y="494"/>
                    <a:pt x="0" y="514"/>
                  </a:cubicBezTo>
                  <a:lnTo>
                    <a:pt x="20" y="514"/>
                  </a:lnTo>
                  <a:cubicBezTo>
                    <a:pt x="441" y="345"/>
                    <a:pt x="877" y="175"/>
                    <a:pt x="1333" y="25"/>
                  </a:cubicBezTo>
                  <a:lnTo>
                    <a:pt x="1333" y="9"/>
                  </a:lnTo>
                  <a:cubicBezTo>
                    <a:pt x="1333" y="9"/>
                    <a:pt x="1324" y="0"/>
                    <a:pt x="1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0"/>
            <p:cNvSpPr/>
            <p:nvPr/>
          </p:nvSpPr>
          <p:spPr>
            <a:xfrm>
              <a:off x="1246160" y="3232826"/>
              <a:ext cx="167065" cy="172627"/>
            </a:xfrm>
            <a:custGeom>
              <a:avLst/>
              <a:gdLst/>
              <a:ahLst/>
              <a:cxnLst/>
              <a:rect l="l" t="t" r="r" b="b"/>
              <a:pathLst>
                <a:path w="1682" h="1738" extrusionOk="0">
                  <a:moveTo>
                    <a:pt x="1649" y="0"/>
                  </a:moveTo>
                  <a:cubicBezTo>
                    <a:pt x="1532" y="36"/>
                    <a:pt x="1395" y="85"/>
                    <a:pt x="1277" y="121"/>
                  </a:cubicBezTo>
                  <a:cubicBezTo>
                    <a:pt x="910" y="238"/>
                    <a:pt x="506" y="372"/>
                    <a:pt x="118" y="489"/>
                  </a:cubicBezTo>
                  <a:cubicBezTo>
                    <a:pt x="49" y="525"/>
                    <a:pt x="33" y="541"/>
                    <a:pt x="33" y="606"/>
                  </a:cubicBezTo>
                  <a:cubicBezTo>
                    <a:pt x="17" y="808"/>
                    <a:pt x="17" y="1010"/>
                    <a:pt x="17" y="1212"/>
                  </a:cubicBezTo>
                  <a:cubicBezTo>
                    <a:pt x="17" y="1349"/>
                    <a:pt x="1" y="1483"/>
                    <a:pt x="1" y="1616"/>
                  </a:cubicBezTo>
                  <a:lnTo>
                    <a:pt x="1" y="1685"/>
                  </a:lnTo>
                  <a:cubicBezTo>
                    <a:pt x="1" y="1701"/>
                    <a:pt x="17" y="1717"/>
                    <a:pt x="17" y="1717"/>
                  </a:cubicBezTo>
                  <a:lnTo>
                    <a:pt x="17" y="1737"/>
                  </a:lnTo>
                  <a:lnTo>
                    <a:pt x="66" y="1737"/>
                  </a:lnTo>
                  <a:cubicBezTo>
                    <a:pt x="118" y="1737"/>
                    <a:pt x="166" y="1717"/>
                    <a:pt x="219" y="1701"/>
                  </a:cubicBezTo>
                  <a:cubicBezTo>
                    <a:pt x="235" y="1701"/>
                    <a:pt x="251" y="1685"/>
                    <a:pt x="267" y="1685"/>
                  </a:cubicBezTo>
                  <a:cubicBezTo>
                    <a:pt x="437" y="1636"/>
                    <a:pt x="607" y="1584"/>
                    <a:pt x="756" y="1535"/>
                  </a:cubicBezTo>
                  <a:cubicBezTo>
                    <a:pt x="1011" y="1466"/>
                    <a:pt x="1277" y="1382"/>
                    <a:pt x="1532" y="1297"/>
                  </a:cubicBezTo>
                  <a:cubicBezTo>
                    <a:pt x="1564" y="1281"/>
                    <a:pt x="1580" y="1281"/>
                    <a:pt x="1617" y="1281"/>
                  </a:cubicBezTo>
                  <a:lnTo>
                    <a:pt x="1665" y="1281"/>
                  </a:lnTo>
                  <a:cubicBezTo>
                    <a:pt x="1665" y="1281"/>
                    <a:pt x="1681" y="1281"/>
                    <a:pt x="1681" y="1264"/>
                  </a:cubicBezTo>
                  <a:lnTo>
                    <a:pt x="1665" y="1248"/>
                  </a:lnTo>
                  <a:cubicBezTo>
                    <a:pt x="1649" y="1264"/>
                    <a:pt x="1633" y="1264"/>
                    <a:pt x="1617" y="1264"/>
                  </a:cubicBezTo>
                  <a:lnTo>
                    <a:pt x="1532" y="1264"/>
                  </a:lnTo>
                  <a:cubicBezTo>
                    <a:pt x="1261" y="1365"/>
                    <a:pt x="1011" y="1434"/>
                    <a:pt x="740" y="1515"/>
                  </a:cubicBezTo>
                  <a:cubicBezTo>
                    <a:pt x="587" y="1567"/>
                    <a:pt x="421" y="1600"/>
                    <a:pt x="267" y="1652"/>
                  </a:cubicBezTo>
                  <a:cubicBezTo>
                    <a:pt x="251" y="1668"/>
                    <a:pt x="235" y="1668"/>
                    <a:pt x="203" y="1685"/>
                  </a:cubicBezTo>
                  <a:cubicBezTo>
                    <a:pt x="150" y="1701"/>
                    <a:pt x="102" y="1717"/>
                    <a:pt x="33" y="1717"/>
                  </a:cubicBezTo>
                  <a:lnTo>
                    <a:pt x="33" y="1685"/>
                  </a:lnTo>
                  <a:lnTo>
                    <a:pt x="33" y="1616"/>
                  </a:lnTo>
                  <a:lnTo>
                    <a:pt x="33" y="1212"/>
                  </a:lnTo>
                  <a:cubicBezTo>
                    <a:pt x="49" y="1010"/>
                    <a:pt x="49" y="808"/>
                    <a:pt x="49" y="606"/>
                  </a:cubicBezTo>
                  <a:cubicBezTo>
                    <a:pt x="49" y="558"/>
                    <a:pt x="66" y="541"/>
                    <a:pt x="118" y="525"/>
                  </a:cubicBezTo>
                  <a:cubicBezTo>
                    <a:pt x="522" y="404"/>
                    <a:pt x="910" y="271"/>
                    <a:pt x="1294" y="137"/>
                  </a:cubicBezTo>
                  <a:cubicBezTo>
                    <a:pt x="1415" y="101"/>
                    <a:pt x="1532" y="69"/>
                    <a:pt x="1649" y="20"/>
                  </a:cubicBezTo>
                  <a:cubicBezTo>
                    <a:pt x="1665" y="20"/>
                    <a:pt x="1665" y="20"/>
                    <a:pt x="1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0"/>
            <p:cNvSpPr/>
            <p:nvPr/>
          </p:nvSpPr>
          <p:spPr>
            <a:xfrm>
              <a:off x="1287876" y="2600821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1"/>
                  </a:moveTo>
                  <a:cubicBezTo>
                    <a:pt x="1" y="1"/>
                    <a:pt x="1" y="1"/>
                    <a:pt x="1" y="21"/>
                  </a:cubicBezTo>
                  <a:cubicBezTo>
                    <a:pt x="17" y="154"/>
                    <a:pt x="17" y="304"/>
                    <a:pt x="17" y="457"/>
                  </a:cubicBezTo>
                  <a:lnTo>
                    <a:pt x="17" y="728"/>
                  </a:lnTo>
                  <a:lnTo>
                    <a:pt x="17" y="776"/>
                  </a:lnTo>
                  <a:cubicBezTo>
                    <a:pt x="17" y="809"/>
                    <a:pt x="17" y="845"/>
                    <a:pt x="33" y="877"/>
                  </a:cubicBezTo>
                  <a:lnTo>
                    <a:pt x="33" y="893"/>
                  </a:lnTo>
                  <a:lnTo>
                    <a:pt x="49" y="893"/>
                  </a:lnTo>
                  <a:lnTo>
                    <a:pt x="49" y="877"/>
                  </a:lnTo>
                  <a:cubicBezTo>
                    <a:pt x="33" y="845"/>
                    <a:pt x="33" y="809"/>
                    <a:pt x="33" y="776"/>
                  </a:cubicBezTo>
                  <a:lnTo>
                    <a:pt x="33" y="728"/>
                  </a:lnTo>
                  <a:lnTo>
                    <a:pt x="33" y="457"/>
                  </a:lnTo>
                  <a:cubicBezTo>
                    <a:pt x="33" y="304"/>
                    <a:pt x="49" y="154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0"/>
            <p:cNvSpPr/>
            <p:nvPr/>
          </p:nvSpPr>
          <p:spPr>
            <a:xfrm>
              <a:off x="2070358" y="2246529"/>
              <a:ext cx="116806" cy="302643"/>
            </a:xfrm>
            <a:custGeom>
              <a:avLst/>
              <a:gdLst/>
              <a:ahLst/>
              <a:cxnLst/>
              <a:rect l="l" t="t" r="r" b="b"/>
              <a:pathLst>
                <a:path w="1176" h="3047" extrusionOk="0">
                  <a:moveTo>
                    <a:pt x="0" y="1"/>
                  </a:moveTo>
                  <a:lnTo>
                    <a:pt x="0" y="17"/>
                  </a:lnTo>
                  <a:cubicBezTo>
                    <a:pt x="85" y="102"/>
                    <a:pt x="118" y="203"/>
                    <a:pt x="166" y="320"/>
                  </a:cubicBezTo>
                  <a:cubicBezTo>
                    <a:pt x="202" y="372"/>
                    <a:pt x="235" y="437"/>
                    <a:pt x="267" y="489"/>
                  </a:cubicBezTo>
                  <a:cubicBezTo>
                    <a:pt x="303" y="522"/>
                    <a:pt x="319" y="558"/>
                    <a:pt x="336" y="590"/>
                  </a:cubicBezTo>
                  <a:cubicBezTo>
                    <a:pt x="388" y="675"/>
                    <a:pt x="420" y="740"/>
                    <a:pt x="453" y="825"/>
                  </a:cubicBezTo>
                  <a:cubicBezTo>
                    <a:pt x="622" y="1144"/>
                    <a:pt x="808" y="1467"/>
                    <a:pt x="1010" y="1770"/>
                  </a:cubicBezTo>
                  <a:cubicBezTo>
                    <a:pt x="1160" y="1988"/>
                    <a:pt x="1144" y="2206"/>
                    <a:pt x="1127" y="2440"/>
                  </a:cubicBezTo>
                  <a:cubicBezTo>
                    <a:pt x="1127" y="2509"/>
                    <a:pt x="1111" y="2558"/>
                    <a:pt x="1111" y="2626"/>
                  </a:cubicBezTo>
                  <a:cubicBezTo>
                    <a:pt x="1111" y="2659"/>
                    <a:pt x="1111" y="2711"/>
                    <a:pt x="1127" y="2760"/>
                  </a:cubicBezTo>
                  <a:cubicBezTo>
                    <a:pt x="1144" y="2844"/>
                    <a:pt x="1144" y="2929"/>
                    <a:pt x="1111" y="3030"/>
                  </a:cubicBezTo>
                  <a:lnTo>
                    <a:pt x="1111" y="3046"/>
                  </a:lnTo>
                  <a:lnTo>
                    <a:pt x="1127" y="3046"/>
                  </a:lnTo>
                  <a:lnTo>
                    <a:pt x="1127" y="3030"/>
                  </a:lnTo>
                  <a:cubicBezTo>
                    <a:pt x="1176" y="2945"/>
                    <a:pt x="1160" y="2844"/>
                    <a:pt x="1144" y="2743"/>
                  </a:cubicBezTo>
                  <a:lnTo>
                    <a:pt x="1144" y="2626"/>
                  </a:lnTo>
                  <a:lnTo>
                    <a:pt x="1144" y="2457"/>
                  </a:lnTo>
                  <a:cubicBezTo>
                    <a:pt x="1160" y="2222"/>
                    <a:pt x="1176" y="1988"/>
                    <a:pt x="1026" y="1750"/>
                  </a:cubicBezTo>
                  <a:cubicBezTo>
                    <a:pt x="824" y="1447"/>
                    <a:pt x="655" y="1128"/>
                    <a:pt x="489" y="808"/>
                  </a:cubicBezTo>
                  <a:cubicBezTo>
                    <a:pt x="437" y="740"/>
                    <a:pt x="404" y="659"/>
                    <a:pt x="368" y="590"/>
                  </a:cubicBezTo>
                  <a:cubicBezTo>
                    <a:pt x="336" y="538"/>
                    <a:pt x="319" y="505"/>
                    <a:pt x="287" y="473"/>
                  </a:cubicBezTo>
                  <a:cubicBezTo>
                    <a:pt x="251" y="421"/>
                    <a:pt x="218" y="372"/>
                    <a:pt x="202" y="304"/>
                  </a:cubicBezTo>
                  <a:cubicBezTo>
                    <a:pt x="150" y="186"/>
                    <a:pt x="101" y="85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0"/>
            <p:cNvSpPr/>
            <p:nvPr/>
          </p:nvSpPr>
          <p:spPr>
            <a:xfrm>
              <a:off x="744668" y="3630821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0" y="0"/>
                  </a:moveTo>
                  <a:lnTo>
                    <a:pt x="0" y="17"/>
                  </a:lnTo>
                  <a:cubicBezTo>
                    <a:pt x="33" y="186"/>
                    <a:pt x="33" y="336"/>
                    <a:pt x="33" y="505"/>
                  </a:cubicBezTo>
                  <a:cubicBezTo>
                    <a:pt x="16" y="558"/>
                    <a:pt x="16" y="590"/>
                    <a:pt x="16" y="639"/>
                  </a:cubicBezTo>
                  <a:lnTo>
                    <a:pt x="16" y="707"/>
                  </a:lnTo>
                  <a:lnTo>
                    <a:pt x="16" y="1026"/>
                  </a:lnTo>
                  <a:lnTo>
                    <a:pt x="33" y="1026"/>
                  </a:lnTo>
                  <a:cubicBezTo>
                    <a:pt x="49" y="1026"/>
                    <a:pt x="49" y="1026"/>
                    <a:pt x="49" y="1010"/>
                  </a:cubicBezTo>
                  <a:cubicBezTo>
                    <a:pt x="33" y="909"/>
                    <a:pt x="33" y="808"/>
                    <a:pt x="49" y="707"/>
                  </a:cubicBezTo>
                  <a:lnTo>
                    <a:pt x="49" y="639"/>
                  </a:lnTo>
                  <a:lnTo>
                    <a:pt x="49" y="505"/>
                  </a:lnTo>
                  <a:cubicBezTo>
                    <a:pt x="65" y="336"/>
                    <a:pt x="65" y="170"/>
                    <a:pt x="16" y="17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0"/>
            <p:cNvSpPr/>
            <p:nvPr/>
          </p:nvSpPr>
          <p:spPr>
            <a:xfrm>
              <a:off x="1183982" y="2811490"/>
              <a:ext cx="5364" cy="95551"/>
            </a:xfrm>
            <a:custGeom>
              <a:avLst/>
              <a:gdLst/>
              <a:ahLst/>
              <a:cxnLst/>
              <a:rect l="l" t="t" r="r" b="b"/>
              <a:pathLst>
                <a:path w="54" h="962" extrusionOk="0">
                  <a:moveTo>
                    <a:pt x="21" y="0"/>
                  </a:moveTo>
                  <a:cubicBezTo>
                    <a:pt x="21" y="0"/>
                    <a:pt x="1" y="0"/>
                    <a:pt x="1" y="21"/>
                  </a:cubicBezTo>
                  <a:lnTo>
                    <a:pt x="1" y="223"/>
                  </a:lnTo>
                  <a:lnTo>
                    <a:pt x="1" y="792"/>
                  </a:lnTo>
                  <a:lnTo>
                    <a:pt x="1" y="808"/>
                  </a:lnTo>
                  <a:cubicBezTo>
                    <a:pt x="1" y="861"/>
                    <a:pt x="1" y="909"/>
                    <a:pt x="37" y="946"/>
                  </a:cubicBezTo>
                  <a:lnTo>
                    <a:pt x="53" y="962"/>
                  </a:lnTo>
                  <a:lnTo>
                    <a:pt x="53" y="946"/>
                  </a:lnTo>
                  <a:cubicBezTo>
                    <a:pt x="37" y="893"/>
                    <a:pt x="37" y="845"/>
                    <a:pt x="37" y="808"/>
                  </a:cubicBezTo>
                  <a:lnTo>
                    <a:pt x="37" y="792"/>
                  </a:lnTo>
                  <a:lnTo>
                    <a:pt x="37" y="223"/>
                  </a:lnTo>
                  <a:lnTo>
                    <a:pt x="37" y="21"/>
                  </a:lnTo>
                  <a:cubicBezTo>
                    <a:pt x="37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0"/>
            <p:cNvSpPr/>
            <p:nvPr/>
          </p:nvSpPr>
          <p:spPr>
            <a:xfrm>
              <a:off x="1792646" y="1935542"/>
              <a:ext cx="5364" cy="41816"/>
            </a:xfrm>
            <a:custGeom>
              <a:avLst/>
              <a:gdLst/>
              <a:ahLst/>
              <a:cxnLst/>
              <a:rect l="l" t="t" r="r" b="b"/>
              <a:pathLst>
                <a:path w="54" h="421" extrusionOk="0">
                  <a:moveTo>
                    <a:pt x="33" y="1"/>
                  </a:moveTo>
                  <a:cubicBezTo>
                    <a:pt x="33" y="1"/>
                    <a:pt x="33" y="17"/>
                    <a:pt x="17" y="17"/>
                  </a:cubicBezTo>
                  <a:cubicBezTo>
                    <a:pt x="1" y="86"/>
                    <a:pt x="1" y="154"/>
                    <a:pt x="17" y="219"/>
                  </a:cubicBezTo>
                  <a:cubicBezTo>
                    <a:pt x="17" y="271"/>
                    <a:pt x="17" y="336"/>
                    <a:pt x="1" y="389"/>
                  </a:cubicBezTo>
                  <a:lnTo>
                    <a:pt x="1" y="405"/>
                  </a:lnTo>
                  <a:lnTo>
                    <a:pt x="17" y="421"/>
                  </a:lnTo>
                  <a:lnTo>
                    <a:pt x="17" y="405"/>
                  </a:lnTo>
                  <a:cubicBezTo>
                    <a:pt x="53" y="336"/>
                    <a:pt x="33" y="271"/>
                    <a:pt x="33" y="203"/>
                  </a:cubicBezTo>
                  <a:cubicBezTo>
                    <a:pt x="33" y="154"/>
                    <a:pt x="33" y="86"/>
                    <a:pt x="5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852932" y="3477166"/>
              <a:ext cx="353200" cy="223978"/>
            </a:xfrm>
            <a:custGeom>
              <a:avLst/>
              <a:gdLst/>
              <a:ahLst/>
              <a:cxnLst/>
              <a:rect l="l" t="t" r="r" b="b"/>
              <a:pathLst>
                <a:path w="3556" h="2255" extrusionOk="0">
                  <a:moveTo>
                    <a:pt x="3536" y="0"/>
                  </a:moveTo>
                  <a:cubicBezTo>
                    <a:pt x="3536" y="0"/>
                    <a:pt x="3520" y="0"/>
                    <a:pt x="3520" y="16"/>
                  </a:cubicBezTo>
                  <a:lnTo>
                    <a:pt x="3520" y="287"/>
                  </a:lnTo>
                  <a:lnTo>
                    <a:pt x="3520" y="1095"/>
                  </a:lnTo>
                  <a:cubicBezTo>
                    <a:pt x="3520" y="1160"/>
                    <a:pt x="3520" y="1176"/>
                    <a:pt x="3435" y="1212"/>
                  </a:cubicBezTo>
                  <a:cubicBezTo>
                    <a:pt x="3152" y="1297"/>
                    <a:pt x="2849" y="1378"/>
                    <a:pt x="2562" y="1479"/>
                  </a:cubicBezTo>
                  <a:cubicBezTo>
                    <a:pt x="2376" y="1531"/>
                    <a:pt x="2190" y="1580"/>
                    <a:pt x="1989" y="1648"/>
                  </a:cubicBezTo>
                  <a:lnTo>
                    <a:pt x="1972" y="1648"/>
                  </a:lnTo>
                  <a:cubicBezTo>
                    <a:pt x="1435" y="1818"/>
                    <a:pt x="878" y="1984"/>
                    <a:pt x="324" y="2137"/>
                  </a:cubicBezTo>
                  <a:cubicBezTo>
                    <a:pt x="288" y="2153"/>
                    <a:pt x="255" y="2170"/>
                    <a:pt x="223" y="2186"/>
                  </a:cubicBezTo>
                  <a:cubicBezTo>
                    <a:pt x="167" y="2202"/>
                    <a:pt x="112" y="2226"/>
                    <a:pt x="58" y="2226"/>
                  </a:cubicBezTo>
                  <a:cubicBezTo>
                    <a:pt x="46" y="2226"/>
                    <a:pt x="33" y="2225"/>
                    <a:pt x="21" y="2222"/>
                  </a:cubicBezTo>
                  <a:cubicBezTo>
                    <a:pt x="1" y="2222"/>
                    <a:pt x="1" y="2238"/>
                    <a:pt x="1" y="2238"/>
                  </a:cubicBezTo>
                  <a:cubicBezTo>
                    <a:pt x="1" y="2254"/>
                    <a:pt x="1" y="2254"/>
                    <a:pt x="21" y="2254"/>
                  </a:cubicBezTo>
                  <a:lnTo>
                    <a:pt x="37" y="2254"/>
                  </a:lnTo>
                  <a:cubicBezTo>
                    <a:pt x="102" y="2254"/>
                    <a:pt x="171" y="2222"/>
                    <a:pt x="239" y="2206"/>
                  </a:cubicBezTo>
                  <a:cubicBezTo>
                    <a:pt x="255" y="2186"/>
                    <a:pt x="288" y="2170"/>
                    <a:pt x="324" y="2170"/>
                  </a:cubicBezTo>
                  <a:cubicBezTo>
                    <a:pt x="878" y="2020"/>
                    <a:pt x="1435" y="1850"/>
                    <a:pt x="1972" y="1681"/>
                  </a:cubicBezTo>
                  <a:lnTo>
                    <a:pt x="2005" y="1665"/>
                  </a:lnTo>
                  <a:cubicBezTo>
                    <a:pt x="2190" y="1616"/>
                    <a:pt x="2376" y="1564"/>
                    <a:pt x="2562" y="1499"/>
                  </a:cubicBezTo>
                  <a:cubicBezTo>
                    <a:pt x="2849" y="1414"/>
                    <a:pt x="3152" y="1313"/>
                    <a:pt x="3455" y="1228"/>
                  </a:cubicBezTo>
                  <a:cubicBezTo>
                    <a:pt x="3536" y="1212"/>
                    <a:pt x="3556" y="1160"/>
                    <a:pt x="3556" y="1095"/>
                  </a:cubicBezTo>
                  <a:lnTo>
                    <a:pt x="3556" y="287"/>
                  </a:lnTo>
                  <a:lnTo>
                    <a:pt x="3556" y="16"/>
                  </a:lnTo>
                  <a:cubicBezTo>
                    <a:pt x="3556" y="0"/>
                    <a:pt x="3556" y="0"/>
                    <a:pt x="3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574127" y="2589200"/>
              <a:ext cx="4867" cy="80354"/>
            </a:xfrm>
            <a:custGeom>
              <a:avLst/>
              <a:gdLst/>
              <a:ahLst/>
              <a:cxnLst/>
              <a:rect l="l" t="t" r="r" b="b"/>
              <a:pathLst>
                <a:path w="49" h="809" extrusionOk="0">
                  <a:moveTo>
                    <a:pt x="17" y="0"/>
                  </a:moveTo>
                  <a:cubicBezTo>
                    <a:pt x="0" y="0"/>
                    <a:pt x="0" y="17"/>
                    <a:pt x="0" y="17"/>
                  </a:cubicBezTo>
                  <a:cubicBezTo>
                    <a:pt x="17" y="154"/>
                    <a:pt x="17" y="287"/>
                    <a:pt x="17" y="404"/>
                  </a:cubicBezTo>
                  <a:lnTo>
                    <a:pt x="17" y="643"/>
                  </a:lnTo>
                  <a:lnTo>
                    <a:pt x="17" y="691"/>
                  </a:lnTo>
                  <a:cubicBezTo>
                    <a:pt x="17" y="724"/>
                    <a:pt x="17" y="776"/>
                    <a:pt x="33" y="808"/>
                  </a:cubicBezTo>
                  <a:lnTo>
                    <a:pt x="49" y="808"/>
                  </a:lnTo>
                  <a:lnTo>
                    <a:pt x="49" y="792"/>
                  </a:lnTo>
                  <a:cubicBezTo>
                    <a:pt x="33" y="760"/>
                    <a:pt x="33" y="724"/>
                    <a:pt x="33" y="691"/>
                  </a:cubicBezTo>
                  <a:lnTo>
                    <a:pt x="33" y="643"/>
                  </a:lnTo>
                  <a:lnTo>
                    <a:pt x="33" y="404"/>
                  </a:lnTo>
                  <a:cubicBezTo>
                    <a:pt x="33" y="287"/>
                    <a:pt x="49" y="154"/>
                    <a:pt x="33" y="17"/>
                  </a:cubicBezTo>
                  <a:cubicBezTo>
                    <a:pt x="17" y="17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871406" y="1748215"/>
              <a:ext cx="338003" cy="280990"/>
            </a:xfrm>
            <a:custGeom>
              <a:avLst/>
              <a:gdLst/>
              <a:ahLst/>
              <a:cxnLst/>
              <a:rect l="l" t="t" r="r" b="b"/>
              <a:pathLst>
                <a:path w="3403" h="2829" extrusionOk="0">
                  <a:moveTo>
                    <a:pt x="3370" y="0"/>
                  </a:moveTo>
                  <a:cubicBezTo>
                    <a:pt x="3301" y="53"/>
                    <a:pt x="3216" y="85"/>
                    <a:pt x="3132" y="138"/>
                  </a:cubicBezTo>
                  <a:cubicBezTo>
                    <a:pt x="2966" y="222"/>
                    <a:pt x="2780" y="323"/>
                    <a:pt x="2610" y="404"/>
                  </a:cubicBezTo>
                  <a:cubicBezTo>
                    <a:pt x="2392" y="525"/>
                    <a:pt x="2174" y="643"/>
                    <a:pt x="1972" y="760"/>
                  </a:cubicBezTo>
                  <a:cubicBezTo>
                    <a:pt x="1835" y="828"/>
                    <a:pt x="1702" y="909"/>
                    <a:pt x="1568" y="978"/>
                  </a:cubicBezTo>
                  <a:cubicBezTo>
                    <a:pt x="1197" y="1180"/>
                    <a:pt x="825" y="1382"/>
                    <a:pt x="473" y="1568"/>
                  </a:cubicBezTo>
                  <a:lnTo>
                    <a:pt x="17" y="1818"/>
                  </a:lnTo>
                  <a:lnTo>
                    <a:pt x="1" y="1838"/>
                  </a:lnTo>
                  <a:lnTo>
                    <a:pt x="1" y="2056"/>
                  </a:lnTo>
                  <a:lnTo>
                    <a:pt x="1" y="2646"/>
                  </a:lnTo>
                  <a:lnTo>
                    <a:pt x="1" y="2662"/>
                  </a:lnTo>
                  <a:cubicBezTo>
                    <a:pt x="1" y="2711"/>
                    <a:pt x="1" y="2780"/>
                    <a:pt x="37" y="2812"/>
                  </a:cubicBezTo>
                  <a:lnTo>
                    <a:pt x="53" y="2828"/>
                  </a:lnTo>
                  <a:lnTo>
                    <a:pt x="53" y="2812"/>
                  </a:lnTo>
                  <a:cubicBezTo>
                    <a:pt x="37" y="2763"/>
                    <a:pt x="37" y="2711"/>
                    <a:pt x="37" y="2662"/>
                  </a:cubicBezTo>
                  <a:lnTo>
                    <a:pt x="37" y="2646"/>
                  </a:lnTo>
                  <a:lnTo>
                    <a:pt x="37" y="2056"/>
                  </a:lnTo>
                  <a:lnTo>
                    <a:pt x="37" y="1838"/>
                  </a:lnTo>
                  <a:lnTo>
                    <a:pt x="473" y="1600"/>
                  </a:lnTo>
                  <a:cubicBezTo>
                    <a:pt x="845" y="1398"/>
                    <a:pt x="1213" y="1196"/>
                    <a:pt x="1584" y="994"/>
                  </a:cubicBezTo>
                  <a:cubicBezTo>
                    <a:pt x="1718" y="929"/>
                    <a:pt x="1835" y="861"/>
                    <a:pt x="1972" y="776"/>
                  </a:cubicBezTo>
                  <a:cubicBezTo>
                    <a:pt x="2190" y="675"/>
                    <a:pt x="2408" y="558"/>
                    <a:pt x="2610" y="441"/>
                  </a:cubicBezTo>
                  <a:cubicBezTo>
                    <a:pt x="2796" y="340"/>
                    <a:pt x="2982" y="239"/>
                    <a:pt x="3148" y="154"/>
                  </a:cubicBezTo>
                  <a:cubicBezTo>
                    <a:pt x="3233" y="101"/>
                    <a:pt x="3301" y="69"/>
                    <a:pt x="3386" y="37"/>
                  </a:cubicBezTo>
                  <a:cubicBezTo>
                    <a:pt x="3402" y="20"/>
                    <a:pt x="3402" y="20"/>
                    <a:pt x="3386" y="20"/>
                  </a:cubicBezTo>
                  <a:cubicBezTo>
                    <a:pt x="3386" y="0"/>
                    <a:pt x="3386" y="0"/>
                    <a:pt x="3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2088833" y="2811490"/>
              <a:ext cx="98332" cy="266092"/>
            </a:xfrm>
            <a:custGeom>
              <a:avLst/>
              <a:gdLst/>
              <a:ahLst/>
              <a:cxnLst/>
              <a:rect l="l" t="t" r="r" b="b"/>
              <a:pathLst>
                <a:path w="990" h="2679" extrusionOk="0">
                  <a:moveTo>
                    <a:pt x="0" y="0"/>
                  </a:moveTo>
                  <a:lnTo>
                    <a:pt x="0" y="21"/>
                  </a:lnTo>
                  <a:cubicBezTo>
                    <a:pt x="81" y="101"/>
                    <a:pt x="150" y="186"/>
                    <a:pt x="202" y="287"/>
                  </a:cubicBezTo>
                  <a:cubicBezTo>
                    <a:pt x="234" y="340"/>
                    <a:pt x="251" y="388"/>
                    <a:pt x="283" y="425"/>
                  </a:cubicBezTo>
                  <a:cubicBezTo>
                    <a:pt x="368" y="542"/>
                    <a:pt x="453" y="659"/>
                    <a:pt x="521" y="760"/>
                  </a:cubicBezTo>
                  <a:cubicBezTo>
                    <a:pt x="622" y="930"/>
                    <a:pt x="739" y="1095"/>
                    <a:pt x="857" y="1249"/>
                  </a:cubicBezTo>
                  <a:cubicBezTo>
                    <a:pt x="925" y="1333"/>
                    <a:pt x="958" y="1414"/>
                    <a:pt x="941" y="1535"/>
                  </a:cubicBezTo>
                  <a:cubicBezTo>
                    <a:pt x="925" y="1552"/>
                    <a:pt x="925" y="1584"/>
                    <a:pt x="925" y="1600"/>
                  </a:cubicBezTo>
                  <a:cubicBezTo>
                    <a:pt x="958" y="1786"/>
                    <a:pt x="941" y="1956"/>
                    <a:pt x="941" y="2121"/>
                  </a:cubicBezTo>
                  <a:lnTo>
                    <a:pt x="941" y="2562"/>
                  </a:lnTo>
                  <a:cubicBezTo>
                    <a:pt x="958" y="2578"/>
                    <a:pt x="941" y="2610"/>
                    <a:pt x="925" y="2626"/>
                  </a:cubicBezTo>
                  <a:lnTo>
                    <a:pt x="925" y="2663"/>
                  </a:lnTo>
                  <a:lnTo>
                    <a:pt x="925" y="2679"/>
                  </a:lnTo>
                  <a:lnTo>
                    <a:pt x="941" y="2679"/>
                  </a:lnTo>
                  <a:lnTo>
                    <a:pt x="941" y="2663"/>
                  </a:lnTo>
                  <a:lnTo>
                    <a:pt x="958" y="2646"/>
                  </a:lnTo>
                  <a:cubicBezTo>
                    <a:pt x="958" y="2610"/>
                    <a:pt x="974" y="2594"/>
                    <a:pt x="974" y="2545"/>
                  </a:cubicBezTo>
                  <a:cubicBezTo>
                    <a:pt x="958" y="2408"/>
                    <a:pt x="958" y="2259"/>
                    <a:pt x="974" y="2121"/>
                  </a:cubicBezTo>
                  <a:cubicBezTo>
                    <a:pt x="974" y="1956"/>
                    <a:pt x="974" y="1770"/>
                    <a:pt x="958" y="1600"/>
                  </a:cubicBezTo>
                  <a:lnTo>
                    <a:pt x="958" y="1552"/>
                  </a:lnTo>
                  <a:cubicBezTo>
                    <a:pt x="990" y="1414"/>
                    <a:pt x="958" y="1333"/>
                    <a:pt x="873" y="1232"/>
                  </a:cubicBezTo>
                  <a:cubicBezTo>
                    <a:pt x="756" y="1079"/>
                    <a:pt x="655" y="909"/>
                    <a:pt x="537" y="744"/>
                  </a:cubicBezTo>
                  <a:cubicBezTo>
                    <a:pt x="469" y="643"/>
                    <a:pt x="384" y="526"/>
                    <a:pt x="303" y="404"/>
                  </a:cubicBezTo>
                  <a:cubicBezTo>
                    <a:pt x="283" y="372"/>
                    <a:pt x="251" y="324"/>
                    <a:pt x="218" y="271"/>
                  </a:cubicBezTo>
                  <a:cubicBezTo>
                    <a:pt x="166" y="186"/>
                    <a:pt x="101" y="85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2138992" y="3315961"/>
              <a:ext cx="4867" cy="40922"/>
            </a:xfrm>
            <a:custGeom>
              <a:avLst/>
              <a:gdLst/>
              <a:ahLst/>
              <a:cxnLst/>
              <a:rect l="l" t="t" r="r" b="b"/>
              <a:pathLst>
                <a:path w="49" h="412" extrusionOk="0">
                  <a:moveTo>
                    <a:pt x="32" y="0"/>
                  </a:moveTo>
                  <a:cubicBezTo>
                    <a:pt x="31" y="0"/>
                    <a:pt x="27" y="7"/>
                    <a:pt x="16" y="7"/>
                  </a:cubicBezTo>
                  <a:cubicBezTo>
                    <a:pt x="0" y="72"/>
                    <a:pt x="0" y="141"/>
                    <a:pt x="16" y="209"/>
                  </a:cubicBezTo>
                  <a:cubicBezTo>
                    <a:pt x="16" y="258"/>
                    <a:pt x="16" y="326"/>
                    <a:pt x="0" y="395"/>
                  </a:cubicBezTo>
                  <a:lnTo>
                    <a:pt x="0" y="411"/>
                  </a:lnTo>
                  <a:lnTo>
                    <a:pt x="16" y="411"/>
                  </a:lnTo>
                  <a:lnTo>
                    <a:pt x="16" y="395"/>
                  </a:lnTo>
                  <a:cubicBezTo>
                    <a:pt x="49" y="326"/>
                    <a:pt x="32" y="258"/>
                    <a:pt x="32" y="209"/>
                  </a:cubicBezTo>
                  <a:cubicBezTo>
                    <a:pt x="32" y="141"/>
                    <a:pt x="32" y="72"/>
                    <a:pt x="49" y="24"/>
                  </a:cubicBezTo>
                  <a:cubicBezTo>
                    <a:pt x="49" y="7"/>
                    <a:pt x="49" y="7"/>
                    <a:pt x="32" y="7"/>
                  </a:cubicBezTo>
                  <a:cubicBezTo>
                    <a:pt x="32" y="2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1732455" y="3533682"/>
              <a:ext cx="175905" cy="200736"/>
            </a:xfrm>
            <a:custGeom>
              <a:avLst/>
              <a:gdLst/>
              <a:ahLst/>
              <a:cxnLst/>
              <a:rect l="l" t="t" r="r" b="b"/>
              <a:pathLst>
                <a:path w="1771" h="2021" extrusionOk="0">
                  <a:moveTo>
                    <a:pt x="1" y="1"/>
                  </a:moveTo>
                  <a:lnTo>
                    <a:pt x="1" y="21"/>
                  </a:lnTo>
                  <a:cubicBezTo>
                    <a:pt x="53" y="86"/>
                    <a:pt x="118" y="154"/>
                    <a:pt x="203" y="239"/>
                  </a:cubicBezTo>
                  <a:cubicBezTo>
                    <a:pt x="356" y="389"/>
                    <a:pt x="522" y="542"/>
                    <a:pt x="692" y="708"/>
                  </a:cubicBezTo>
                  <a:cubicBezTo>
                    <a:pt x="962" y="962"/>
                    <a:pt x="1245" y="1249"/>
                    <a:pt x="1532" y="1500"/>
                  </a:cubicBezTo>
                  <a:cubicBezTo>
                    <a:pt x="1685" y="1637"/>
                    <a:pt x="1750" y="1786"/>
                    <a:pt x="1718" y="1988"/>
                  </a:cubicBezTo>
                  <a:lnTo>
                    <a:pt x="1718" y="2004"/>
                  </a:lnTo>
                  <a:cubicBezTo>
                    <a:pt x="1718" y="2021"/>
                    <a:pt x="1734" y="2021"/>
                    <a:pt x="1734" y="2021"/>
                  </a:cubicBezTo>
                  <a:cubicBezTo>
                    <a:pt x="1750" y="2021"/>
                    <a:pt x="1750" y="2021"/>
                    <a:pt x="1750" y="2004"/>
                  </a:cubicBezTo>
                  <a:lnTo>
                    <a:pt x="1750" y="1988"/>
                  </a:lnTo>
                  <a:cubicBezTo>
                    <a:pt x="1770" y="1770"/>
                    <a:pt x="1718" y="1637"/>
                    <a:pt x="1548" y="1483"/>
                  </a:cubicBezTo>
                  <a:cubicBezTo>
                    <a:pt x="1265" y="1213"/>
                    <a:pt x="979" y="946"/>
                    <a:pt x="708" y="675"/>
                  </a:cubicBezTo>
                  <a:cubicBezTo>
                    <a:pt x="538" y="526"/>
                    <a:pt x="389" y="372"/>
                    <a:pt x="219" y="223"/>
                  </a:cubicBezTo>
                  <a:cubicBezTo>
                    <a:pt x="134" y="138"/>
                    <a:pt x="70" y="69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1338035" y="2228054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33" y="138"/>
                    <a:pt x="17" y="288"/>
                    <a:pt x="17" y="405"/>
                  </a:cubicBezTo>
                  <a:lnTo>
                    <a:pt x="17" y="643"/>
                  </a:lnTo>
                  <a:lnTo>
                    <a:pt x="17" y="809"/>
                  </a:lnTo>
                  <a:lnTo>
                    <a:pt x="17" y="877"/>
                  </a:lnTo>
                  <a:lnTo>
                    <a:pt x="33" y="893"/>
                  </a:lnTo>
                  <a:lnTo>
                    <a:pt x="49" y="877"/>
                  </a:lnTo>
                  <a:lnTo>
                    <a:pt x="49" y="809"/>
                  </a:lnTo>
                  <a:lnTo>
                    <a:pt x="49" y="643"/>
                  </a:lnTo>
                  <a:lnTo>
                    <a:pt x="49" y="405"/>
                  </a:lnTo>
                  <a:cubicBezTo>
                    <a:pt x="49" y="288"/>
                    <a:pt x="49" y="138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2081979" y="3630821"/>
              <a:ext cx="50258" cy="103596"/>
            </a:xfrm>
            <a:custGeom>
              <a:avLst/>
              <a:gdLst/>
              <a:ahLst/>
              <a:cxnLst/>
              <a:rect l="l" t="t" r="r" b="b"/>
              <a:pathLst>
                <a:path w="506" h="1043" extrusionOk="0">
                  <a:moveTo>
                    <a:pt x="69" y="0"/>
                  </a:moveTo>
                  <a:cubicBezTo>
                    <a:pt x="49" y="0"/>
                    <a:pt x="49" y="0"/>
                    <a:pt x="49" y="17"/>
                  </a:cubicBezTo>
                  <a:cubicBezTo>
                    <a:pt x="1" y="134"/>
                    <a:pt x="17" y="255"/>
                    <a:pt x="17" y="388"/>
                  </a:cubicBezTo>
                  <a:lnTo>
                    <a:pt x="17" y="590"/>
                  </a:lnTo>
                  <a:lnTo>
                    <a:pt x="17" y="606"/>
                  </a:lnTo>
                  <a:cubicBezTo>
                    <a:pt x="85" y="659"/>
                    <a:pt x="134" y="724"/>
                    <a:pt x="186" y="776"/>
                  </a:cubicBezTo>
                  <a:cubicBezTo>
                    <a:pt x="271" y="877"/>
                    <a:pt x="372" y="978"/>
                    <a:pt x="489" y="1043"/>
                  </a:cubicBezTo>
                  <a:lnTo>
                    <a:pt x="505" y="1026"/>
                  </a:lnTo>
                  <a:cubicBezTo>
                    <a:pt x="505" y="1026"/>
                    <a:pt x="505" y="1010"/>
                    <a:pt x="489" y="1010"/>
                  </a:cubicBezTo>
                  <a:cubicBezTo>
                    <a:pt x="388" y="942"/>
                    <a:pt x="287" y="861"/>
                    <a:pt x="202" y="760"/>
                  </a:cubicBezTo>
                  <a:cubicBezTo>
                    <a:pt x="150" y="707"/>
                    <a:pt x="101" y="639"/>
                    <a:pt x="49" y="590"/>
                  </a:cubicBezTo>
                  <a:lnTo>
                    <a:pt x="49" y="372"/>
                  </a:lnTo>
                  <a:cubicBezTo>
                    <a:pt x="33" y="255"/>
                    <a:pt x="33" y="134"/>
                    <a:pt x="69" y="17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787973" y="3137673"/>
              <a:ext cx="6953" cy="88797"/>
            </a:xfrm>
            <a:custGeom>
              <a:avLst/>
              <a:gdLst/>
              <a:ahLst/>
              <a:cxnLst/>
              <a:rect l="l" t="t" r="r" b="b"/>
              <a:pathLst>
                <a:path w="70" h="894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17" y="170"/>
                    <a:pt x="17" y="304"/>
                    <a:pt x="17" y="453"/>
                  </a:cubicBezTo>
                  <a:lnTo>
                    <a:pt x="17" y="724"/>
                  </a:lnTo>
                  <a:lnTo>
                    <a:pt x="17" y="776"/>
                  </a:lnTo>
                  <a:cubicBezTo>
                    <a:pt x="17" y="809"/>
                    <a:pt x="17" y="841"/>
                    <a:pt x="33" y="877"/>
                  </a:cubicBezTo>
                  <a:lnTo>
                    <a:pt x="49" y="893"/>
                  </a:lnTo>
                  <a:cubicBezTo>
                    <a:pt x="49" y="893"/>
                    <a:pt x="69" y="877"/>
                    <a:pt x="49" y="877"/>
                  </a:cubicBezTo>
                  <a:lnTo>
                    <a:pt x="49" y="776"/>
                  </a:lnTo>
                  <a:lnTo>
                    <a:pt x="49" y="724"/>
                  </a:lnTo>
                  <a:lnTo>
                    <a:pt x="49" y="453"/>
                  </a:lnTo>
                  <a:cubicBezTo>
                    <a:pt x="49" y="304"/>
                    <a:pt x="49" y="150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852932" y="3295004"/>
              <a:ext cx="356477" cy="232421"/>
            </a:xfrm>
            <a:custGeom>
              <a:avLst/>
              <a:gdLst/>
              <a:ahLst/>
              <a:cxnLst/>
              <a:rect l="l" t="t" r="r" b="b"/>
              <a:pathLst>
                <a:path w="3589" h="2340" extrusionOk="0">
                  <a:moveTo>
                    <a:pt x="3536" y="0"/>
                  </a:moveTo>
                  <a:cubicBezTo>
                    <a:pt x="3503" y="65"/>
                    <a:pt x="3520" y="134"/>
                    <a:pt x="3520" y="218"/>
                  </a:cubicBezTo>
                  <a:cubicBezTo>
                    <a:pt x="3520" y="235"/>
                    <a:pt x="3536" y="267"/>
                    <a:pt x="3536" y="283"/>
                  </a:cubicBezTo>
                  <a:lnTo>
                    <a:pt x="3536" y="586"/>
                  </a:lnTo>
                  <a:cubicBezTo>
                    <a:pt x="3520" y="739"/>
                    <a:pt x="3520" y="909"/>
                    <a:pt x="3536" y="1059"/>
                  </a:cubicBezTo>
                  <a:cubicBezTo>
                    <a:pt x="3556" y="1244"/>
                    <a:pt x="3471" y="1277"/>
                    <a:pt x="3334" y="1313"/>
                  </a:cubicBezTo>
                  <a:lnTo>
                    <a:pt x="3318" y="1313"/>
                  </a:lnTo>
                  <a:cubicBezTo>
                    <a:pt x="3067" y="1394"/>
                    <a:pt x="2796" y="1479"/>
                    <a:pt x="2546" y="1547"/>
                  </a:cubicBezTo>
                  <a:cubicBezTo>
                    <a:pt x="1940" y="1733"/>
                    <a:pt x="1314" y="1935"/>
                    <a:pt x="692" y="2121"/>
                  </a:cubicBezTo>
                  <a:lnTo>
                    <a:pt x="607" y="2153"/>
                  </a:lnTo>
                  <a:cubicBezTo>
                    <a:pt x="425" y="2222"/>
                    <a:pt x="223" y="2271"/>
                    <a:pt x="21" y="2323"/>
                  </a:cubicBezTo>
                  <a:cubicBezTo>
                    <a:pt x="1" y="2323"/>
                    <a:pt x="1" y="2323"/>
                    <a:pt x="1" y="2339"/>
                  </a:cubicBezTo>
                  <a:lnTo>
                    <a:pt x="21" y="2339"/>
                  </a:lnTo>
                  <a:cubicBezTo>
                    <a:pt x="223" y="2303"/>
                    <a:pt x="425" y="2238"/>
                    <a:pt x="627" y="2170"/>
                  </a:cubicBezTo>
                  <a:lnTo>
                    <a:pt x="708" y="2153"/>
                  </a:lnTo>
                  <a:cubicBezTo>
                    <a:pt x="1314" y="1951"/>
                    <a:pt x="1940" y="1766"/>
                    <a:pt x="2546" y="1580"/>
                  </a:cubicBezTo>
                  <a:cubicBezTo>
                    <a:pt x="2813" y="1495"/>
                    <a:pt x="3067" y="1430"/>
                    <a:pt x="3334" y="1345"/>
                  </a:cubicBezTo>
                  <a:lnTo>
                    <a:pt x="3354" y="1345"/>
                  </a:lnTo>
                  <a:cubicBezTo>
                    <a:pt x="3471" y="1293"/>
                    <a:pt x="3588" y="1261"/>
                    <a:pt x="3572" y="1059"/>
                  </a:cubicBezTo>
                  <a:cubicBezTo>
                    <a:pt x="3556" y="909"/>
                    <a:pt x="3556" y="739"/>
                    <a:pt x="3556" y="586"/>
                  </a:cubicBezTo>
                  <a:lnTo>
                    <a:pt x="3556" y="283"/>
                  </a:lnTo>
                  <a:lnTo>
                    <a:pt x="3556" y="202"/>
                  </a:lnTo>
                  <a:cubicBezTo>
                    <a:pt x="3536" y="134"/>
                    <a:pt x="3536" y="81"/>
                    <a:pt x="3572" y="16"/>
                  </a:cubicBezTo>
                  <a:cubicBezTo>
                    <a:pt x="3572" y="16"/>
                    <a:pt x="3572" y="0"/>
                    <a:pt x="3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1189246" y="1572807"/>
              <a:ext cx="4867" cy="102007"/>
            </a:xfrm>
            <a:custGeom>
              <a:avLst/>
              <a:gdLst/>
              <a:ahLst/>
              <a:cxnLst/>
              <a:rect l="l" t="t" r="r" b="b"/>
              <a:pathLst>
                <a:path w="49" h="1027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34"/>
                    <a:pt x="16" y="272"/>
                    <a:pt x="0" y="389"/>
                  </a:cubicBezTo>
                  <a:lnTo>
                    <a:pt x="0" y="639"/>
                  </a:lnTo>
                  <a:lnTo>
                    <a:pt x="0" y="756"/>
                  </a:lnTo>
                  <a:cubicBezTo>
                    <a:pt x="0" y="841"/>
                    <a:pt x="0" y="926"/>
                    <a:pt x="16" y="1011"/>
                  </a:cubicBezTo>
                  <a:cubicBezTo>
                    <a:pt x="16" y="1027"/>
                    <a:pt x="33" y="1027"/>
                    <a:pt x="33" y="1027"/>
                  </a:cubicBezTo>
                  <a:cubicBezTo>
                    <a:pt x="49" y="1027"/>
                    <a:pt x="49" y="1011"/>
                    <a:pt x="49" y="1011"/>
                  </a:cubicBezTo>
                  <a:cubicBezTo>
                    <a:pt x="33" y="926"/>
                    <a:pt x="33" y="841"/>
                    <a:pt x="33" y="756"/>
                  </a:cubicBezTo>
                  <a:lnTo>
                    <a:pt x="33" y="639"/>
                  </a:lnTo>
                  <a:lnTo>
                    <a:pt x="33" y="389"/>
                  </a:lnTo>
                  <a:cubicBezTo>
                    <a:pt x="33" y="272"/>
                    <a:pt x="33" y="134"/>
                    <a:pt x="16" y="17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1033505" y="3376847"/>
              <a:ext cx="5364" cy="95153"/>
            </a:xfrm>
            <a:custGeom>
              <a:avLst/>
              <a:gdLst/>
              <a:ahLst/>
              <a:cxnLst/>
              <a:rect l="l" t="t" r="r" b="b"/>
              <a:pathLst>
                <a:path w="54" h="958" extrusionOk="0">
                  <a:moveTo>
                    <a:pt x="2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37" y="49"/>
                    <a:pt x="37" y="101"/>
                    <a:pt x="37" y="150"/>
                  </a:cubicBezTo>
                  <a:lnTo>
                    <a:pt x="37" y="740"/>
                  </a:lnTo>
                  <a:lnTo>
                    <a:pt x="37" y="942"/>
                  </a:lnTo>
                  <a:cubicBezTo>
                    <a:pt x="37" y="942"/>
                    <a:pt x="37" y="958"/>
                    <a:pt x="53" y="958"/>
                  </a:cubicBezTo>
                  <a:lnTo>
                    <a:pt x="53" y="942"/>
                  </a:lnTo>
                  <a:lnTo>
                    <a:pt x="53" y="740"/>
                  </a:lnTo>
                  <a:lnTo>
                    <a:pt x="53" y="150"/>
                  </a:lnTo>
                  <a:cubicBezTo>
                    <a:pt x="53" y="101"/>
                    <a:pt x="53" y="49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475398" y="1555326"/>
              <a:ext cx="163787" cy="206596"/>
            </a:xfrm>
            <a:custGeom>
              <a:avLst/>
              <a:gdLst/>
              <a:ahLst/>
              <a:cxnLst/>
              <a:rect l="l" t="t" r="r" b="b"/>
              <a:pathLst>
                <a:path w="1649" h="2080" extrusionOk="0">
                  <a:moveTo>
                    <a:pt x="1645" y="0"/>
                  </a:moveTo>
                  <a:cubicBezTo>
                    <a:pt x="1640" y="0"/>
                    <a:pt x="1633" y="7"/>
                    <a:pt x="1633" y="7"/>
                  </a:cubicBezTo>
                  <a:cubicBezTo>
                    <a:pt x="1580" y="76"/>
                    <a:pt x="1600" y="161"/>
                    <a:pt x="1617" y="225"/>
                  </a:cubicBezTo>
                  <a:lnTo>
                    <a:pt x="1617" y="294"/>
                  </a:lnTo>
                  <a:cubicBezTo>
                    <a:pt x="1633" y="448"/>
                    <a:pt x="1633" y="581"/>
                    <a:pt x="1633" y="714"/>
                  </a:cubicBezTo>
                  <a:cubicBezTo>
                    <a:pt x="1633" y="815"/>
                    <a:pt x="1617" y="916"/>
                    <a:pt x="1633" y="1033"/>
                  </a:cubicBezTo>
                  <a:cubicBezTo>
                    <a:pt x="1633" y="1070"/>
                    <a:pt x="1617" y="1086"/>
                    <a:pt x="1564" y="1118"/>
                  </a:cubicBezTo>
                  <a:cubicBezTo>
                    <a:pt x="1160" y="1357"/>
                    <a:pt x="740" y="1607"/>
                    <a:pt x="352" y="1861"/>
                  </a:cubicBezTo>
                  <a:cubicBezTo>
                    <a:pt x="235" y="1926"/>
                    <a:pt x="118" y="1995"/>
                    <a:pt x="17" y="2063"/>
                  </a:cubicBezTo>
                  <a:cubicBezTo>
                    <a:pt x="1" y="2063"/>
                    <a:pt x="1" y="2063"/>
                    <a:pt x="1" y="2080"/>
                  </a:cubicBezTo>
                  <a:lnTo>
                    <a:pt x="33" y="2080"/>
                  </a:lnTo>
                  <a:cubicBezTo>
                    <a:pt x="134" y="2011"/>
                    <a:pt x="251" y="1942"/>
                    <a:pt x="352" y="1878"/>
                  </a:cubicBezTo>
                  <a:cubicBezTo>
                    <a:pt x="756" y="1623"/>
                    <a:pt x="1176" y="1373"/>
                    <a:pt x="1580" y="1134"/>
                  </a:cubicBezTo>
                  <a:cubicBezTo>
                    <a:pt x="1633" y="1102"/>
                    <a:pt x="1649" y="1086"/>
                    <a:pt x="1649" y="1017"/>
                  </a:cubicBezTo>
                  <a:lnTo>
                    <a:pt x="1649" y="714"/>
                  </a:lnTo>
                  <a:lnTo>
                    <a:pt x="1649" y="294"/>
                  </a:lnTo>
                  <a:cubicBezTo>
                    <a:pt x="1649" y="278"/>
                    <a:pt x="1633" y="246"/>
                    <a:pt x="1633" y="225"/>
                  </a:cubicBezTo>
                  <a:cubicBezTo>
                    <a:pt x="1617" y="161"/>
                    <a:pt x="1617" y="92"/>
                    <a:pt x="1649" y="23"/>
                  </a:cubicBezTo>
                  <a:lnTo>
                    <a:pt x="1649" y="7"/>
                  </a:lnTo>
                  <a:cubicBezTo>
                    <a:pt x="1649" y="2"/>
                    <a:pt x="1647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1518608" y="2831553"/>
              <a:ext cx="182261" cy="299366"/>
            </a:xfrm>
            <a:custGeom>
              <a:avLst/>
              <a:gdLst/>
              <a:ahLst/>
              <a:cxnLst/>
              <a:rect l="l" t="t" r="r" b="b"/>
              <a:pathLst>
                <a:path w="1835" h="3014" extrusionOk="0">
                  <a:moveTo>
                    <a:pt x="65" y="0"/>
                  </a:moveTo>
                  <a:cubicBezTo>
                    <a:pt x="1" y="170"/>
                    <a:pt x="65" y="271"/>
                    <a:pt x="187" y="388"/>
                  </a:cubicBezTo>
                  <a:cubicBezTo>
                    <a:pt x="352" y="558"/>
                    <a:pt x="506" y="744"/>
                    <a:pt x="655" y="930"/>
                  </a:cubicBezTo>
                  <a:cubicBezTo>
                    <a:pt x="724" y="1010"/>
                    <a:pt x="793" y="1095"/>
                    <a:pt x="873" y="1164"/>
                  </a:cubicBezTo>
                  <a:cubicBezTo>
                    <a:pt x="926" y="1249"/>
                    <a:pt x="995" y="1313"/>
                    <a:pt x="1059" y="1398"/>
                  </a:cubicBezTo>
                  <a:cubicBezTo>
                    <a:pt x="1261" y="1636"/>
                    <a:pt x="1479" y="1871"/>
                    <a:pt x="1702" y="2105"/>
                  </a:cubicBezTo>
                  <a:cubicBezTo>
                    <a:pt x="1782" y="2206"/>
                    <a:pt x="1819" y="2291"/>
                    <a:pt x="1819" y="2408"/>
                  </a:cubicBezTo>
                  <a:cubicBezTo>
                    <a:pt x="1802" y="2493"/>
                    <a:pt x="1802" y="2594"/>
                    <a:pt x="1819" y="2695"/>
                  </a:cubicBezTo>
                  <a:lnTo>
                    <a:pt x="1819" y="2865"/>
                  </a:lnTo>
                  <a:lnTo>
                    <a:pt x="1819" y="2897"/>
                  </a:lnTo>
                  <a:cubicBezTo>
                    <a:pt x="1819" y="2929"/>
                    <a:pt x="1819" y="2966"/>
                    <a:pt x="1782" y="2982"/>
                  </a:cubicBezTo>
                  <a:lnTo>
                    <a:pt x="1782" y="3014"/>
                  </a:lnTo>
                  <a:lnTo>
                    <a:pt x="1802" y="3014"/>
                  </a:lnTo>
                  <a:cubicBezTo>
                    <a:pt x="1835" y="2966"/>
                    <a:pt x="1835" y="2929"/>
                    <a:pt x="1835" y="2897"/>
                  </a:cubicBezTo>
                  <a:lnTo>
                    <a:pt x="1835" y="2865"/>
                  </a:lnTo>
                  <a:lnTo>
                    <a:pt x="1835" y="2695"/>
                  </a:lnTo>
                  <a:lnTo>
                    <a:pt x="1835" y="2408"/>
                  </a:lnTo>
                  <a:cubicBezTo>
                    <a:pt x="1835" y="2291"/>
                    <a:pt x="1802" y="2190"/>
                    <a:pt x="1718" y="2089"/>
                  </a:cubicBezTo>
                  <a:cubicBezTo>
                    <a:pt x="1500" y="1855"/>
                    <a:pt x="1298" y="1616"/>
                    <a:pt x="1075" y="1382"/>
                  </a:cubicBezTo>
                  <a:cubicBezTo>
                    <a:pt x="1027" y="1297"/>
                    <a:pt x="958" y="1232"/>
                    <a:pt x="894" y="1148"/>
                  </a:cubicBezTo>
                  <a:cubicBezTo>
                    <a:pt x="825" y="1079"/>
                    <a:pt x="756" y="994"/>
                    <a:pt x="692" y="909"/>
                  </a:cubicBezTo>
                  <a:cubicBezTo>
                    <a:pt x="538" y="728"/>
                    <a:pt x="368" y="542"/>
                    <a:pt x="203" y="372"/>
                  </a:cubicBezTo>
                  <a:cubicBezTo>
                    <a:pt x="102" y="271"/>
                    <a:pt x="17" y="170"/>
                    <a:pt x="102" y="21"/>
                  </a:cubicBezTo>
                  <a:cubicBezTo>
                    <a:pt x="102" y="21"/>
                    <a:pt x="102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1991693" y="2985606"/>
              <a:ext cx="4966" cy="40227"/>
            </a:xfrm>
            <a:custGeom>
              <a:avLst/>
              <a:gdLst/>
              <a:ahLst/>
              <a:cxnLst/>
              <a:rect l="l" t="t" r="r" b="b"/>
              <a:pathLst>
                <a:path w="50" h="405" extrusionOk="0">
                  <a:moveTo>
                    <a:pt x="33" y="1"/>
                  </a:moveTo>
                  <a:cubicBezTo>
                    <a:pt x="33" y="1"/>
                    <a:pt x="17" y="1"/>
                    <a:pt x="17" y="17"/>
                  </a:cubicBezTo>
                  <a:cubicBezTo>
                    <a:pt x="1" y="102"/>
                    <a:pt x="1" y="166"/>
                    <a:pt x="1" y="251"/>
                  </a:cubicBezTo>
                  <a:cubicBezTo>
                    <a:pt x="1" y="304"/>
                    <a:pt x="17" y="352"/>
                    <a:pt x="1" y="388"/>
                  </a:cubicBezTo>
                  <a:cubicBezTo>
                    <a:pt x="1" y="405"/>
                    <a:pt x="17" y="405"/>
                    <a:pt x="17" y="405"/>
                  </a:cubicBezTo>
                  <a:cubicBezTo>
                    <a:pt x="33" y="405"/>
                    <a:pt x="33" y="405"/>
                    <a:pt x="33" y="388"/>
                  </a:cubicBezTo>
                  <a:lnTo>
                    <a:pt x="33" y="251"/>
                  </a:lnTo>
                  <a:cubicBezTo>
                    <a:pt x="33" y="186"/>
                    <a:pt x="33" y="102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1416701" y="3590694"/>
              <a:ext cx="85221" cy="143723"/>
            </a:xfrm>
            <a:custGeom>
              <a:avLst/>
              <a:gdLst/>
              <a:ahLst/>
              <a:cxnLst/>
              <a:rect l="l" t="t" r="r" b="b"/>
              <a:pathLst>
                <a:path w="858" h="1447" extrusionOk="0">
                  <a:moveTo>
                    <a:pt x="1" y="0"/>
                  </a:moveTo>
                  <a:lnTo>
                    <a:pt x="1" y="33"/>
                  </a:lnTo>
                  <a:cubicBezTo>
                    <a:pt x="65" y="85"/>
                    <a:pt x="134" y="134"/>
                    <a:pt x="203" y="202"/>
                  </a:cubicBezTo>
                  <a:cubicBezTo>
                    <a:pt x="384" y="356"/>
                    <a:pt x="570" y="505"/>
                    <a:pt x="756" y="659"/>
                  </a:cubicBezTo>
                  <a:cubicBezTo>
                    <a:pt x="825" y="707"/>
                    <a:pt x="825" y="740"/>
                    <a:pt x="825" y="792"/>
                  </a:cubicBezTo>
                  <a:lnTo>
                    <a:pt x="825" y="1265"/>
                  </a:lnTo>
                  <a:lnTo>
                    <a:pt x="825" y="1430"/>
                  </a:lnTo>
                  <a:cubicBezTo>
                    <a:pt x="825" y="1447"/>
                    <a:pt x="825" y="1447"/>
                    <a:pt x="841" y="1447"/>
                  </a:cubicBezTo>
                  <a:cubicBezTo>
                    <a:pt x="841" y="1447"/>
                    <a:pt x="857" y="1447"/>
                    <a:pt x="857" y="1430"/>
                  </a:cubicBezTo>
                  <a:lnTo>
                    <a:pt x="857" y="1265"/>
                  </a:lnTo>
                  <a:lnTo>
                    <a:pt x="857" y="792"/>
                  </a:lnTo>
                  <a:cubicBezTo>
                    <a:pt x="857" y="740"/>
                    <a:pt x="841" y="691"/>
                    <a:pt x="772" y="639"/>
                  </a:cubicBezTo>
                  <a:cubicBezTo>
                    <a:pt x="586" y="489"/>
                    <a:pt x="405" y="336"/>
                    <a:pt x="219" y="170"/>
                  </a:cubicBezTo>
                  <a:cubicBezTo>
                    <a:pt x="150" y="118"/>
                    <a:pt x="82" y="69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1087339" y="1629820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182"/>
                    <a:pt x="16" y="352"/>
                    <a:pt x="0" y="522"/>
                  </a:cubicBezTo>
                  <a:lnTo>
                    <a:pt x="0" y="825"/>
                  </a:lnTo>
                  <a:lnTo>
                    <a:pt x="0" y="857"/>
                  </a:lnTo>
                  <a:cubicBezTo>
                    <a:pt x="0" y="909"/>
                    <a:pt x="0" y="958"/>
                    <a:pt x="32" y="1010"/>
                  </a:cubicBezTo>
                  <a:lnTo>
                    <a:pt x="49" y="1027"/>
                  </a:lnTo>
                  <a:lnTo>
                    <a:pt x="49" y="1010"/>
                  </a:lnTo>
                  <a:cubicBezTo>
                    <a:pt x="65" y="1010"/>
                    <a:pt x="65" y="1010"/>
                    <a:pt x="49" y="990"/>
                  </a:cubicBezTo>
                  <a:cubicBezTo>
                    <a:pt x="32" y="958"/>
                    <a:pt x="32" y="909"/>
                    <a:pt x="32" y="857"/>
                  </a:cubicBezTo>
                  <a:lnTo>
                    <a:pt x="32" y="825"/>
                  </a:lnTo>
                  <a:lnTo>
                    <a:pt x="32" y="522"/>
                  </a:lnTo>
                  <a:cubicBezTo>
                    <a:pt x="32" y="352"/>
                    <a:pt x="32" y="182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933186" y="2751299"/>
              <a:ext cx="5364" cy="80354"/>
            </a:xfrm>
            <a:custGeom>
              <a:avLst/>
              <a:gdLst/>
              <a:ahLst/>
              <a:cxnLst/>
              <a:rect l="l" t="t" r="r" b="b"/>
              <a:pathLst>
                <a:path w="54" h="809" extrusionOk="0">
                  <a:moveTo>
                    <a:pt x="21" y="0"/>
                  </a:moveTo>
                  <a:cubicBezTo>
                    <a:pt x="1" y="0"/>
                    <a:pt x="1" y="0"/>
                    <a:pt x="1" y="21"/>
                  </a:cubicBezTo>
                  <a:cubicBezTo>
                    <a:pt x="21" y="138"/>
                    <a:pt x="21" y="271"/>
                    <a:pt x="21" y="404"/>
                  </a:cubicBezTo>
                  <a:lnTo>
                    <a:pt x="21" y="643"/>
                  </a:lnTo>
                  <a:lnTo>
                    <a:pt x="21" y="691"/>
                  </a:lnTo>
                  <a:cubicBezTo>
                    <a:pt x="21" y="728"/>
                    <a:pt x="21" y="760"/>
                    <a:pt x="37" y="792"/>
                  </a:cubicBezTo>
                  <a:lnTo>
                    <a:pt x="37" y="808"/>
                  </a:lnTo>
                  <a:lnTo>
                    <a:pt x="53" y="808"/>
                  </a:lnTo>
                  <a:lnTo>
                    <a:pt x="53" y="792"/>
                  </a:lnTo>
                  <a:cubicBezTo>
                    <a:pt x="37" y="760"/>
                    <a:pt x="37" y="728"/>
                    <a:pt x="37" y="691"/>
                  </a:cubicBezTo>
                  <a:lnTo>
                    <a:pt x="37" y="643"/>
                  </a:lnTo>
                  <a:lnTo>
                    <a:pt x="37" y="404"/>
                  </a:lnTo>
                  <a:cubicBezTo>
                    <a:pt x="53" y="271"/>
                    <a:pt x="53" y="138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1336446" y="2579168"/>
              <a:ext cx="4966" cy="88797"/>
            </a:xfrm>
            <a:custGeom>
              <a:avLst/>
              <a:gdLst/>
              <a:ahLst/>
              <a:cxnLst/>
              <a:rect l="l" t="t" r="r" b="b"/>
              <a:pathLst>
                <a:path w="50" h="894" extrusionOk="0">
                  <a:moveTo>
                    <a:pt x="17" y="0"/>
                  </a:moveTo>
                  <a:lnTo>
                    <a:pt x="17" y="17"/>
                  </a:lnTo>
                  <a:lnTo>
                    <a:pt x="17" y="202"/>
                  </a:lnTo>
                  <a:lnTo>
                    <a:pt x="17" y="744"/>
                  </a:lnTo>
                  <a:lnTo>
                    <a:pt x="17" y="776"/>
                  </a:lnTo>
                  <a:cubicBezTo>
                    <a:pt x="17" y="808"/>
                    <a:pt x="1" y="845"/>
                    <a:pt x="33" y="877"/>
                  </a:cubicBezTo>
                  <a:lnTo>
                    <a:pt x="33" y="893"/>
                  </a:lnTo>
                  <a:lnTo>
                    <a:pt x="49" y="893"/>
                  </a:lnTo>
                  <a:lnTo>
                    <a:pt x="49" y="877"/>
                  </a:lnTo>
                  <a:cubicBezTo>
                    <a:pt x="33" y="845"/>
                    <a:pt x="33" y="808"/>
                    <a:pt x="33" y="776"/>
                  </a:cubicBezTo>
                  <a:lnTo>
                    <a:pt x="33" y="744"/>
                  </a:lnTo>
                  <a:lnTo>
                    <a:pt x="33" y="202"/>
                  </a:lnTo>
                  <a:lnTo>
                    <a:pt x="33" y="17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730961" y="3589105"/>
              <a:ext cx="92074" cy="147299"/>
            </a:xfrm>
            <a:custGeom>
              <a:avLst/>
              <a:gdLst/>
              <a:ahLst/>
              <a:cxnLst/>
              <a:rect l="l" t="t" r="r" b="b"/>
              <a:pathLst>
                <a:path w="927" h="1483" extrusionOk="0">
                  <a:moveTo>
                    <a:pt x="910" y="0"/>
                  </a:moveTo>
                  <a:cubicBezTo>
                    <a:pt x="894" y="0"/>
                    <a:pt x="894" y="16"/>
                    <a:pt x="894" y="16"/>
                  </a:cubicBezTo>
                  <a:lnTo>
                    <a:pt x="894" y="675"/>
                  </a:lnTo>
                  <a:lnTo>
                    <a:pt x="894" y="792"/>
                  </a:lnTo>
                  <a:lnTo>
                    <a:pt x="894" y="1095"/>
                  </a:lnTo>
                  <a:cubicBezTo>
                    <a:pt x="894" y="1196"/>
                    <a:pt x="878" y="1228"/>
                    <a:pt x="760" y="1261"/>
                  </a:cubicBezTo>
                  <a:cubicBezTo>
                    <a:pt x="724" y="1281"/>
                    <a:pt x="676" y="1297"/>
                    <a:pt x="643" y="1297"/>
                  </a:cubicBezTo>
                  <a:cubicBezTo>
                    <a:pt x="506" y="1329"/>
                    <a:pt x="373" y="1362"/>
                    <a:pt x="255" y="1430"/>
                  </a:cubicBezTo>
                  <a:cubicBezTo>
                    <a:pt x="237" y="1446"/>
                    <a:pt x="212" y="1451"/>
                    <a:pt x="185" y="1451"/>
                  </a:cubicBezTo>
                  <a:cubicBezTo>
                    <a:pt x="157" y="1451"/>
                    <a:pt x="128" y="1446"/>
                    <a:pt x="102" y="1446"/>
                  </a:cubicBezTo>
                  <a:cubicBezTo>
                    <a:pt x="70" y="1446"/>
                    <a:pt x="37" y="1430"/>
                    <a:pt x="17" y="1430"/>
                  </a:cubicBezTo>
                  <a:cubicBezTo>
                    <a:pt x="1" y="1430"/>
                    <a:pt x="1" y="1446"/>
                    <a:pt x="1" y="1446"/>
                  </a:cubicBezTo>
                  <a:cubicBezTo>
                    <a:pt x="1" y="1463"/>
                    <a:pt x="1" y="1463"/>
                    <a:pt x="17" y="1463"/>
                  </a:cubicBezTo>
                  <a:lnTo>
                    <a:pt x="102" y="1463"/>
                  </a:lnTo>
                  <a:cubicBezTo>
                    <a:pt x="118" y="1483"/>
                    <a:pt x="154" y="1483"/>
                    <a:pt x="187" y="1483"/>
                  </a:cubicBezTo>
                  <a:cubicBezTo>
                    <a:pt x="219" y="1483"/>
                    <a:pt x="239" y="1463"/>
                    <a:pt x="272" y="1463"/>
                  </a:cubicBezTo>
                  <a:cubicBezTo>
                    <a:pt x="389" y="1398"/>
                    <a:pt x="522" y="1362"/>
                    <a:pt x="643" y="1329"/>
                  </a:cubicBezTo>
                  <a:cubicBezTo>
                    <a:pt x="692" y="1313"/>
                    <a:pt x="724" y="1297"/>
                    <a:pt x="777" y="1297"/>
                  </a:cubicBezTo>
                  <a:cubicBezTo>
                    <a:pt x="894" y="1261"/>
                    <a:pt x="926" y="1196"/>
                    <a:pt x="926" y="1079"/>
                  </a:cubicBezTo>
                  <a:cubicBezTo>
                    <a:pt x="910" y="994"/>
                    <a:pt x="910" y="893"/>
                    <a:pt x="910" y="792"/>
                  </a:cubicBezTo>
                  <a:lnTo>
                    <a:pt x="910" y="675"/>
                  </a:lnTo>
                  <a:lnTo>
                    <a:pt x="910" y="16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1745764" y="2000998"/>
              <a:ext cx="157331" cy="321018"/>
            </a:xfrm>
            <a:custGeom>
              <a:avLst/>
              <a:gdLst/>
              <a:ahLst/>
              <a:cxnLst/>
              <a:rect l="l" t="t" r="r" b="b"/>
              <a:pathLst>
                <a:path w="1584" h="3232" extrusionOk="0">
                  <a:moveTo>
                    <a:pt x="20" y="0"/>
                  </a:moveTo>
                  <a:cubicBezTo>
                    <a:pt x="0" y="16"/>
                    <a:pt x="0" y="16"/>
                    <a:pt x="20" y="16"/>
                  </a:cubicBezTo>
                  <a:cubicBezTo>
                    <a:pt x="53" y="49"/>
                    <a:pt x="85" y="81"/>
                    <a:pt x="121" y="134"/>
                  </a:cubicBezTo>
                  <a:cubicBezTo>
                    <a:pt x="255" y="352"/>
                    <a:pt x="388" y="586"/>
                    <a:pt x="525" y="808"/>
                  </a:cubicBezTo>
                  <a:cubicBezTo>
                    <a:pt x="606" y="941"/>
                    <a:pt x="675" y="1075"/>
                    <a:pt x="760" y="1212"/>
                  </a:cubicBezTo>
                  <a:cubicBezTo>
                    <a:pt x="946" y="1515"/>
                    <a:pt x="1148" y="1834"/>
                    <a:pt x="1333" y="2137"/>
                  </a:cubicBezTo>
                  <a:cubicBezTo>
                    <a:pt x="1366" y="2186"/>
                    <a:pt x="1382" y="2222"/>
                    <a:pt x="1382" y="2271"/>
                  </a:cubicBezTo>
                  <a:cubicBezTo>
                    <a:pt x="1382" y="2303"/>
                    <a:pt x="1382" y="2339"/>
                    <a:pt x="1398" y="2388"/>
                  </a:cubicBezTo>
                  <a:cubicBezTo>
                    <a:pt x="1398" y="2505"/>
                    <a:pt x="1398" y="2658"/>
                    <a:pt x="1382" y="2776"/>
                  </a:cubicBezTo>
                  <a:cubicBezTo>
                    <a:pt x="1350" y="2961"/>
                    <a:pt x="1414" y="3095"/>
                    <a:pt x="1568" y="3232"/>
                  </a:cubicBezTo>
                  <a:lnTo>
                    <a:pt x="1584" y="3232"/>
                  </a:lnTo>
                  <a:lnTo>
                    <a:pt x="1584" y="3212"/>
                  </a:lnTo>
                  <a:lnTo>
                    <a:pt x="1584" y="3196"/>
                  </a:lnTo>
                  <a:cubicBezTo>
                    <a:pt x="1434" y="3078"/>
                    <a:pt x="1382" y="2961"/>
                    <a:pt x="1414" y="2776"/>
                  </a:cubicBezTo>
                  <a:cubicBezTo>
                    <a:pt x="1434" y="2658"/>
                    <a:pt x="1414" y="2505"/>
                    <a:pt x="1414" y="2388"/>
                  </a:cubicBezTo>
                  <a:lnTo>
                    <a:pt x="1414" y="2271"/>
                  </a:lnTo>
                  <a:cubicBezTo>
                    <a:pt x="1414" y="2222"/>
                    <a:pt x="1398" y="2170"/>
                    <a:pt x="1366" y="2121"/>
                  </a:cubicBezTo>
                  <a:cubicBezTo>
                    <a:pt x="1164" y="1818"/>
                    <a:pt x="978" y="1515"/>
                    <a:pt x="776" y="1192"/>
                  </a:cubicBezTo>
                  <a:cubicBezTo>
                    <a:pt x="707" y="1059"/>
                    <a:pt x="626" y="925"/>
                    <a:pt x="542" y="788"/>
                  </a:cubicBezTo>
                  <a:cubicBezTo>
                    <a:pt x="424" y="570"/>
                    <a:pt x="287" y="352"/>
                    <a:pt x="154" y="117"/>
                  </a:cubicBezTo>
                  <a:cubicBezTo>
                    <a:pt x="101" y="65"/>
                    <a:pt x="69" y="33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1386605" y="1464146"/>
              <a:ext cx="4966" cy="93564"/>
            </a:xfrm>
            <a:custGeom>
              <a:avLst/>
              <a:gdLst/>
              <a:ahLst/>
              <a:cxnLst/>
              <a:rect l="l" t="t" r="r" b="b"/>
              <a:pathLst>
                <a:path w="50" h="942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cubicBezTo>
                    <a:pt x="17" y="202"/>
                    <a:pt x="17" y="404"/>
                    <a:pt x="17" y="590"/>
                  </a:cubicBezTo>
                  <a:lnTo>
                    <a:pt x="17" y="925"/>
                  </a:lnTo>
                  <a:cubicBezTo>
                    <a:pt x="17" y="941"/>
                    <a:pt x="33" y="941"/>
                    <a:pt x="33" y="941"/>
                  </a:cubicBezTo>
                  <a:cubicBezTo>
                    <a:pt x="33" y="941"/>
                    <a:pt x="49" y="941"/>
                    <a:pt x="49" y="925"/>
                  </a:cubicBezTo>
                  <a:lnTo>
                    <a:pt x="49" y="590"/>
                  </a:lnTo>
                  <a:cubicBezTo>
                    <a:pt x="49" y="404"/>
                    <a:pt x="49" y="202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1414714" y="1806817"/>
              <a:ext cx="88797" cy="260827"/>
            </a:xfrm>
            <a:custGeom>
              <a:avLst/>
              <a:gdLst/>
              <a:ahLst/>
              <a:cxnLst/>
              <a:rect l="l" t="t" r="r" b="b"/>
              <a:pathLst>
                <a:path w="894" h="2626" extrusionOk="0">
                  <a:moveTo>
                    <a:pt x="21" y="0"/>
                  </a:moveTo>
                  <a:lnTo>
                    <a:pt x="1" y="16"/>
                  </a:lnTo>
                  <a:cubicBezTo>
                    <a:pt x="1" y="16"/>
                    <a:pt x="1" y="36"/>
                    <a:pt x="21" y="36"/>
                  </a:cubicBezTo>
                  <a:cubicBezTo>
                    <a:pt x="69" y="53"/>
                    <a:pt x="85" y="85"/>
                    <a:pt x="122" y="137"/>
                  </a:cubicBezTo>
                  <a:cubicBezTo>
                    <a:pt x="122" y="154"/>
                    <a:pt x="138" y="154"/>
                    <a:pt x="138" y="170"/>
                  </a:cubicBezTo>
                  <a:cubicBezTo>
                    <a:pt x="271" y="372"/>
                    <a:pt x="425" y="574"/>
                    <a:pt x="542" y="776"/>
                  </a:cubicBezTo>
                  <a:cubicBezTo>
                    <a:pt x="627" y="893"/>
                    <a:pt x="691" y="994"/>
                    <a:pt x="760" y="1111"/>
                  </a:cubicBezTo>
                  <a:cubicBezTo>
                    <a:pt x="808" y="1180"/>
                    <a:pt x="829" y="1228"/>
                    <a:pt x="829" y="1297"/>
                  </a:cubicBezTo>
                  <a:lnTo>
                    <a:pt x="829" y="1584"/>
                  </a:lnTo>
                  <a:cubicBezTo>
                    <a:pt x="829" y="1818"/>
                    <a:pt x="829" y="2036"/>
                    <a:pt x="845" y="2258"/>
                  </a:cubicBezTo>
                  <a:lnTo>
                    <a:pt x="845" y="2339"/>
                  </a:lnTo>
                  <a:cubicBezTo>
                    <a:pt x="845" y="2424"/>
                    <a:pt x="845" y="2525"/>
                    <a:pt x="877" y="2626"/>
                  </a:cubicBezTo>
                  <a:lnTo>
                    <a:pt x="893" y="2626"/>
                  </a:lnTo>
                  <a:lnTo>
                    <a:pt x="893" y="2610"/>
                  </a:lnTo>
                  <a:cubicBezTo>
                    <a:pt x="861" y="2525"/>
                    <a:pt x="861" y="2440"/>
                    <a:pt x="861" y="2339"/>
                  </a:cubicBezTo>
                  <a:lnTo>
                    <a:pt x="861" y="2258"/>
                  </a:lnTo>
                  <a:lnTo>
                    <a:pt x="861" y="1584"/>
                  </a:lnTo>
                  <a:lnTo>
                    <a:pt x="861" y="1297"/>
                  </a:lnTo>
                  <a:cubicBezTo>
                    <a:pt x="861" y="1228"/>
                    <a:pt x="829" y="1163"/>
                    <a:pt x="792" y="1095"/>
                  </a:cubicBezTo>
                  <a:cubicBezTo>
                    <a:pt x="707" y="978"/>
                    <a:pt x="643" y="877"/>
                    <a:pt x="574" y="760"/>
                  </a:cubicBezTo>
                  <a:cubicBezTo>
                    <a:pt x="441" y="558"/>
                    <a:pt x="304" y="356"/>
                    <a:pt x="170" y="154"/>
                  </a:cubicBezTo>
                  <a:cubicBezTo>
                    <a:pt x="154" y="137"/>
                    <a:pt x="154" y="137"/>
                    <a:pt x="138" y="117"/>
                  </a:cubicBezTo>
                  <a:cubicBezTo>
                    <a:pt x="122" y="69"/>
                    <a:pt x="85" y="16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2095190" y="3264908"/>
              <a:ext cx="5364" cy="40227"/>
            </a:xfrm>
            <a:custGeom>
              <a:avLst/>
              <a:gdLst/>
              <a:ahLst/>
              <a:cxnLst/>
              <a:rect l="l" t="t" r="r" b="b"/>
              <a:pathLst>
                <a:path w="54" h="405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17" y="65"/>
                    <a:pt x="17" y="134"/>
                    <a:pt x="17" y="202"/>
                  </a:cubicBezTo>
                  <a:cubicBezTo>
                    <a:pt x="17" y="267"/>
                    <a:pt x="17" y="336"/>
                    <a:pt x="1" y="384"/>
                  </a:cubicBezTo>
                  <a:cubicBezTo>
                    <a:pt x="1" y="404"/>
                    <a:pt x="1" y="404"/>
                    <a:pt x="17" y="404"/>
                  </a:cubicBezTo>
                  <a:lnTo>
                    <a:pt x="37" y="404"/>
                  </a:lnTo>
                  <a:cubicBezTo>
                    <a:pt x="53" y="336"/>
                    <a:pt x="53" y="267"/>
                    <a:pt x="53" y="202"/>
                  </a:cubicBezTo>
                  <a:cubicBezTo>
                    <a:pt x="37" y="134"/>
                    <a:pt x="37" y="81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1271090" y="1276024"/>
              <a:ext cx="140545" cy="163290"/>
            </a:xfrm>
            <a:custGeom>
              <a:avLst/>
              <a:gdLst/>
              <a:ahLst/>
              <a:cxnLst/>
              <a:rect l="l" t="t" r="r" b="b"/>
              <a:pathLst>
                <a:path w="1415" h="1644" extrusionOk="0">
                  <a:moveTo>
                    <a:pt x="1399" y="0"/>
                  </a:moveTo>
                  <a:cubicBezTo>
                    <a:pt x="1398" y="0"/>
                    <a:pt x="1398" y="2"/>
                    <a:pt x="1398" y="8"/>
                  </a:cubicBezTo>
                  <a:cubicBezTo>
                    <a:pt x="1281" y="76"/>
                    <a:pt x="1164" y="129"/>
                    <a:pt x="1043" y="193"/>
                  </a:cubicBezTo>
                  <a:cubicBezTo>
                    <a:pt x="776" y="363"/>
                    <a:pt x="489" y="513"/>
                    <a:pt x="218" y="682"/>
                  </a:cubicBezTo>
                  <a:cubicBezTo>
                    <a:pt x="0" y="799"/>
                    <a:pt x="0" y="816"/>
                    <a:pt x="0" y="1070"/>
                  </a:cubicBezTo>
                  <a:lnTo>
                    <a:pt x="0" y="1240"/>
                  </a:lnTo>
                  <a:cubicBezTo>
                    <a:pt x="0" y="1373"/>
                    <a:pt x="0" y="1490"/>
                    <a:pt x="16" y="1624"/>
                  </a:cubicBezTo>
                  <a:lnTo>
                    <a:pt x="33" y="1644"/>
                  </a:lnTo>
                  <a:lnTo>
                    <a:pt x="53" y="1624"/>
                  </a:lnTo>
                  <a:cubicBezTo>
                    <a:pt x="33" y="1490"/>
                    <a:pt x="33" y="1357"/>
                    <a:pt x="33" y="1240"/>
                  </a:cubicBezTo>
                  <a:lnTo>
                    <a:pt x="33" y="1070"/>
                  </a:lnTo>
                  <a:cubicBezTo>
                    <a:pt x="33" y="816"/>
                    <a:pt x="33" y="816"/>
                    <a:pt x="235" y="698"/>
                  </a:cubicBezTo>
                  <a:cubicBezTo>
                    <a:pt x="505" y="549"/>
                    <a:pt x="792" y="379"/>
                    <a:pt x="1063" y="230"/>
                  </a:cubicBezTo>
                  <a:cubicBezTo>
                    <a:pt x="1180" y="161"/>
                    <a:pt x="1297" y="92"/>
                    <a:pt x="1398" y="28"/>
                  </a:cubicBezTo>
                  <a:cubicBezTo>
                    <a:pt x="1414" y="28"/>
                    <a:pt x="1414" y="8"/>
                    <a:pt x="1414" y="8"/>
                  </a:cubicBezTo>
                  <a:cubicBezTo>
                    <a:pt x="1403" y="8"/>
                    <a:pt x="1400" y="0"/>
                    <a:pt x="1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1378162" y="3085924"/>
              <a:ext cx="4966" cy="102007"/>
            </a:xfrm>
            <a:custGeom>
              <a:avLst/>
              <a:gdLst/>
              <a:ahLst/>
              <a:cxnLst/>
              <a:rect l="l" t="t" r="r" b="b"/>
              <a:pathLst>
                <a:path w="50" h="1027" extrusionOk="0">
                  <a:moveTo>
                    <a:pt x="17" y="1"/>
                  </a:moveTo>
                  <a:cubicBezTo>
                    <a:pt x="17" y="1"/>
                    <a:pt x="1" y="17"/>
                    <a:pt x="17" y="17"/>
                  </a:cubicBezTo>
                  <a:cubicBezTo>
                    <a:pt x="33" y="134"/>
                    <a:pt x="33" y="251"/>
                    <a:pt x="17" y="352"/>
                  </a:cubicBezTo>
                  <a:lnTo>
                    <a:pt x="17" y="522"/>
                  </a:lnTo>
                  <a:lnTo>
                    <a:pt x="17" y="857"/>
                  </a:lnTo>
                  <a:lnTo>
                    <a:pt x="17" y="1027"/>
                  </a:lnTo>
                  <a:lnTo>
                    <a:pt x="49" y="1027"/>
                  </a:lnTo>
                  <a:lnTo>
                    <a:pt x="49" y="857"/>
                  </a:lnTo>
                  <a:lnTo>
                    <a:pt x="49" y="522"/>
                  </a:lnTo>
                  <a:lnTo>
                    <a:pt x="49" y="352"/>
                  </a:lnTo>
                  <a:cubicBezTo>
                    <a:pt x="49" y="251"/>
                    <a:pt x="49" y="134"/>
                    <a:pt x="33" y="17"/>
                  </a:cubicBezTo>
                  <a:cubicBezTo>
                    <a:pt x="33" y="17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1252616" y="2111348"/>
              <a:ext cx="160609" cy="80354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1584" y="0"/>
                  </a:moveTo>
                  <a:lnTo>
                    <a:pt x="1382" y="101"/>
                  </a:lnTo>
                  <a:cubicBezTo>
                    <a:pt x="1229" y="166"/>
                    <a:pt x="1079" y="234"/>
                    <a:pt x="926" y="303"/>
                  </a:cubicBezTo>
                  <a:lnTo>
                    <a:pt x="760" y="384"/>
                  </a:lnTo>
                  <a:cubicBezTo>
                    <a:pt x="542" y="485"/>
                    <a:pt x="320" y="586"/>
                    <a:pt x="85" y="707"/>
                  </a:cubicBezTo>
                  <a:cubicBezTo>
                    <a:pt x="53" y="723"/>
                    <a:pt x="17" y="739"/>
                    <a:pt x="1" y="788"/>
                  </a:cubicBezTo>
                  <a:cubicBezTo>
                    <a:pt x="1" y="788"/>
                    <a:pt x="1" y="808"/>
                    <a:pt x="17" y="808"/>
                  </a:cubicBezTo>
                  <a:cubicBezTo>
                    <a:pt x="17" y="808"/>
                    <a:pt x="37" y="808"/>
                    <a:pt x="37" y="788"/>
                  </a:cubicBezTo>
                  <a:cubicBezTo>
                    <a:pt x="37" y="756"/>
                    <a:pt x="53" y="739"/>
                    <a:pt x="101" y="723"/>
                  </a:cubicBezTo>
                  <a:cubicBezTo>
                    <a:pt x="320" y="622"/>
                    <a:pt x="558" y="521"/>
                    <a:pt x="776" y="420"/>
                  </a:cubicBezTo>
                  <a:lnTo>
                    <a:pt x="946" y="335"/>
                  </a:lnTo>
                  <a:cubicBezTo>
                    <a:pt x="1095" y="267"/>
                    <a:pt x="1249" y="182"/>
                    <a:pt x="1382" y="117"/>
                  </a:cubicBezTo>
                  <a:lnTo>
                    <a:pt x="1600" y="16"/>
                  </a:lnTo>
                  <a:cubicBezTo>
                    <a:pt x="1616" y="16"/>
                    <a:pt x="1616" y="16"/>
                    <a:pt x="1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931597" y="3244844"/>
              <a:ext cx="5364" cy="88300"/>
            </a:xfrm>
            <a:custGeom>
              <a:avLst/>
              <a:gdLst/>
              <a:ahLst/>
              <a:cxnLst/>
              <a:rect l="l" t="t" r="r" b="b"/>
              <a:pathLst>
                <a:path w="54" h="889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lnTo>
                    <a:pt x="1" y="202"/>
                  </a:lnTo>
                  <a:lnTo>
                    <a:pt x="1" y="740"/>
                  </a:lnTo>
                  <a:lnTo>
                    <a:pt x="1" y="772"/>
                  </a:lnTo>
                  <a:cubicBezTo>
                    <a:pt x="1" y="808"/>
                    <a:pt x="1" y="840"/>
                    <a:pt x="17" y="889"/>
                  </a:cubicBezTo>
                  <a:lnTo>
                    <a:pt x="37" y="889"/>
                  </a:lnTo>
                  <a:cubicBezTo>
                    <a:pt x="53" y="889"/>
                    <a:pt x="53" y="873"/>
                    <a:pt x="53" y="873"/>
                  </a:cubicBezTo>
                  <a:cubicBezTo>
                    <a:pt x="37" y="840"/>
                    <a:pt x="37" y="808"/>
                    <a:pt x="37" y="772"/>
                  </a:cubicBezTo>
                  <a:lnTo>
                    <a:pt x="37" y="740"/>
                  </a:lnTo>
                  <a:lnTo>
                    <a:pt x="37" y="202"/>
                  </a:lnTo>
                  <a:lnTo>
                    <a:pt x="37" y="16"/>
                  </a:lnTo>
                  <a:cubicBezTo>
                    <a:pt x="37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791152" y="2649391"/>
              <a:ext cx="5364" cy="80354"/>
            </a:xfrm>
            <a:custGeom>
              <a:avLst/>
              <a:gdLst/>
              <a:ahLst/>
              <a:cxnLst/>
              <a:rect l="l" t="t" r="r" b="b"/>
              <a:pathLst>
                <a:path w="54" h="809" extrusionOk="0">
                  <a:moveTo>
                    <a:pt x="17" y="0"/>
                  </a:moveTo>
                  <a:cubicBezTo>
                    <a:pt x="1" y="0"/>
                    <a:pt x="1" y="0"/>
                    <a:pt x="1" y="17"/>
                  </a:cubicBezTo>
                  <a:cubicBezTo>
                    <a:pt x="17" y="170"/>
                    <a:pt x="17" y="340"/>
                    <a:pt x="17" y="505"/>
                  </a:cubicBezTo>
                  <a:lnTo>
                    <a:pt x="17" y="792"/>
                  </a:lnTo>
                  <a:cubicBezTo>
                    <a:pt x="17" y="792"/>
                    <a:pt x="17" y="808"/>
                    <a:pt x="37" y="808"/>
                  </a:cubicBezTo>
                  <a:lnTo>
                    <a:pt x="37" y="792"/>
                  </a:lnTo>
                  <a:lnTo>
                    <a:pt x="37" y="505"/>
                  </a:lnTo>
                  <a:cubicBezTo>
                    <a:pt x="53" y="340"/>
                    <a:pt x="53" y="17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672458" y="1604591"/>
              <a:ext cx="145710" cy="192293"/>
            </a:xfrm>
            <a:custGeom>
              <a:avLst/>
              <a:gdLst/>
              <a:ahLst/>
              <a:cxnLst/>
              <a:rect l="l" t="t" r="r" b="b"/>
              <a:pathLst>
                <a:path w="1467" h="1936" extrusionOk="0">
                  <a:moveTo>
                    <a:pt x="1398" y="0"/>
                  </a:moveTo>
                  <a:lnTo>
                    <a:pt x="1398" y="16"/>
                  </a:lnTo>
                  <a:cubicBezTo>
                    <a:pt x="1434" y="101"/>
                    <a:pt x="1434" y="170"/>
                    <a:pt x="1434" y="255"/>
                  </a:cubicBezTo>
                  <a:cubicBezTo>
                    <a:pt x="1414" y="303"/>
                    <a:pt x="1414" y="356"/>
                    <a:pt x="1414" y="404"/>
                  </a:cubicBezTo>
                  <a:cubicBezTo>
                    <a:pt x="1434" y="489"/>
                    <a:pt x="1434" y="590"/>
                    <a:pt x="1434" y="691"/>
                  </a:cubicBezTo>
                  <a:cubicBezTo>
                    <a:pt x="1434" y="776"/>
                    <a:pt x="1414" y="861"/>
                    <a:pt x="1434" y="941"/>
                  </a:cubicBezTo>
                  <a:cubicBezTo>
                    <a:pt x="1434" y="1026"/>
                    <a:pt x="1398" y="1079"/>
                    <a:pt x="1333" y="1127"/>
                  </a:cubicBezTo>
                  <a:cubicBezTo>
                    <a:pt x="1063" y="1264"/>
                    <a:pt x="828" y="1414"/>
                    <a:pt x="574" y="1547"/>
                  </a:cubicBezTo>
                  <a:cubicBezTo>
                    <a:pt x="473" y="1616"/>
                    <a:pt x="388" y="1668"/>
                    <a:pt x="287" y="1733"/>
                  </a:cubicBezTo>
                  <a:cubicBezTo>
                    <a:pt x="255" y="1749"/>
                    <a:pt x="238" y="1749"/>
                    <a:pt x="222" y="1769"/>
                  </a:cubicBezTo>
                  <a:cubicBezTo>
                    <a:pt x="154" y="1802"/>
                    <a:pt x="69" y="1850"/>
                    <a:pt x="0" y="1919"/>
                  </a:cubicBezTo>
                  <a:lnTo>
                    <a:pt x="0" y="1935"/>
                  </a:lnTo>
                  <a:lnTo>
                    <a:pt x="20" y="1935"/>
                  </a:lnTo>
                  <a:cubicBezTo>
                    <a:pt x="85" y="1870"/>
                    <a:pt x="154" y="1834"/>
                    <a:pt x="238" y="1786"/>
                  </a:cubicBezTo>
                  <a:cubicBezTo>
                    <a:pt x="255" y="1786"/>
                    <a:pt x="271" y="1769"/>
                    <a:pt x="287" y="1749"/>
                  </a:cubicBezTo>
                  <a:cubicBezTo>
                    <a:pt x="388" y="1701"/>
                    <a:pt x="489" y="1632"/>
                    <a:pt x="590" y="1584"/>
                  </a:cubicBezTo>
                  <a:cubicBezTo>
                    <a:pt x="828" y="1430"/>
                    <a:pt x="1079" y="1281"/>
                    <a:pt x="1333" y="1143"/>
                  </a:cubicBezTo>
                  <a:cubicBezTo>
                    <a:pt x="1434" y="1095"/>
                    <a:pt x="1467" y="1026"/>
                    <a:pt x="1450" y="941"/>
                  </a:cubicBezTo>
                  <a:lnTo>
                    <a:pt x="1450" y="691"/>
                  </a:lnTo>
                  <a:lnTo>
                    <a:pt x="1450" y="388"/>
                  </a:lnTo>
                  <a:lnTo>
                    <a:pt x="1450" y="255"/>
                  </a:lnTo>
                  <a:cubicBezTo>
                    <a:pt x="1467" y="186"/>
                    <a:pt x="1467" y="85"/>
                    <a:pt x="1414" y="16"/>
                  </a:cubicBezTo>
                  <a:cubicBezTo>
                    <a:pt x="1414" y="0"/>
                    <a:pt x="1414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1256191" y="2643332"/>
              <a:ext cx="162198" cy="230434"/>
            </a:xfrm>
            <a:custGeom>
              <a:avLst/>
              <a:gdLst/>
              <a:ahLst/>
              <a:cxnLst/>
              <a:rect l="l" t="t" r="r" b="b"/>
              <a:pathLst>
                <a:path w="1633" h="2320" extrusionOk="0">
                  <a:moveTo>
                    <a:pt x="1539" y="1"/>
                  </a:moveTo>
                  <a:cubicBezTo>
                    <a:pt x="1519" y="1"/>
                    <a:pt x="1498" y="5"/>
                    <a:pt x="1479" y="13"/>
                  </a:cubicBezTo>
                  <a:cubicBezTo>
                    <a:pt x="1294" y="78"/>
                    <a:pt x="1128" y="162"/>
                    <a:pt x="958" y="231"/>
                  </a:cubicBezTo>
                  <a:lnTo>
                    <a:pt x="809" y="280"/>
                  </a:lnTo>
                  <a:cubicBezTo>
                    <a:pt x="724" y="316"/>
                    <a:pt x="655" y="348"/>
                    <a:pt x="570" y="381"/>
                  </a:cubicBezTo>
                  <a:cubicBezTo>
                    <a:pt x="385" y="465"/>
                    <a:pt x="203" y="534"/>
                    <a:pt x="1" y="603"/>
                  </a:cubicBezTo>
                  <a:lnTo>
                    <a:pt x="1" y="619"/>
                  </a:lnTo>
                  <a:lnTo>
                    <a:pt x="17" y="619"/>
                  </a:lnTo>
                  <a:cubicBezTo>
                    <a:pt x="203" y="566"/>
                    <a:pt x="405" y="481"/>
                    <a:pt x="587" y="401"/>
                  </a:cubicBezTo>
                  <a:cubicBezTo>
                    <a:pt x="655" y="381"/>
                    <a:pt x="740" y="348"/>
                    <a:pt x="809" y="316"/>
                  </a:cubicBezTo>
                  <a:lnTo>
                    <a:pt x="974" y="247"/>
                  </a:lnTo>
                  <a:cubicBezTo>
                    <a:pt x="1144" y="179"/>
                    <a:pt x="1314" y="114"/>
                    <a:pt x="1479" y="45"/>
                  </a:cubicBezTo>
                  <a:cubicBezTo>
                    <a:pt x="1506" y="37"/>
                    <a:pt x="1523" y="33"/>
                    <a:pt x="1537" y="33"/>
                  </a:cubicBezTo>
                  <a:cubicBezTo>
                    <a:pt x="1552" y="33"/>
                    <a:pt x="1564" y="37"/>
                    <a:pt x="1580" y="45"/>
                  </a:cubicBezTo>
                  <a:cubicBezTo>
                    <a:pt x="1597" y="61"/>
                    <a:pt x="1597" y="78"/>
                    <a:pt x="1597" y="114"/>
                  </a:cubicBezTo>
                  <a:cubicBezTo>
                    <a:pt x="1597" y="231"/>
                    <a:pt x="1597" y="364"/>
                    <a:pt x="1580" y="481"/>
                  </a:cubicBezTo>
                  <a:lnTo>
                    <a:pt x="1580" y="720"/>
                  </a:lnTo>
                  <a:cubicBezTo>
                    <a:pt x="1580" y="768"/>
                    <a:pt x="1564" y="784"/>
                    <a:pt x="1496" y="805"/>
                  </a:cubicBezTo>
                  <a:cubicBezTo>
                    <a:pt x="1261" y="885"/>
                    <a:pt x="1027" y="986"/>
                    <a:pt x="809" y="1071"/>
                  </a:cubicBezTo>
                  <a:cubicBezTo>
                    <a:pt x="607" y="1156"/>
                    <a:pt x="405" y="1241"/>
                    <a:pt x="203" y="1310"/>
                  </a:cubicBezTo>
                  <a:cubicBezTo>
                    <a:pt x="134" y="1342"/>
                    <a:pt x="102" y="1374"/>
                    <a:pt x="102" y="1443"/>
                  </a:cubicBezTo>
                  <a:lnTo>
                    <a:pt x="102" y="1714"/>
                  </a:lnTo>
                  <a:cubicBezTo>
                    <a:pt x="102" y="1916"/>
                    <a:pt x="102" y="2118"/>
                    <a:pt x="118" y="2320"/>
                  </a:cubicBezTo>
                  <a:lnTo>
                    <a:pt x="134" y="2320"/>
                  </a:lnTo>
                  <a:cubicBezTo>
                    <a:pt x="118" y="2118"/>
                    <a:pt x="134" y="1916"/>
                    <a:pt x="134" y="1714"/>
                  </a:cubicBezTo>
                  <a:lnTo>
                    <a:pt x="134" y="1443"/>
                  </a:lnTo>
                  <a:cubicBezTo>
                    <a:pt x="134" y="1374"/>
                    <a:pt x="166" y="1358"/>
                    <a:pt x="219" y="1342"/>
                  </a:cubicBezTo>
                  <a:cubicBezTo>
                    <a:pt x="421" y="1257"/>
                    <a:pt x="623" y="1172"/>
                    <a:pt x="809" y="1108"/>
                  </a:cubicBezTo>
                  <a:cubicBezTo>
                    <a:pt x="1043" y="1007"/>
                    <a:pt x="1277" y="922"/>
                    <a:pt x="1516" y="837"/>
                  </a:cubicBezTo>
                  <a:cubicBezTo>
                    <a:pt x="1564" y="805"/>
                    <a:pt x="1597" y="784"/>
                    <a:pt x="1597" y="720"/>
                  </a:cubicBezTo>
                  <a:cubicBezTo>
                    <a:pt x="1597" y="635"/>
                    <a:pt x="1617" y="566"/>
                    <a:pt x="1617" y="481"/>
                  </a:cubicBezTo>
                  <a:cubicBezTo>
                    <a:pt x="1617" y="364"/>
                    <a:pt x="1633" y="231"/>
                    <a:pt x="1633" y="114"/>
                  </a:cubicBezTo>
                  <a:cubicBezTo>
                    <a:pt x="1633" y="61"/>
                    <a:pt x="1617" y="29"/>
                    <a:pt x="1597" y="13"/>
                  </a:cubicBezTo>
                  <a:cubicBezTo>
                    <a:pt x="1580" y="5"/>
                    <a:pt x="1560" y="1"/>
                    <a:pt x="1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0"/>
            <p:cNvSpPr/>
            <p:nvPr/>
          </p:nvSpPr>
          <p:spPr>
            <a:xfrm>
              <a:off x="2167002" y="3353109"/>
              <a:ext cx="6953" cy="38637"/>
            </a:xfrm>
            <a:custGeom>
              <a:avLst/>
              <a:gdLst/>
              <a:ahLst/>
              <a:cxnLst/>
              <a:rect l="l" t="t" r="r" b="b"/>
              <a:pathLst>
                <a:path w="70" h="389" extrusionOk="0">
                  <a:moveTo>
                    <a:pt x="53" y="1"/>
                  </a:moveTo>
                  <a:cubicBezTo>
                    <a:pt x="53" y="1"/>
                    <a:pt x="37" y="1"/>
                    <a:pt x="37" y="21"/>
                  </a:cubicBezTo>
                  <a:cubicBezTo>
                    <a:pt x="21" y="70"/>
                    <a:pt x="21" y="138"/>
                    <a:pt x="21" y="203"/>
                  </a:cubicBezTo>
                  <a:cubicBezTo>
                    <a:pt x="21" y="255"/>
                    <a:pt x="37" y="324"/>
                    <a:pt x="21" y="373"/>
                  </a:cubicBezTo>
                  <a:cubicBezTo>
                    <a:pt x="1" y="389"/>
                    <a:pt x="21" y="389"/>
                    <a:pt x="21" y="389"/>
                  </a:cubicBezTo>
                  <a:lnTo>
                    <a:pt x="37" y="389"/>
                  </a:lnTo>
                  <a:cubicBezTo>
                    <a:pt x="53" y="324"/>
                    <a:pt x="53" y="255"/>
                    <a:pt x="53" y="203"/>
                  </a:cubicBezTo>
                  <a:cubicBezTo>
                    <a:pt x="53" y="138"/>
                    <a:pt x="53" y="86"/>
                    <a:pt x="70" y="21"/>
                  </a:cubicBezTo>
                  <a:cubicBezTo>
                    <a:pt x="70" y="21"/>
                    <a:pt x="70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0"/>
            <p:cNvSpPr/>
            <p:nvPr/>
          </p:nvSpPr>
          <p:spPr>
            <a:xfrm>
              <a:off x="1740897" y="2459184"/>
              <a:ext cx="142134" cy="290625"/>
            </a:xfrm>
            <a:custGeom>
              <a:avLst/>
              <a:gdLst/>
              <a:ahLst/>
              <a:cxnLst/>
              <a:rect l="l" t="t" r="r" b="b"/>
              <a:pathLst>
                <a:path w="1431" h="2926" extrusionOk="0">
                  <a:moveTo>
                    <a:pt x="41" y="1"/>
                  </a:moveTo>
                  <a:cubicBezTo>
                    <a:pt x="37" y="1"/>
                    <a:pt x="33" y="5"/>
                    <a:pt x="33" y="13"/>
                  </a:cubicBezTo>
                  <a:cubicBezTo>
                    <a:pt x="1" y="65"/>
                    <a:pt x="1" y="114"/>
                    <a:pt x="1" y="166"/>
                  </a:cubicBezTo>
                  <a:lnTo>
                    <a:pt x="1" y="336"/>
                  </a:lnTo>
                  <a:lnTo>
                    <a:pt x="1" y="922"/>
                  </a:lnTo>
                  <a:cubicBezTo>
                    <a:pt x="1" y="1006"/>
                    <a:pt x="17" y="1059"/>
                    <a:pt x="69" y="1124"/>
                  </a:cubicBezTo>
                  <a:cubicBezTo>
                    <a:pt x="271" y="1378"/>
                    <a:pt x="453" y="1649"/>
                    <a:pt x="639" y="1915"/>
                  </a:cubicBezTo>
                  <a:cubicBezTo>
                    <a:pt x="793" y="2134"/>
                    <a:pt x="958" y="2356"/>
                    <a:pt x="1112" y="2574"/>
                  </a:cubicBezTo>
                  <a:cubicBezTo>
                    <a:pt x="1144" y="2606"/>
                    <a:pt x="1180" y="2638"/>
                    <a:pt x="1197" y="2675"/>
                  </a:cubicBezTo>
                  <a:cubicBezTo>
                    <a:pt x="1245" y="2776"/>
                    <a:pt x="1314" y="2861"/>
                    <a:pt x="1399" y="2925"/>
                  </a:cubicBezTo>
                  <a:lnTo>
                    <a:pt x="1415" y="2925"/>
                  </a:lnTo>
                  <a:lnTo>
                    <a:pt x="1415" y="2909"/>
                  </a:lnTo>
                  <a:cubicBezTo>
                    <a:pt x="1431" y="2909"/>
                    <a:pt x="1431" y="2909"/>
                    <a:pt x="1415" y="2893"/>
                  </a:cubicBezTo>
                  <a:cubicBezTo>
                    <a:pt x="1330" y="2840"/>
                    <a:pt x="1261" y="2760"/>
                    <a:pt x="1213" y="2675"/>
                  </a:cubicBezTo>
                  <a:cubicBezTo>
                    <a:pt x="1197" y="2622"/>
                    <a:pt x="1160" y="2590"/>
                    <a:pt x="1144" y="2558"/>
                  </a:cubicBezTo>
                  <a:cubicBezTo>
                    <a:pt x="978" y="2335"/>
                    <a:pt x="825" y="2117"/>
                    <a:pt x="675" y="1899"/>
                  </a:cubicBezTo>
                  <a:cubicBezTo>
                    <a:pt x="490" y="1629"/>
                    <a:pt x="288" y="1362"/>
                    <a:pt x="86" y="1107"/>
                  </a:cubicBezTo>
                  <a:cubicBezTo>
                    <a:pt x="49" y="1059"/>
                    <a:pt x="33" y="990"/>
                    <a:pt x="33" y="922"/>
                  </a:cubicBezTo>
                  <a:lnTo>
                    <a:pt x="33" y="336"/>
                  </a:lnTo>
                  <a:lnTo>
                    <a:pt x="33" y="166"/>
                  </a:lnTo>
                  <a:cubicBezTo>
                    <a:pt x="33" y="114"/>
                    <a:pt x="33" y="65"/>
                    <a:pt x="49" y="33"/>
                  </a:cubicBezTo>
                  <a:cubicBezTo>
                    <a:pt x="69" y="13"/>
                    <a:pt x="49" y="13"/>
                    <a:pt x="49" y="13"/>
                  </a:cubicBezTo>
                  <a:cubicBezTo>
                    <a:pt x="49" y="5"/>
                    <a:pt x="45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0"/>
            <p:cNvSpPr/>
            <p:nvPr/>
          </p:nvSpPr>
          <p:spPr>
            <a:xfrm>
              <a:off x="672458" y="1758247"/>
              <a:ext cx="145710" cy="204312"/>
            </a:xfrm>
            <a:custGeom>
              <a:avLst/>
              <a:gdLst/>
              <a:ahLst/>
              <a:cxnLst/>
              <a:rect l="l" t="t" r="r" b="b"/>
              <a:pathLst>
                <a:path w="1467" h="2057" extrusionOk="0">
                  <a:moveTo>
                    <a:pt x="1398" y="0"/>
                  </a:moveTo>
                  <a:lnTo>
                    <a:pt x="1398" y="20"/>
                  </a:lnTo>
                  <a:cubicBezTo>
                    <a:pt x="1450" y="101"/>
                    <a:pt x="1434" y="186"/>
                    <a:pt x="1434" y="271"/>
                  </a:cubicBezTo>
                  <a:cubicBezTo>
                    <a:pt x="1414" y="323"/>
                    <a:pt x="1414" y="372"/>
                    <a:pt x="1414" y="424"/>
                  </a:cubicBezTo>
                  <a:cubicBezTo>
                    <a:pt x="1434" y="558"/>
                    <a:pt x="1434" y="707"/>
                    <a:pt x="1434" y="845"/>
                  </a:cubicBezTo>
                  <a:lnTo>
                    <a:pt x="1434" y="1148"/>
                  </a:lnTo>
                  <a:cubicBezTo>
                    <a:pt x="1434" y="1232"/>
                    <a:pt x="1398" y="1265"/>
                    <a:pt x="1333" y="1313"/>
                  </a:cubicBezTo>
                  <a:cubicBezTo>
                    <a:pt x="978" y="1499"/>
                    <a:pt x="626" y="1685"/>
                    <a:pt x="287" y="1871"/>
                  </a:cubicBezTo>
                  <a:lnTo>
                    <a:pt x="20" y="2020"/>
                  </a:lnTo>
                  <a:lnTo>
                    <a:pt x="0" y="2040"/>
                  </a:lnTo>
                  <a:lnTo>
                    <a:pt x="0" y="2056"/>
                  </a:lnTo>
                  <a:lnTo>
                    <a:pt x="37" y="2056"/>
                  </a:lnTo>
                  <a:lnTo>
                    <a:pt x="303" y="1903"/>
                  </a:lnTo>
                  <a:cubicBezTo>
                    <a:pt x="642" y="1717"/>
                    <a:pt x="994" y="1515"/>
                    <a:pt x="1333" y="1333"/>
                  </a:cubicBezTo>
                  <a:cubicBezTo>
                    <a:pt x="1414" y="1297"/>
                    <a:pt x="1467" y="1249"/>
                    <a:pt x="1450" y="1148"/>
                  </a:cubicBezTo>
                  <a:lnTo>
                    <a:pt x="1450" y="845"/>
                  </a:lnTo>
                  <a:lnTo>
                    <a:pt x="1450" y="424"/>
                  </a:lnTo>
                  <a:lnTo>
                    <a:pt x="1450" y="271"/>
                  </a:lnTo>
                  <a:cubicBezTo>
                    <a:pt x="1467" y="186"/>
                    <a:pt x="1467" y="85"/>
                    <a:pt x="1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0"/>
            <p:cNvSpPr/>
            <p:nvPr/>
          </p:nvSpPr>
          <p:spPr>
            <a:xfrm>
              <a:off x="869817" y="3147009"/>
              <a:ext cx="336314" cy="208285"/>
            </a:xfrm>
            <a:custGeom>
              <a:avLst/>
              <a:gdLst/>
              <a:ahLst/>
              <a:cxnLst/>
              <a:rect l="l" t="t" r="r" b="b"/>
              <a:pathLst>
                <a:path w="3386" h="2097" extrusionOk="0">
                  <a:moveTo>
                    <a:pt x="3371" y="0"/>
                  </a:moveTo>
                  <a:cubicBezTo>
                    <a:pt x="3368" y="0"/>
                    <a:pt x="3366" y="2"/>
                    <a:pt x="3366" y="8"/>
                  </a:cubicBezTo>
                  <a:cubicBezTo>
                    <a:pt x="3184" y="56"/>
                    <a:pt x="2998" y="125"/>
                    <a:pt x="2812" y="193"/>
                  </a:cubicBezTo>
                  <a:cubicBezTo>
                    <a:pt x="2610" y="278"/>
                    <a:pt x="2408" y="343"/>
                    <a:pt x="2222" y="412"/>
                  </a:cubicBezTo>
                  <a:cubicBezTo>
                    <a:pt x="2073" y="460"/>
                    <a:pt x="1936" y="513"/>
                    <a:pt x="1786" y="561"/>
                  </a:cubicBezTo>
                  <a:cubicBezTo>
                    <a:pt x="1483" y="682"/>
                    <a:pt x="1164" y="783"/>
                    <a:pt x="841" y="900"/>
                  </a:cubicBezTo>
                  <a:cubicBezTo>
                    <a:pt x="708" y="933"/>
                    <a:pt x="590" y="985"/>
                    <a:pt x="457" y="1034"/>
                  </a:cubicBezTo>
                  <a:cubicBezTo>
                    <a:pt x="356" y="1066"/>
                    <a:pt x="235" y="1102"/>
                    <a:pt x="118" y="1151"/>
                  </a:cubicBezTo>
                  <a:cubicBezTo>
                    <a:pt x="33" y="1167"/>
                    <a:pt x="1" y="1220"/>
                    <a:pt x="1" y="1321"/>
                  </a:cubicBezTo>
                  <a:lnTo>
                    <a:pt x="1" y="1741"/>
                  </a:lnTo>
                  <a:lnTo>
                    <a:pt x="1" y="1943"/>
                  </a:lnTo>
                  <a:lnTo>
                    <a:pt x="1" y="1975"/>
                  </a:lnTo>
                  <a:cubicBezTo>
                    <a:pt x="1" y="2011"/>
                    <a:pt x="1" y="2060"/>
                    <a:pt x="33" y="2096"/>
                  </a:cubicBezTo>
                  <a:lnTo>
                    <a:pt x="53" y="2096"/>
                  </a:lnTo>
                  <a:lnTo>
                    <a:pt x="53" y="2060"/>
                  </a:lnTo>
                  <a:cubicBezTo>
                    <a:pt x="33" y="2044"/>
                    <a:pt x="33" y="2011"/>
                    <a:pt x="33" y="1975"/>
                  </a:cubicBezTo>
                  <a:lnTo>
                    <a:pt x="33" y="1943"/>
                  </a:lnTo>
                  <a:lnTo>
                    <a:pt x="33" y="1741"/>
                  </a:lnTo>
                  <a:lnTo>
                    <a:pt x="33" y="1321"/>
                  </a:lnTo>
                  <a:cubicBezTo>
                    <a:pt x="33" y="1236"/>
                    <a:pt x="53" y="1203"/>
                    <a:pt x="134" y="1167"/>
                  </a:cubicBezTo>
                  <a:cubicBezTo>
                    <a:pt x="235" y="1135"/>
                    <a:pt x="356" y="1086"/>
                    <a:pt x="473" y="1050"/>
                  </a:cubicBezTo>
                  <a:cubicBezTo>
                    <a:pt x="590" y="1001"/>
                    <a:pt x="724" y="965"/>
                    <a:pt x="841" y="917"/>
                  </a:cubicBezTo>
                  <a:cubicBezTo>
                    <a:pt x="1164" y="816"/>
                    <a:pt x="1483" y="698"/>
                    <a:pt x="1802" y="581"/>
                  </a:cubicBezTo>
                  <a:cubicBezTo>
                    <a:pt x="1936" y="529"/>
                    <a:pt x="2089" y="480"/>
                    <a:pt x="2222" y="444"/>
                  </a:cubicBezTo>
                  <a:cubicBezTo>
                    <a:pt x="2424" y="359"/>
                    <a:pt x="2626" y="294"/>
                    <a:pt x="2812" y="226"/>
                  </a:cubicBezTo>
                  <a:cubicBezTo>
                    <a:pt x="2998" y="157"/>
                    <a:pt x="3184" y="92"/>
                    <a:pt x="3366" y="24"/>
                  </a:cubicBezTo>
                  <a:cubicBezTo>
                    <a:pt x="3386" y="24"/>
                    <a:pt x="3386" y="8"/>
                    <a:pt x="3386" y="8"/>
                  </a:cubicBezTo>
                  <a:cubicBezTo>
                    <a:pt x="3386" y="8"/>
                    <a:pt x="3377" y="0"/>
                    <a:pt x="3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0"/>
            <p:cNvSpPr/>
            <p:nvPr/>
          </p:nvSpPr>
          <p:spPr>
            <a:xfrm>
              <a:off x="1334459" y="3276529"/>
              <a:ext cx="5364" cy="102007"/>
            </a:xfrm>
            <a:custGeom>
              <a:avLst/>
              <a:gdLst/>
              <a:ahLst/>
              <a:cxnLst/>
              <a:rect l="l" t="t" r="r" b="b"/>
              <a:pathLst>
                <a:path w="54" h="1027" extrusionOk="0">
                  <a:moveTo>
                    <a:pt x="21" y="0"/>
                  </a:moveTo>
                  <a:cubicBezTo>
                    <a:pt x="1" y="0"/>
                    <a:pt x="1" y="17"/>
                    <a:pt x="1" y="17"/>
                  </a:cubicBezTo>
                  <a:lnTo>
                    <a:pt x="1" y="235"/>
                  </a:lnTo>
                  <a:lnTo>
                    <a:pt x="1" y="873"/>
                  </a:lnTo>
                  <a:lnTo>
                    <a:pt x="1" y="909"/>
                  </a:lnTo>
                  <a:cubicBezTo>
                    <a:pt x="1" y="942"/>
                    <a:pt x="1" y="994"/>
                    <a:pt x="21" y="1026"/>
                  </a:cubicBezTo>
                  <a:lnTo>
                    <a:pt x="37" y="1026"/>
                  </a:lnTo>
                  <a:cubicBezTo>
                    <a:pt x="37" y="1026"/>
                    <a:pt x="53" y="1026"/>
                    <a:pt x="37" y="1010"/>
                  </a:cubicBezTo>
                  <a:cubicBezTo>
                    <a:pt x="21" y="974"/>
                    <a:pt x="37" y="942"/>
                    <a:pt x="37" y="909"/>
                  </a:cubicBezTo>
                  <a:lnTo>
                    <a:pt x="37" y="873"/>
                  </a:lnTo>
                  <a:lnTo>
                    <a:pt x="37" y="235"/>
                  </a:lnTo>
                  <a:lnTo>
                    <a:pt x="37" y="1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0"/>
            <p:cNvSpPr/>
            <p:nvPr/>
          </p:nvSpPr>
          <p:spPr>
            <a:xfrm>
              <a:off x="1414714" y="3420153"/>
              <a:ext cx="87207" cy="180672"/>
            </a:xfrm>
            <a:custGeom>
              <a:avLst/>
              <a:gdLst/>
              <a:ahLst/>
              <a:cxnLst/>
              <a:rect l="l" t="t" r="r" b="b"/>
              <a:pathLst>
                <a:path w="878" h="1819" extrusionOk="0">
                  <a:moveTo>
                    <a:pt x="1" y="1"/>
                  </a:moveTo>
                  <a:lnTo>
                    <a:pt x="1" y="17"/>
                  </a:lnTo>
                  <a:cubicBezTo>
                    <a:pt x="170" y="134"/>
                    <a:pt x="324" y="271"/>
                    <a:pt x="473" y="405"/>
                  </a:cubicBezTo>
                  <a:cubicBezTo>
                    <a:pt x="558" y="506"/>
                    <a:pt x="659" y="590"/>
                    <a:pt x="776" y="675"/>
                  </a:cubicBezTo>
                  <a:cubicBezTo>
                    <a:pt x="829" y="724"/>
                    <a:pt x="845" y="792"/>
                    <a:pt x="845" y="877"/>
                  </a:cubicBezTo>
                  <a:lnTo>
                    <a:pt x="845" y="1499"/>
                  </a:lnTo>
                  <a:lnTo>
                    <a:pt x="845" y="1669"/>
                  </a:lnTo>
                  <a:cubicBezTo>
                    <a:pt x="845" y="1701"/>
                    <a:pt x="845" y="1750"/>
                    <a:pt x="808" y="1802"/>
                  </a:cubicBezTo>
                  <a:lnTo>
                    <a:pt x="829" y="1818"/>
                  </a:lnTo>
                  <a:lnTo>
                    <a:pt x="845" y="1802"/>
                  </a:lnTo>
                  <a:cubicBezTo>
                    <a:pt x="877" y="1770"/>
                    <a:pt x="877" y="1717"/>
                    <a:pt x="877" y="1669"/>
                  </a:cubicBezTo>
                  <a:lnTo>
                    <a:pt x="877" y="1499"/>
                  </a:lnTo>
                  <a:cubicBezTo>
                    <a:pt x="877" y="1297"/>
                    <a:pt x="861" y="1079"/>
                    <a:pt x="877" y="877"/>
                  </a:cubicBezTo>
                  <a:cubicBezTo>
                    <a:pt x="877" y="792"/>
                    <a:pt x="861" y="708"/>
                    <a:pt x="792" y="659"/>
                  </a:cubicBezTo>
                  <a:cubicBezTo>
                    <a:pt x="675" y="574"/>
                    <a:pt x="574" y="473"/>
                    <a:pt x="489" y="388"/>
                  </a:cubicBezTo>
                  <a:cubicBezTo>
                    <a:pt x="340" y="255"/>
                    <a:pt x="170" y="118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0"/>
            <p:cNvSpPr/>
            <p:nvPr/>
          </p:nvSpPr>
          <p:spPr>
            <a:xfrm>
              <a:off x="1182393" y="3156147"/>
              <a:ext cx="6953" cy="93564"/>
            </a:xfrm>
            <a:custGeom>
              <a:avLst/>
              <a:gdLst/>
              <a:ahLst/>
              <a:cxnLst/>
              <a:rect l="l" t="t" r="r" b="b"/>
              <a:pathLst>
                <a:path w="70" h="942" extrusionOk="0">
                  <a:moveTo>
                    <a:pt x="17" y="0"/>
                  </a:moveTo>
                  <a:lnTo>
                    <a:pt x="1" y="17"/>
                  </a:lnTo>
                  <a:cubicBezTo>
                    <a:pt x="17" y="166"/>
                    <a:pt x="17" y="320"/>
                    <a:pt x="17" y="453"/>
                  </a:cubicBezTo>
                  <a:lnTo>
                    <a:pt x="17" y="724"/>
                  </a:lnTo>
                  <a:lnTo>
                    <a:pt x="17" y="792"/>
                  </a:lnTo>
                  <a:cubicBezTo>
                    <a:pt x="17" y="841"/>
                    <a:pt x="17" y="893"/>
                    <a:pt x="37" y="942"/>
                  </a:cubicBezTo>
                  <a:lnTo>
                    <a:pt x="53" y="942"/>
                  </a:lnTo>
                  <a:cubicBezTo>
                    <a:pt x="53" y="942"/>
                    <a:pt x="69" y="942"/>
                    <a:pt x="53" y="926"/>
                  </a:cubicBezTo>
                  <a:cubicBezTo>
                    <a:pt x="37" y="893"/>
                    <a:pt x="53" y="841"/>
                    <a:pt x="53" y="792"/>
                  </a:cubicBezTo>
                  <a:lnTo>
                    <a:pt x="53" y="724"/>
                  </a:lnTo>
                  <a:lnTo>
                    <a:pt x="53" y="453"/>
                  </a:lnTo>
                  <a:cubicBezTo>
                    <a:pt x="53" y="320"/>
                    <a:pt x="53" y="166"/>
                    <a:pt x="37" y="17"/>
                  </a:cubicBezTo>
                  <a:cubicBezTo>
                    <a:pt x="37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0"/>
            <p:cNvSpPr/>
            <p:nvPr/>
          </p:nvSpPr>
          <p:spPr>
            <a:xfrm>
              <a:off x="746257" y="3311392"/>
              <a:ext cx="4867" cy="80354"/>
            </a:xfrm>
            <a:custGeom>
              <a:avLst/>
              <a:gdLst/>
              <a:ahLst/>
              <a:cxnLst/>
              <a:rect l="l" t="t" r="r" b="b"/>
              <a:pathLst>
                <a:path w="49" h="809" extrusionOk="0">
                  <a:moveTo>
                    <a:pt x="0" y="1"/>
                  </a:moveTo>
                  <a:lnTo>
                    <a:pt x="0" y="17"/>
                  </a:lnTo>
                  <a:cubicBezTo>
                    <a:pt x="17" y="154"/>
                    <a:pt x="17" y="288"/>
                    <a:pt x="0" y="405"/>
                  </a:cubicBezTo>
                  <a:lnTo>
                    <a:pt x="0" y="659"/>
                  </a:lnTo>
                  <a:cubicBezTo>
                    <a:pt x="17" y="675"/>
                    <a:pt x="0" y="675"/>
                    <a:pt x="0" y="692"/>
                  </a:cubicBezTo>
                  <a:cubicBezTo>
                    <a:pt x="0" y="724"/>
                    <a:pt x="0" y="776"/>
                    <a:pt x="17" y="809"/>
                  </a:cubicBezTo>
                  <a:lnTo>
                    <a:pt x="33" y="809"/>
                  </a:lnTo>
                  <a:cubicBezTo>
                    <a:pt x="49" y="809"/>
                    <a:pt x="49" y="809"/>
                    <a:pt x="49" y="793"/>
                  </a:cubicBezTo>
                  <a:cubicBezTo>
                    <a:pt x="33" y="760"/>
                    <a:pt x="33" y="724"/>
                    <a:pt x="33" y="692"/>
                  </a:cubicBezTo>
                  <a:lnTo>
                    <a:pt x="33" y="659"/>
                  </a:lnTo>
                  <a:lnTo>
                    <a:pt x="33" y="405"/>
                  </a:lnTo>
                  <a:cubicBezTo>
                    <a:pt x="33" y="288"/>
                    <a:pt x="33" y="154"/>
                    <a:pt x="17" y="17"/>
                  </a:cubicBezTo>
                  <a:cubicBezTo>
                    <a:pt x="17" y="1"/>
                    <a:pt x="17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0"/>
            <p:cNvSpPr/>
            <p:nvPr/>
          </p:nvSpPr>
          <p:spPr>
            <a:xfrm>
              <a:off x="1135809" y="2494146"/>
              <a:ext cx="4966" cy="86711"/>
            </a:xfrm>
            <a:custGeom>
              <a:avLst/>
              <a:gdLst/>
              <a:ahLst/>
              <a:cxnLst/>
              <a:rect l="l" t="t" r="r" b="b"/>
              <a:pathLst>
                <a:path w="50" h="873" extrusionOk="0">
                  <a:moveTo>
                    <a:pt x="1" y="0"/>
                  </a:moveTo>
                  <a:cubicBezTo>
                    <a:pt x="33" y="202"/>
                    <a:pt x="17" y="404"/>
                    <a:pt x="17" y="606"/>
                  </a:cubicBezTo>
                  <a:lnTo>
                    <a:pt x="17" y="707"/>
                  </a:lnTo>
                  <a:lnTo>
                    <a:pt x="17" y="792"/>
                  </a:lnTo>
                  <a:cubicBezTo>
                    <a:pt x="33" y="808"/>
                    <a:pt x="33" y="840"/>
                    <a:pt x="33" y="856"/>
                  </a:cubicBezTo>
                  <a:cubicBezTo>
                    <a:pt x="33" y="856"/>
                    <a:pt x="33" y="873"/>
                    <a:pt x="49" y="873"/>
                  </a:cubicBezTo>
                  <a:lnTo>
                    <a:pt x="49" y="856"/>
                  </a:lnTo>
                  <a:lnTo>
                    <a:pt x="49" y="792"/>
                  </a:lnTo>
                  <a:cubicBezTo>
                    <a:pt x="49" y="755"/>
                    <a:pt x="33" y="739"/>
                    <a:pt x="33" y="707"/>
                  </a:cubicBezTo>
                  <a:lnTo>
                    <a:pt x="33" y="606"/>
                  </a:lnTo>
                  <a:cubicBezTo>
                    <a:pt x="49" y="404"/>
                    <a:pt x="49" y="202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0"/>
            <p:cNvSpPr/>
            <p:nvPr/>
          </p:nvSpPr>
          <p:spPr>
            <a:xfrm>
              <a:off x="2081979" y="3463459"/>
              <a:ext cx="100418" cy="117303"/>
            </a:xfrm>
            <a:custGeom>
              <a:avLst/>
              <a:gdLst/>
              <a:ahLst/>
              <a:cxnLst/>
              <a:rect l="l" t="t" r="r" b="b"/>
              <a:pathLst>
                <a:path w="1011" h="1181" extrusionOk="0">
                  <a:moveTo>
                    <a:pt x="17" y="1"/>
                  </a:moveTo>
                  <a:cubicBezTo>
                    <a:pt x="17" y="1"/>
                    <a:pt x="1" y="1"/>
                    <a:pt x="1" y="21"/>
                  </a:cubicBezTo>
                  <a:cubicBezTo>
                    <a:pt x="1" y="122"/>
                    <a:pt x="69" y="171"/>
                    <a:pt x="134" y="239"/>
                  </a:cubicBezTo>
                  <a:cubicBezTo>
                    <a:pt x="150" y="255"/>
                    <a:pt x="186" y="272"/>
                    <a:pt x="202" y="304"/>
                  </a:cubicBezTo>
                  <a:cubicBezTo>
                    <a:pt x="404" y="558"/>
                    <a:pt x="639" y="809"/>
                    <a:pt x="841" y="1063"/>
                  </a:cubicBezTo>
                  <a:lnTo>
                    <a:pt x="857" y="1079"/>
                  </a:lnTo>
                  <a:lnTo>
                    <a:pt x="877" y="1096"/>
                  </a:lnTo>
                  <a:cubicBezTo>
                    <a:pt x="909" y="1132"/>
                    <a:pt x="942" y="1180"/>
                    <a:pt x="994" y="1180"/>
                  </a:cubicBezTo>
                  <a:lnTo>
                    <a:pt x="1010" y="1180"/>
                  </a:lnTo>
                  <a:lnTo>
                    <a:pt x="1010" y="1164"/>
                  </a:lnTo>
                  <a:cubicBezTo>
                    <a:pt x="1010" y="1148"/>
                    <a:pt x="1010" y="1148"/>
                    <a:pt x="994" y="1148"/>
                  </a:cubicBezTo>
                  <a:cubicBezTo>
                    <a:pt x="958" y="1148"/>
                    <a:pt x="926" y="1112"/>
                    <a:pt x="893" y="1079"/>
                  </a:cubicBezTo>
                  <a:cubicBezTo>
                    <a:pt x="893" y="1079"/>
                    <a:pt x="893" y="1063"/>
                    <a:pt x="877" y="1063"/>
                  </a:cubicBezTo>
                  <a:lnTo>
                    <a:pt x="877" y="1047"/>
                  </a:lnTo>
                  <a:cubicBezTo>
                    <a:pt x="655" y="793"/>
                    <a:pt x="421" y="542"/>
                    <a:pt x="219" y="288"/>
                  </a:cubicBezTo>
                  <a:cubicBezTo>
                    <a:pt x="202" y="255"/>
                    <a:pt x="170" y="239"/>
                    <a:pt x="150" y="223"/>
                  </a:cubicBezTo>
                  <a:cubicBezTo>
                    <a:pt x="85" y="154"/>
                    <a:pt x="17" y="102"/>
                    <a:pt x="33" y="21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0"/>
            <p:cNvSpPr/>
            <p:nvPr/>
          </p:nvSpPr>
          <p:spPr>
            <a:xfrm>
              <a:off x="754699" y="1703221"/>
              <a:ext cx="4867" cy="38637"/>
            </a:xfrm>
            <a:custGeom>
              <a:avLst/>
              <a:gdLst/>
              <a:ahLst/>
              <a:cxnLst/>
              <a:rect l="l" t="t" r="r" b="b"/>
              <a:pathLst>
                <a:path w="49" h="389" extrusionOk="0">
                  <a:moveTo>
                    <a:pt x="16" y="1"/>
                  </a:moveTo>
                  <a:cubicBezTo>
                    <a:pt x="16" y="1"/>
                    <a:pt x="0" y="1"/>
                    <a:pt x="0" y="17"/>
                  </a:cubicBezTo>
                  <a:lnTo>
                    <a:pt x="0" y="150"/>
                  </a:lnTo>
                  <a:cubicBezTo>
                    <a:pt x="0" y="219"/>
                    <a:pt x="0" y="304"/>
                    <a:pt x="16" y="372"/>
                  </a:cubicBezTo>
                  <a:cubicBezTo>
                    <a:pt x="16" y="389"/>
                    <a:pt x="33" y="389"/>
                    <a:pt x="33" y="389"/>
                  </a:cubicBezTo>
                  <a:lnTo>
                    <a:pt x="49" y="372"/>
                  </a:lnTo>
                  <a:cubicBezTo>
                    <a:pt x="33" y="304"/>
                    <a:pt x="33" y="219"/>
                    <a:pt x="33" y="150"/>
                  </a:cubicBezTo>
                  <a:lnTo>
                    <a:pt x="33" y="17"/>
                  </a:lnTo>
                  <a:cubicBezTo>
                    <a:pt x="33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0"/>
            <p:cNvSpPr/>
            <p:nvPr/>
          </p:nvSpPr>
          <p:spPr>
            <a:xfrm>
              <a:off x="1747751" y="1855288"/>
              <a:ext cx="155344" cy="306318"/>
            </a:xfrm>
            <a:custGeom>
              <a:avLst/>
              <a:gdLst/>
              <a:ahLst/>
              <a:cxnLst/>
              <a:rect l="l" t="t" r="r" b="b"/>
              <a:pathLst>
                <a:path w="1564" h="3084" extrusionOk="0">
                  <a:moveTo>
                    <a:pt x="17" y="1"/>
                  </a:moveTo>
                  <a:lnTo>
                    <a:pt x="0" y="17"/>
                  </a:lnTo>
                  <a:lnTo>
                    <a:pt x="17" y="33"/>
                  </a:lnTo>
                  <a:cubicBezTo>
                    <a:pt x="49" y="33"/>
                    <a:pt x="65" y="70"/>
                    <a:pt x="81" y="102"/>
                  </a:cubicBezTo>
                  <a:lnTo>
                    <a:pt x="101" y="118"/>
                  </a:lnTo>
                  <a:cubicBezTo>
                    <a:pt x="202" y="288"/>
                    <a:pt x="303" y="457"/>
                    <a:pt x="404" y="623"/>
                  </a:cubicBezTo>
                  <a:cubicBezTo>
                    <a:pt x="671" y="1096"/>
                    <a:pt x="974" y="1584"/>
                    <a:pt x="1261" y="2089"/>
                  </a:cubicBezTo>
                  <a:cubicBezTo>
                    <a:pt x="1277" y="2106"/>
                    <a:pt x="1277" y="2122"/>
                    <a:pt x="1293" y="2138"/>
                  </a:cubicBezTo>
                  <a:cubicBezTo>
                    <a:pt x="1330" y="2190"/>
                    <a:pt x="1378" y="2239"/>
                    <a:pt x="1362" y="2308"/>
                  </a:cubicBezTo>
                  <a:lnTo>
                    <a:pt x="1362" y="2526"/>
                  </a:lnTo>
                  <a:lnTo>
                    <a:pt x="1362" y="2679"/>
                  </a:lnTo>
                  <a:cubicBezTo>
                    <a:pt x="1346" y="2845"/>
                    <a:pt x="1414" y="2998"/>
                    <a:pt x="1548" y="3083"/>
                  </a:cubicBezTo>
                  <a:lnTo>
                    <a:pt x="1564" y="3083"/>
                  </a:lnTo>
                  <a:lnTo>
                    <a:pt x="1564" y="3063"/>
                  </a:lnTo>
                  <a:cubicBezTo>
                    <a:pt x="1431" y="2962"/>
                    <a:pt x="1362" y="2845"/>
                    <a:pt x="1378" y="2679"/>
                  </a:cubicBezTo>
                  <a:lnTo>
                    <a:pt x="1378" y="2509"/>
                  </a:lnTo>
                  <a:cubicBezTo>
                    <a:pt x="1378" y="2441"/>
                    <a:pt x="1378" y="2376"/>
                    <a:pt x="1394" y="2308"/>
                  </a:cubicBezTo>
                  <a:cubicBezTo>
                    <a:pt x="1394" y="2239"/>
                    <a:pt x="1362" y="2174"/>
                    <a:pt x="1313" y="2122"/>
                  </a:cubicBezTo>
                  <a:cubicBezTo>
                    <a:pt x="1313" y="2106"/>
                    <a:pt x="1293" y="2089"/>
                    <a:pt x="1277" y="2073"/>
                  </a:cubicBezTo>
                  <a:cubicBezTo>
                    <a:pt x="990" y="1584"/>
                    <a:pt x="707" y="1079"/>
                    <a:pt x="421" y="607"/>
                  </a:cubicBezTo>
                  <a:cubicBezTo>
                    <a:pt x="320" y="437"/>
                    <a:pt x="219" y="272"/>
                    <a:pt x="118" y="102"/>
                  </a:cubicBezTo>
                  <a:lnTo>
                    <a:pt x="118" y="86"/>
                  </a:lnTo>
                  <a:cubicBezTo>
                    <a:pt x="101" y="53"/>
                    <a:pt x="65" y="17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0"/>
            <p:cNvSpPr/>
            <p:nvPr/>
          </p:nvSpPr>
          <p:spPr>
            <a:xfrm>
              <a:off x="1517019" y="3329867"/>
              <a:ext cx="200736" cy="302643"/>
            </a:xfrm>
            <a:custGeom>
              <a:avLst/>
              <a:gdLst/>
              <a:ahLst/>
              <a:cxnLst/>
              <a:rect l="l" t="t" r="r" b="b"/>
              <a:pathLst>
                <a:path w="2021" h="3047" extrusionOk="0">
                  <a:moveTo>
                    <a:pt x="1" y="1"/>
                  </a:moveTo>
                  <a:lnTo>
                    <a:pt x="1" y="17"/>
                  </a:lnTo>
                  <a:cubicBezTo>
                    <a:pt x="81" y="102"/>
                    <a:pt x="166" y="170"/>
                    <a:pt x="235" y="255"/>
                  </a:cubicBezTo>
                  <a:cubicBezTo>
                    <a:pt x="405" y="421"/>
                    <a:pt x="586" y="590"/>
                    <a:pt x="772" y="760"/>
                  </a:cubicBezTo>
                  <a:cubicBezTo>
                    <a:pt x="942" y="910"/>
                    <a:pt x="1112" y="1079"/>
                    <a:pt x="1261" y="1229"/>
                  </a:cubicBezTo>
                  <a:cubicBezTo>
                    <a:pt x="1431" y="1382"/>
                    <a:pt x="1580" y="1548"/>
                    <a:pt x="1750" y="1701"/>
                  </a:cubicBezTo>
                  <a:cubicBezTo>
                    <a:pt x="1766" y="1701"/>
                    <a:pt x="1766" y="1718"/>
                    <a:pt x="1782" y="1718"/>
                  </a:cubicBezTo>
                  <a:cubicBezTo>
                    <a:pt x="1798" y="1734"/>
                    <a:pt x="1818" y="1770"/>
                    <a:pt x="1835" y="1770"/>
                  </a:cubicBezTo>
                  <a:cubicBezTo>
                    <a:pt x="1968" y="1851"/>
                    <a:pt x="1984" y="1952"/>
                    <a:pt x="1984" y="2121"/>
                  </a:cubicBezTo>
                  <a:cubicBezTo>
                    <a:pt x="1968" y="2239"/>
                    <a:pt x="1968" y="2356"/>
                    <a:pt x="1968" y="2493"/>
                  </a:cubicBezTo>
                  <a:cubicBezTo>
                    <a:pt x="1968" y="2643"/>
                    <a:pt x="1984" y="2796"/>
                    <a:pt x="1968" y="2946"/>
                  </a:cubicBezTo>
                  <a:cubicBezTo>
                    <a:pt x="1968" y="2982"/>
                    <a:pt x="1968" y="2998"/>
                    <a:pt x="1984" y="3014"/>
                  </a:cubicBezTo>
                  <a:lnTo>
                    <a:pt x="1984" y="3030"/>
                  </a:lnTo>
                  <a:lnTo>
                    <a:pt x="2000" y="3047"/>
                  </a:lnTo>
                  <a:cubicBezTo>
                    <a:pt x="2020" y="3047"/>
                    <a:pt x="2020" y="3030"/>
                    <a:pt x="2020" y="3030"/>
                  </a:cubicBezTo>
                  <a:cubicBezTo>
                    <a:pt x="2020" y="3014"/>
                    <a:pt x="2000" y="3014"/>
                    <a:pt x="2000" y="2998"/>
                  </a:cubicBezTo>
                  <a:cubicBezTo>
                    <a:pt x="2000" y="2982"/>
                    <a:pt x="1984" y="2962"/>
                    <a:pt x="1984" y="2946"/>
                  </a:cubicBezTo>
                  <a:cubicBezTo>
                    <a:pt x="2000" y="2796"/>
                    <a:pt x="2000" y="2643"/>
                    <a:pt x="2000" y="2493"/>
                  </a:cubicBezTo>
                  <a:lnTo>
                    <a:pt x="2000" y="2121"/>
                  </a:lnTo>
                  <a:cubicBezTo>
                    <a:pt x="2020" y="1988"/>
                    <a:pt x="2000" y="1835"/>
                    <a:pt x="1851" y="1750"/>
                  </a:cubicBezTo>
                  <a:cubicBezTo>
                    <a:pt x="1835" y="1734"/>
                    <a:pt x="1818" y="1718"/>
                    <a:pt x="1798" y="1701"/>
                  </a:cubicBezTo>
                  <a:cubicBezTo>
                    <a:pt x="1782" y="1701"/>
                    <a:pt x="1782" y="1685"/>
                    <a:pt x="1766" y="1669"/>
                  </a:cubicBezTo>
                  <a:cubicBezTo>
                    <a:pt x="1596" y="1532"/>
                    <a:pt x="1447" y="1366"/>
                    <a:pt x="1293" y="1213"/>
                  </a:cubicBezTo>
                  <a:cubicBezTo>
                    <a:pt x="1128" y="1063"/>
                    <a:pt x="958" y="893"/>
                    <a:pt x="788" y="740"/>
                  </a:cubicBezTo>
                  <a:cubicBezTo>
                    <a:pt x="607" y="574"/>
                    <a:pt x="421" y="405"/>
                    <a:pt x="251" y="235"/>
                  </a:cubicBezTo>
                  <a:cubicBezTo>
                    <a:pt x="182" y="154"/>
                    <a:pt x="102" y="69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0"/>
            <p:cNvSpPr/>
            <p:nvPr/>
          </p:nvSpPr>
          <p:spPr>
            <a:xfrm>
              <a:off x="1376573" y="3620790"/>
              <a:ext cx="4966" cy="113628"/>
            </a:xfrm>
            <a:custGeom>
              <a:avLst/>
              <a:gdLst/>
              <a:ahLst/>
              <a:cxnLst/>
              <a:rect l="l" t="t" r="r" b="b"/>
              <a:pathLst>
                <a:path w="50" h="1144" extrusionOk="0">
                  <a:moveTo>
                    <a:pt x="17" y="0"/>
                  </a:moveTo>
                  <a:cubicBezTo>
                    <a:pt x="1" y="0"/>
                    <a:pt x="1" y="0"/>
                    <a:pt x="1" y="17"/>
                  </a:cubicBezTo>
                  <a:cubicBezTo>
                    <a:pt x="17" y="101"/>
                    <a:pt x="17" y="186"/>
                    <a:pt x="17" y="271"/>
                  </a:cubicBezTo>
                  <a:lnTo>
                    <a:pt x="17" y="388"/>
                  </a:lnTo>
                  <a:lnTo>
                    <a:pt x="17" y="909"/>
                  </a:lnTo>
                  <a:lnTo>
                    <a:pt x="17" y="1127"/>
                  </a:lnTo>
                  <a:cubicBezTo>
                    <a:pt x="17" y="1144"/>
                    <a:pt x="17" y="1144"/>
                    <a:pt x="33" y="1144"/>
                  </a:cubicBezTo>
                  <a:lnTo>
                    <a:pt x="33" y="1127"/>
                  </a:lnTo>
                  <a:lnTo>
                    <a:pt x="33" y="909"/>
                  </a:lnTo>
                  <a:lnTo>
                    <a:pt x="33" y="388"/>
                  </a:lnTo>
                  <a:lnTo>
                    <a:pt x="33" y="271"/>
                  </a:lnTo>
                  <a:cubicBezTo>
                    <a:pt x="49" y="186"/>
                    <a:pt x="49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0"/>
            <p:cNvSpPr/>
            <p:nvPr/>
          </p:nvSpPr>
          <p:spPr>
            <a:xfrm>
              <a:off x="1923059" y="2102905"/>
              <a:ext cx="140545" cy="327475"/>
            </a:xfrm>
            <a:custGeom>
              <a:avLst/>
              <a:gdLst/>
              <a:ahLst/>
              <a:cxnLst/>
              <a:rect l="l" t="t" r="r" b="b"/>
              <a:pathLst>
                <a:path w="1415" h="3297" extrusionOk="0">
                  <a:moveTo>
                    <a:pt x="1" y="0"/>
                  </a:moveTo>
                  <a:lnTo>
                    <a:pt x="1" y="16"/>
                  </a:lnTo>
                  <a:cubicBezTo>
                    <a:pt x="33" y="101"/>
                    <a:pt x="33" y="202"/>
                    <a:pt x="17" y="303"/>
                  </a:cubicBezTo>
                  <a:lnTo>
                    <a:pt x="17" y="469"/>
                  </a:lnTo>
                  <a:lnTo>
                    <a:pt x="17" y="489"/>
                  </a:lnTo>
                  <a:cubicBezTo>
                    <a:pt x="33" y="538"/>
                    <a:pt x="33" y="570"/>
                    <a:pt x="69" y="622"/>
                  </a:cubicBezTo>
                  <a:cubicBezTo>
                    <a:pt x="187" y="740"/>
                    <a:pt x="255" y="873"/>
                    <a:pt x="320" y="1010"/>
                  </a:cubicBezTo>
                  <a:cubicBezTo>
                    <a:pt x="356" y="1059"/>
                    <a:pt x="389" y="1127"/>
                    <a:pt x="421" y="1176"/>
                  </a:cubicBezTo>
                  <a:cubicBezTo>
                    <a:pt x="538" y="1378"/>
                    <a:pt x="659" y="1564"/>
                    <a:pt x="760" y="1750"/>
                  </a:cubicBezTo>
                  <a:cubicBezTo>
                    <a:pt x="894" y="2004"/>
                    <a:pt x="1043" y="2238"/>
                    <a:pt x="1197" y="2473"/>
                  </a:cubicBezTo>
                  <a:cubicBezTo>
                    <a:pt x="1281" y="2626"/>
                    <a:pt x="1265" y="2776"/>
                    <a:pt x="1245" y="2913"/>
                  </a:cubicBezTo>
                  <a:cubicBezTo>
                    <a:pt x="1213" y="3095"/>
                    <a:pt x="1298" y="3196"/>
                    <a:pt x="1399" y="3297"/>
                  </a:cubicBezTo>
                  <a:lnTo>
                    <a:pt x="1415" y="3297"/>
                  </a:lnTo>
                  <a:lnTo>
                    <a:pt x="1415" y="3264"/>
                  </a:lnTo>
                  <a:cubicBezTo>
                    <a:pt x="1298" y="3163"/>
                    <a:pt x="1245" y="3079"/>
                    <a:pt x="1265" y="2913"/>
                  </a:cubicBezTo>
                  <a:cubicBezTo>
                    <a:pt x="1298" y="2776"/>
                    <a:pt x="1314" y="2626"/>
                    <a:pt x="1213" y="2456"/>
                  </a:cubicBezTo>
                  <a:cubicBezTo>
                    <a:pt x="1063" y="2222"/>
                    <a:pt x="926" y="1984"/>
                    <a:pt x="793" y="1750"/>
                  </a:cubicBezTo>
                  <a:cubicBezTo>
                    <a:pt x="675" y="1548"/>
                    <a:pt x="558" y="1362"/>
                    <a:pt x="457" y="1160"/>
                  </a:cubicBezTo>
                  <a:cubicBezTo>
                    <a:pt x="421" y="1111"/>
                    <a:pt x="389" y="1043"/>
                    <a:pt x="356" y="994"/>
                  </a:cubicBezTo>
                  <a:cubicBezTo>
                    <a:pt x="271" y="857"/>
                    <a:pt x="203" y="723"/>
                    <a:pt x="102" y="606"/>
                  </a:cubicBezTo>
                  <a:cubicBezTo>
                    <a:pt x="53" y="554"/>
                    <a:pt x="53" y="521"/>
                    <a:pt x="53" y="489"/>
                  </a:cubicBezTo>
                  <a:lnTo>
                    <a:pt x="53" y="469"/>
                  </a:lnTo>
                  <a:cubicBezTo>
                    <a:pt x="33" y="420"/>
                    <a:pt x="53" y="352"/>
                    <a:pt x="53" y="303"/>
                  </a:cubicBezTo>
                  <a:cubicBezTo>
                    <a:pt x="53" y="202"/>
                    <a:pt x="69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0"/>
            <p:cNvSpPr/>
            <p:nvPr/>
          </p:nvSpPr>
          <p:spPr>
            <a:xfrm>
              <a:off x="791152" y="2813476"/>
              <a:ext cx="5364" cy="78367"/>
            </a:xfrm>
            <a:custGeom>
              <a:avLst/>
              <a:gdLst/>
              <a:ahLst/>
              <a:cxnLst/>
              <a:rect l="l" t="t" r="r" b="b"/>
              <a:pathLst>
                <a:path w="54" h="789" extrusionOk="0">
                  <a:moveTo>
                    <a:pt x="1" y="1"/>
                  </a:moveTo>
                  <a:cubicBezTo>
                    <a:pt x="17" y="166"/>
                    <a:pt x="17" y="336"/>
                    <a:pt x="17" y="485"/>
                  </a:cubicBezTo>
                  <a:lnTo>
                    <a:pt x="17" y="772"/>
                  </a:lnTo>
                  <a:cubicBezTo>
                    <a:pt x="17" y="788"/>
                    <a:pt x="17" y="788"/>
                    <a:pt x="37" y="788"/>
                  </a:cubicBezTo>
                  <a:lnTo>
                    <a:pt x="37" y="772"/>
                  </a:lnTo>
                  <a:lnTo>
                    <a:pt x="37" y="485"/>
                  </a:lnTo>
                  <a:cubicBezTo>
                    <a:pt x="53" y="320"/>
                    <a:pt x="53" y="166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0"/>
            <p:cNvSpPr/>
            <p:nvPr/>
          </p:nvSpPr>
          <p:spPr>
            <a:xfrm>
              <a:off x="500328" y="3485608"/>
              <a:ext cx="140545" cy="68236"/>
            </a:xfrm>
            <a:custGeom>
              <a:avLst/>
              <a:gdLst/>
              <a:ahLst/>
              <a:cxnLst/>
              <a:rect l="l" t="t" r="r" b="b"/>
              <a:pathLst>
                <a:path w="1415" h="687" extrusionOk="0">
                  <a:moveTo>
                    <a:pt x="1329" y="0"/>
                  </a:moveTo>
                  <a:lnTo>
                    <a:pt x="1111" y="81"/>
                  </a:lnTo>
                  <a:cubicBezTo>
                    <a:pt x="877" y="150"/>
                    <a:pt x="622" y="234"/>
                    <a:pt x="388" y="319"/>
                  </a:cubicBezTo>
                  <a:cubicBezTo>
                    <a:pt x="372" y="335"/>
                    <a:pt x="356" y="335"/>
                    <a:pt x="319" y="335"/>
                  </a:cubicBezTo>
                  <a:lnTo>
                    <a:pt x="271" y="335"/>
                  </a:lnTo>
                  <a:lnTo>
                    <a:pt x="271" y="352"/>
                  </a:lnTo>
                  <a:lnTo>
                    <a:pt x="388" y="352"/>
                  </a:lnTo>
                  <a:cubicBezTo>
                    <a:pt x="642" y="267"/>
                    <a:pt x="877" y="182"/>
                    <a:pt x="1111" y="101"/>
                  </a:cubicBezTo>
                  <a:lnTo>
                    <a:pt x="1329" y="32"/>
                  </a:lnTo>
                  <a:cubicBezTo>
                    <a:pt x="1382" y="117"/>
                    <a:pt x="1382" y="117"/>
                    <a:pt x="1349" y="218"/>
                  </a:cubicBezTo>
                  <a:cubicBezTo>
                    <a:pt x="1095" y="283"/>
                    <a:pt x="844" y="368"/>
                    <a:pt x="606" y="452"/>
                  </a:cubicBezTo>
                  <a:cubicBezTo>
                    <a:pt x="404" y="521"/>
                    <a:pt x="202" y="606"/>
                    <a:pt x="0" y="654"/>
                  </a:cubicBezTo>
                  <a:lnTo>
                    <a:pt x="0" y="671"/>
                  </a:lnTo>
                  <a:lnTo>
                    <a:pt x="16" y="687"/>
                  </a:lnTo>
                  <a:cubicBezTo>
                    <a:pt x="218" y="622"/>
                    <a:pt x="420" y="553"/>
                    <a:pt x="622" y="485"/>
                  </a:cubicBezTo>
                  <a:cubicBezTo>
                    <a:pt x="861" y="404"/>
                    <a:pt x="1111" y="319"/>
                    <a:pt x="1366" y="251"/>
                  </a:cubicBezTo>
                  <a:lnTo>
                    <a:pt x="1382" y="234"/>
                  </a:lnTo>
                  <a:cubicBezTo>
                    <a:pt x="1414" y="101"/>
                    <a:pt x="1414" y="101"/>
                    <a:pt x="1349" y="16"/>
                  </a:cubicBezTo>
                  <a:lnTo>
                    <a:pt x="13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0"/>
            <p:cNvSpPr/>
            <p:nvPr/>
          </p:nvSpPr>
          <p:spPr>
            <a:xfrm>
              <a:off x="670770" y="2137768"/>
              <a:ext cx="147398" cy="172230"/>
            </a:xfrm>
            <a:custGeom>
              <a:avLst/>
              <a:gdLst/>
              <a:ahLst/>
              <a:cxnLst/>
              <a:rect l="l" t="t" r="r" b="b"/>
              <a:pathLst>
                <a:path w="1484" h="1734" extrusionOk="0">
                  <a:moveTo>
                    <a:pt x="1451" y="1"/>
                  </a:moveTo>
                  <a:cubicBezTo>
                    <a:pt x="1431" y="1"/>
                    <a:pt x="1431" y="1"/>
                    <a:pt x="1431" y="17"/>
                  </a:cubicBezTo>
                  <a:cubicBezTo>
                    <a:pt x="1451" y="187"/>
                    <a:pt x="1451" y="356"/>
                    <a:pt x="1451" y="506"/>
                  </a:cubicBezTo>
                  <a:cubicBezTo>
                    <a:pt x="1451" y="607"/>
                    <a:pt x="1431" y="708"/>
                    <a:pt x="1451" y="809"/>
                  </a:cubicBezTo>
                  <a:lnTo>
                    <a:pt x="1451" y="845"/>
                  </a:lnTo>
                  <a:cubicBezTo>
                    <a:pt x="1451" y="894"/>
                    <a:pt x="1451" y="926"/>
                    <a:pt x="1467" y="978"/>
                  </a:cubicBezTo>
                  <a:lnTo>
                    <a:pt x="17" y="1701"/>
                  </a:lnTo>
                  <a:cubicBezTo>
                    <a:pt x="17" y="1701"/>
                    <a:pt x="1" y="1718"/>
                    <a:pt x="17" y="1718"/>
                  </a:cubicBezTo>
                  <a:lnTo>
                    <a:pt x="17" y="1734"/>
                  </a:lnTo>
                  <a:lnTo>
                    <a:pt x="37" y="1718"/>
                  </a:lnTo>
                  <a:lnTo>
                    <a:pt x="1484" y="995"/>
                  </a:lnTo>
                  <a:lnTo>
                    <a:pt x="1484" y="978"/>
                  </a:lnTo>
                  <a:cubicBezTo>
                    <a:pt x="1467" y="926"/>
                    <a:pt x="1467" y="894"/>
                    <a:pt x="1467" y="845"/>
                  </a:cubicBezTo>
                  <a:lnTo>
                    <a:pt x="1467" y="809"/>
                  </a:lnTo>
                  <a:lnTo>
                    <a:pt x="1467" y="506"/>
                  </a:lnTo>
                  <a:cubicBezTo>
                    <a:pt x="1467" y="356"/>
                    <a:pt x="1484" y="187"/>
                    <a:pt x="1451" y="17"/>
                  </a:cubicBez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0"/>
            <p:cNvSpPr/>
            <p:nvPr/>
          </p:nvSpPr>
          <p:spPr>
            <a:xfrm>
              <a:off x="889881" y="1922332"/>
              <a:ext cx="5364" cy="86810"/>
            </a:xfrm>
            <a:custGeom>
              <a:avLst/>
              <a:gdLst/>
              <a:ahLst/>
              <a:cxnLst/>
              <a:rect l="l" t="t" r="r" b="b"/>
              <a:pathLst>
                <a:path w="54" h="874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33" y="150"/>
                    <a:pt x="17" y="287"/>
                    <a:pt x="17" y="421"/>
                  </a:cubicBezTo>
                  <a:lnTo>
                    <a:pt x="17" y="655"/>
                  </a:lnTo>
                  <a:lnTo>
                    <a:pt x="17" y="792"/>
                  </a:lnTo>
                  <a:lnTo>
                    <a:pt x="17" y="857"/>
                  </a:lnTo>
                  <a:lnTo>
                    <a:pt x="33" y="873"/>
                  </a:lnTo>
                  <a:lnTo>
                    <a:pt x="53" y="857"/>
                  </a:lnTo>
                  <a:lnTo>
                    <a:pt x="53" y="792"/>
                  </a:lnTo>
                  <a:lnTo>
                    <a:pt x="53" y="655"/>
                  </a:lnTo>
                  <a:lnTo>
                    <a:pt x="53" y="421"/>
                  </a:lnTo>
                  <a:cubicBezTo>
                    <a:pt x="53" y="287"/>
                    <a:pt x="53" y="134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0"/>
            <p:cNvSpPr/>
            <p:nvPr/>
          </p:nvSpPr>
          <p:spPr>
            <a:xfrm>
              <a:off x="2081979" y="3592283"/>
              <a:ext cx="102007" cy="110449"/>
            </a:xfrm>
            <a:custGeom>
              <a:avLst/>
              <a:gdLst/>
              <a:ahLst/>
              <a:cxnLst/>
              <a:rect l="l" t="t" r="r" b="b"/>
              <a:pathLst>
                <a:path w="1027" h="1112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cubicBezTo>
                    <a:pt x="17" y="85"/>
                    <a:pt x="69" y="138"/>
                    <a:pt x="101" y="186"/>
                  </a:cubicBezTo>
                  <a:lnTo>
                    <a:pt x="118" y="203"/>
                  </a:lnTo>
                  <a:cubicBezTo>
                    <a:pt x="235" y="320"/>
                    <a:pt x="336" y="441"/>
                    <a:pt x="453" y="558"/>
                  </a:cubicBezTo>
                  <a:cubicBezTo>
                    <a:pt x="590" y="708"/>
                    <a:pt x="740" y="861"/>
                    <a:pt x="877" y="1011"/>
                  </a:cubicBezTo>
                  <a:lnTo>
                    <a:pt x="893" y="1027"/>
                  </a:lnTo>
                  <a:cubicBezTo>
                    <a:pt x="926" y="1063"/>
                    <a:pt x="958" y="1112"/>
                    <a:pt x="1010" y="1112"/>
                  </a:cubicBezTo>
                  <a:cubicBezTo>
                    <a:pt x="1027" y="1112"/>
                    <a:pt x="1027" y="1095"/>
                    <a:pt x="1027" y="1095"/>
                  </a:cubicBezTo>
                  <a:cubicBezTo>
                    <a:pt x="1027" y="1095"/>
                    <a:pt x="1027" y="1079"/>
                    <a:pt x="1010" y="1079"/>
                  </a:cubicBezTo>
                  <a:cubicBezTo>
                    <a:pt x="978" y="1079"/>
                    <a:pt x="942" y="1047"/>
                    <a:pt x="909" y="1011"/>
                  </a:cubicBezTo>
                  <a:lnTo>
                    <a:pt x="893" y="994"/>
                  </a:lnTo>
                  <a:cubicBezTo>
                    <a:pt x="756" y="845"/>
                    <a:pt x="606" y="691"/>
                    <a:pt x="473" y="542"/>
                  </a:cubicBezTo>
                  <a:cubicBezTo>
                    <a:pt x="352" y="421"/>
                    <a:pt x="251" y="304"/>
                    <a:pt x="134" y="186"/>
                  </a:cubicBezTo>
                  <a:lnTo>
                    <a:pt x="118" y="170"/>
                  </a:lnTo>
                  <a:cubicBezTo>
                    <a:pt x="85" y="118"/>
                    <a:pt x="33" y="85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0"/>
            <p:cNvSpPr/>
            <p:nvPr/>
          </p:nvSpPr>
          <p:spPr>
            <a:xfrm>
              <a:off x="1384619" y="1651473"/>
              <a:ext cx="5364" cy="38637"/>
            </a:xfrm>
            <a:custGeom>
              <a:avLst/>
              <a:gdLst/>
              <a:ahLst/>
              <a:cxnLst/>
              <a:rect l="l" t="t" r="r" b="b"/>
              <a:pathLst>
                <a:path w="54" h="389" extrusionOk="0">
                  <a:moveTo>
                    <a:pt x="21" y="1"/>
                  </a:moveTo>
                  <a:cubicBezTo>
                    <a:pt x="21" y="1"/>
                    <a:pt x="1" y="17"/>
                    <a:pt x="21" y="17"/>
                  </a:cubicBezTo>
                  <a:cubicBezTo>
                    <a:pt x="37" y="150"/>
                    <a:pt x="37" y="267"/>
                    <a:pt x="21" y="368"/>
                  </a:cubicBezTo>
                  <a:cubicBezTo>
                    <a:pt x="1" y="368"/>
                    <a:pt x="21" y="389"/>
                    <a:pt x="21" y="389"/>
                  </a:cubicBezTo>
                  <a:cubicBezTo>
                    <a:pt x="37" y="389"/>
                    <a:pt x="37" y="368"/>
                    <a:pt x="37" y="368"/>
                  </a:cubicBezTo>
                  <a:cubicBezTo>
                    <a:pt x="53" y="267"/>
                    <a:pt x="53" y="150"/>
                    <a:pt x="37" y="17"/>
                  </a:cubicBezTo>
                  <a:cubicBezTo>
                    <a:pt x="37" y="17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0"/>
            <p:cNvSpPr/>
            <p:nvPr/>
          </p:nvSpPr>
          <p:spPr>
            <a:xfrm>
              <a:off x="1409946" y="1994144"/>
              <a:ext cx="8443" cy="172230"/>
            </a:xfrm>
            <a:custGeom>
              <a:avLst/>
              <a:gdLst/>
              <a:ahLst/>
              <a:cxnLst/>
              <a:rect l="l" t="t" r="r" b="b"/>
              <a:pathLst>
                <a:path w="85" h="1734" extrusionOk="0">
                  <a:moveTo>
                    <a:pt x="32" y="1"/>
                  </a:moveTo>
                  <a:lnTo>
                    <a:pt x="32" y="17"/>
                  </a:lnTo>
                  <a:cubicBezTo>
                    <a:pt x="49" y="85"/>
                    <a:pt x="32" y="150"/>
                    <a:pt x="32" y="219"/>
                  </a:cubicBezTo>
                  <a:cubicBezTo>
                    <a:pt x="16" y="251"/>
                    <a:pt x="16" y="304"/>
                    <a:pt x="16" y="336"/>
                  </a:cubicBezTo>
                  <a:lnTo>
                    <a:pt x="16" y="538"/>
                  </a:lnTo>
                  <a:cubicBezTo>
                    <a:pt x="0" y="724"/>
                    <a:pt x="0" y="926"/>
                    <a:pt x="16" y="1128"/>
                  </a:cubicBezTo>
                  <a:cubicBezTo>
                    <a:pt x="32" y="1212"/>
                    <a:pt x="32" y="1297"/>
                    <a:pt x="32" y="1382"/>
                  </a:cubicBezTo>
                  <a:cubicBezTo>
                    <a:pt x="32" y="1499"/>
                    <a:pt x="32" y="1600"/>
                    <a:pt x="49" y="1717"/>
                  </a:cubicBezTo>
                  <a:lnTo>
                    <a:pt x="69" y="1734"/>
                  </a:lnTo>
                  <a:cubicBezTo>
                    <a:pt x="85" y="1734"/>
                    <a:pt x="85" y="1717"/>
                    <a:pt x="85" y="1717"/>
                  </a:cubicBezTo>
                  <a:cubicBezTo>
                    <a:pt x="49" y="1600"/>
                    <a:pt x="49" y="1483"/>
                    <a:pt x="49" y="1382"/>
                  </a:cubicBezTo>
                  <a:lnTo>
                    <a:pt x="49" y="1111"/>
                  </a:lnTo>
                  <a:cubicBezTo>
                    <a:pt x="16" y="926"/>
                    <a:pt x="32" y="724"/>
                    <a:pt x="32" y="538"/>
                  </a:cubicBezTo>
                  <a:lnTo>
                    <a:pt x="32" y="336"/>
                  </a:lnTo>
                  <a:cubicBezTo>
                    <a:pt x="32" y="304"/>
                    <a:pt x="49" y="271"/>
                    <a:pt x="49" y="219"/>
                  </a:cubicBezTo>
                  <a:cubicBezTo>
                    <a:pt x="69" y="150"/>
                    <a:pt x="85" y="85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0"/>
            <p:cNvSpPr/>
            <p:nvPr/>
          </p:nvSpPr>
          <p:spPr>
            <a:xfrm>
              <a:off x="2081979" y="2430280"/>
              <a:ext cx="100418" cy="195968"/>
            </a:xfrm>
            <a:custGeom>
              <a:avLst/>
              <a:gdLst/>
              <a:ahLst/>
              <a:cxnLst/>
              <a:rect l="l" t="t" r="r" b="b"/>
              <a:pathLst>
                <a:path w="1011" h="1973" extrusionOk="0">
                  <a:moveTo>
                    <a:pt x="49" y="1"/>
                  </a:moveTo>
                  <a:cubicBezTo>
                    <a:pt x="33" y="1"/>
                    <a:pt x="33" y="1"/>
                    <a:pt x="33" y="21"/>
                  </a:cubicBezTo>
                  <a:cubicBezTo>
                    <a:pt x="1" y="203"/>
                    <a:pt x="1" y="425"/>
                    <a:pt x="134" y="643"/>
                  </a:cubicBezTo>
                  <a:cubicBezTo>
                    <a:pt x="303" y="910"/>
                    <a:pt x="473" y="1180"/>
                    <a:pt x="623" y="1451"/>
                  </a:cubicBezTo>
                  <a:cubicBezTo>
                    <a:pt x="707" y="1584"/>
                    <a:pt x="792" y="1738"/>
                    <a:pt x="877" y="1871"/>
                  </a:cubicBezTo>
                  <a:cubicBezTo>
                    <a:pt x="893" y="1871"/>
                    <a:pt x="893" y="1887"/>
                    <a:pt x="893" y="1903"/>
                  </a:cubicBezTo>
                  <a:cubicBezTo>
                    <a:pt x="909" y="1920"/>
                    <a:pt x="926" y="1972"/>
                    <a:pt x="994" y="1972"/>
                  </a:cubicBezTo>
                  <a:cubicBezTo>
                    <a:pt x="994" y="1972"/>
                    <a:pt x="1010" y="1972"/>
                    <a:pt x="1010" y="1956"/>
                  </a:cubicBezTo>
                  <a:lnTo>
                    <a:pt x="994" y="1940"/>
                  </a:lnTo>
                  <a:cubicBezTo>
                    <a:pt x="942" y="1940"/>
                    <a:pt x="942" y="1920"/>
                    <a:pt x="926" y="1887"/>
                  </a:cubicBezTo>
                  <a:cubicBezTo>
                    <a:pt x="909" y="1871"/>
                    <a:pt x="909" y="1871"/>
                    <a:pt x="909" y="1855"/>
                  </a:cubicBezTo>
                  <a:cubicBezTo>
                    <a:pt x="825" y="1718"/>
                    <a:pt x="740" y="1568"/>
                    <a:pt x="655" y="1435"/>
                  </a:cubicBezTo>
                  <a:cubicBezTo>
                    <a:pt x="489" y="1164"/>
                    <a:pt x="320" y="893"/>
                    <a:pt x="150" y="627"/>
                  </a:cubicBezTo>
                  <a:cubicBezTo>
                    <a:pt x="49" y="457"/>
                    <a:pt x="17" y="271"/>
                    <a:pt x="49" y="2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0"/>
            <p:cNvSpPr/>
            <p:nvPr/>
          </p:nvSpPr>
          <p:spPr>
            <a:xfrm>
              <a:off x="1745764" y="2492458"/>
              <a:ext cx="155742" cy="284169"/>
            </a:xfrm>
            <a:custGeom>
              <a:avLst/>
              <a:gdLst/>
              <a:ahLst/>
              <a:cxnLst/>
              <a:rect l="l" t="t" r="r" b="b"/>
              <a:pathLst>
                <a:path w="1568" h="2861" extrusionOk="0">
                  <a:moveTo>
                    <a:pt x="0" y="1"/>
                  </a:moveTo>
                  <a:lnTo>
                    <a:pt x="0" y="17"/>
                  </a:lnTo>
                  <a:cubicBezTo>
                    <a:pt x="85" y="49"/>
                    <a:pt x="101" y="102"/>
                    <a:pt x="154" y="166"/>
                  </a:cubicBezTo>
                  <a:cubicBezTo>
                    <a:pt x="154" y="183"/>
                    <a:pt x="170" y="219"/>
                    <a:pt x="186" y="235"/>
                  </a:cubicBezTo>
                  <a:cubicBezTo>
                    <a:pt x="441" y="587"/>
                    <a:pt x="707" y="958"/>
                    <a:pt x="962" y="1314"/>
                  </a:cubicBezTo>
                  <a:lnTo>
                    <a:pt x="1164" y="1617"/>
                  </a:lnTo>
                  <a:cubicBezTo>
                    <a:pt x="1180" y="1633"/>
                    <a:pt x="1196" y="1649"/>
                    <a:pt x="1196" y="1665"/>
                  </a:cubicBezTo>
                  <a:cubicBezTo>
                    <a:pt x="1232" y="1734"/>
                    <a:pt x="1281" y="1782"/>
                    <a:pt x="1313" y="1835"/>
                  </a:cubicBezTo>
                  <a:cubicBezTo>
                    <a:pt x="1382" y="1900"/>
                    <a:pt x="1414" y="1984"/>
                    <a:pt x="1398" y="2085"/>
                  </a:cubicBezTo>
                  <a:lnTo>
                    <a:pt x="1398" y="2287"/>
                  </a:lnTo>
                  <a:cubicBezTo>
                    <a:pt x="1398" y="2388"/>
                    <a:pt x="1414" y="2489"/>
                    <a:pt x="1366" y="2590"/>
                  </a:cubicBezTo>
                  <a:cubicBezTo>
                    <a:pt x="1366" y="2627"/>
                    <a:pt x="1398" y="2691"/>
                    <a:pt x="1414" y="2728"/>
                  </a:cubicBezTo>
                  <a:cubicBezTo>
                    <a:pt x="1451" y="2760"/>
                    <a:pt x="1467" y="2792"/>
                    <a:pt x="1499" y="2829"/>
                  </a:cubicBezTo>
                  <a:cubicBezTo>
                    <a:pt x="1515" y="2829"/>
                    <a:pt x="1535" y="2845"/>
                    <a:pt x="1535" y="2861"/>
                  </a:cubicBezTo>
                  <a:lnTo>
                    <a:pt x="1568" y="2861"/>
                  </a:lnTo>
                  <a:lnTo>
                    <a:pt x="1568" y="2845"/>
                  </a:lnTo>
                  <a:cubicBezTo>
                    <a:pt x="1551" y="2829"/>
                    <a:pt x="1535" y="2808"/>
                    <a:pt x="1515" y="2792"/>
                  </a:cubicBezTo>
                  <a:cubicBezTo>
                    <a:pt x="1499" y="2776"/>
                    <a:pt x="1467" y="2744"/>
                    <a:pt x="1451" y="2707"/>
                  </a:cubicBezTo>
                  <a:cubicBezTo>
                    <a:pt x="1398" y="2659"/>
                    <a:pt x="1382" y="2627"/>
                    <a:pt x="1398" y="2590"/>
                  </a:cubicBezTo>
                  <a:cubicBezTo>
                    <a:pt x="1434" y="2489"/>
                    <a:pt x="1434" y="2388"/>
                    <a:pt x="1434" y="2287"/>
                  </a:cubicBezTo>
                  <a:cubicBezTo>
                    <a:pt x="1414" y="2223"/>
                    <a:pt x="1414" y="2154"/>
                    <a:pt x="1434" y="2085"/>
                  </a:cubicBezTo>
                  <a:cubicBezTo>
                    <a:pt x="1451" y="1984"/>
                    <a:pt x="1414" y="1883"/>
                    <a:pt x="1350" y="1819"/>
                  </a:cubicBezTo>
                  <a:cubicBezTo>
                    <a:pt x="1297" y="1766"/>
                    <a:pt x="1265" y="1718"/>
                    <a:pt x="1232" y="1665"/>
                  </a:cubicBezTo>
                  <a:cubicBezTo>
                    <a:pt x="1212" y="1633"/>
                    <a:pt x="1196" y="1617"/>
                    <a:pt x="1180" y="1597"/>
                  </a:cubicBezTo>
                  <a:lnTo>
                    <a:pt x="978" y="1314"/>
                  </a:lnTo>
                  <a:cubicBezTo>
                    <a:pt x="727" y="942"/>
                    <a:pt x="473" y="570"/>
                    <a:pt x="202" y="219"/>
                  </a:cubicBezTo>
                  <a:cubicBezTo>
                    <a:pt x="186" y="203"/>
                    <a:pt x="186" y="166"/>
                    <a:pt x="170" y="150"/>
                  </a:cubicBezTo>
                  <a:cubicBezTo>
                    <a:pt x="138" y="82"/>
                    <a:pt x="101" y="17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1341313" y="1487388"/>
              <a:ext cx="6853" cy="105582"/>
            </a:xfrm>
            <a:custGeom>
              <a:avLst/>
              <a:gdLst/>
              <a:ahLst/>
              <a:cxnLst/>
              <a:rect l="l" t="t" r="r" b="b"/>
              <a:pathLst>
                <a:path w="69" h="1063" extrusionOk="0">
                  <a:moveTo>
                    <a:pt x="0" y="0"/>
                  </a:moveTo>
                  <a:cubicBezTo>
                    <a:pt x="16" y="154"/>
                    <a:pt x="16" y="324"/>
                    <a:pt x="16" y="473"/>
                  </a:cubicBezTo>
                  <a:lnTo>
                    <a:pt x="16" y="776"/>
                  </a:lnTo>
                  <a:lnTo>
                    <a:pt x="16" y="861"/>
                  </a:lnTo>
                  <a:cubicBezTo>
                    <a:pt x="16" y="930"/>
                    <a:pt x="0" y="994"/>
                    <a:pt x="53" y="1063"/>
                  </a:cubicBezTo>
                  <a:lnTo>
                    <a:pt x="69" y="1063"/>
                  </a:lnTo>
                  <a:lnTo>
                    <a:pt x="69" y="1047"/>
                  </a:lnTo>
                  <a:cubicBezTo>
                    <a:pt x="33" y="978"/>
                    <a:pt x="33" y="930"/>
                    <a:pt x="33" y="861"/>
                  </a:cubicBezTo>
                  <a:cubicBezTo>
                    <a:pt x="33" y="829"/>
                    <a:pt x="53" y="808"/>
                    <a:pt x="53" y="776"/>
                  </a:cubicBezTo>
                  <a:cubicBezTo>
                    <a:pt x="33" y="675"/>
                    <a:pt x="33" y="574"/>
                    <a:pt x="33" y="473"/>
                  </a:cubicBezTo>
                  <a:cubicBezTo>
                    <a:pt x="53" y="324"/>
                    <a:pt x="53" y="154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0"/>
            <p:cNvSpPr/>
            <p:nvPr/>
          </p:nvSpPr>
          <p:spPr>
            <a:xfrm>
              <a:off x="1284300" y="3647707"/>
              <a:ext cx="5364" cy="86711"/>
            </a:xfrm>
            <a:custGeom>
              <a:avLst/>
              <a:gdLst/>
              <a:ahLst/>
              <a:cxnLst/>
              <a:rect l="l" t="t" r="r" b="b"/>
              <a:pathLst>
                <a:path w="54" h="873" extrusionOk="0">
                  <a:moveTo>
                    <a:pt x="21" y="0"/>
                  </a:moveTo>
                  <a:cubicBezTo>
                    <a:pt x="21" y="0"/>
                    <a:pt x="1" y="0"/>
                    <a:pt x="1" y="16"/>
                  </a:cubicBezTo>
                  <a:cubicBezTo>
                    <a:pt x="37" y="150"/>
                    <a:pt x="21" y="287"/>
                    <a:pt x="21" y="420"/>
                  </a:cubicBezTo>
                  <a:lnTo>
                    <a:pt x="21" y="655"/>
                  </a:lnTo>
                  <a:lnTo>
                    <a:pt x="21" y="792"/>
                  </a:lnTo>
                  <a:lnTo>
                    <a:pt x="21" y="856"/>
                  </a:lnTo>
                  <a:cubicBezTo>
                    <a:pt x="21" y="873"/>
                    <a:pt x="37" y="873"/>
                    <a:pt x="37" y="873"/>
                  </a:cubicBezTo>
                  <a:cubicBezTo>
                    <a:pt x="37" y="873"/>
                    <a:pt x="53" y="873"/>
                    <a:pt x="53" y="856"/>
                  </a:cubicBezTo>
                  <a:lnTo>
                    <a:pt x="53" y="792"/>
                  </a:lnTo>
                  <a:lnTo>
                    <a:pt x="53" y="655"/>
                  </a:lnTo>
                  <a:lnTo>
                    <a:pt x="53" y="420"/>
                  </a:lnTo>
                  <a:cubicBezTo>
                    <a:pt x="53" y="287"/>
                    <a:pt x="53" y="150"/>
                    <a:pt x="37" y="16"/>
                  </a:cubicBezTo>
                  <a:cubicBezTo>
                    <a:pt x="37" y="0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0"/>
            <p:cNvSpPr/>
            <p:nvPr/>
          </p:nvSpPr>
          <p:spPr>
            <a:xfrm>
              <a:off x="687655" y="2306720"/>
              <a:ext cx="127335" cy="145710"/>
            </a:xfrm>
            <a:custGeom>
              <a:avLst/>
              <a:gdLst/>
              <a:ahLst/>
              <a:cxnLst/>
              <a:rect l="l" t="t" r="r" b="b"/>
              <a:pathLst>
                <a:path w="1282" h="1467" extrusionOk="0">
                  <a:moveTo>
                    <a:pt x="1261" y="0"/>
                  </a:moveTo>
                  <a:cubicBezTo>
                    <a:pt x="1180" y="17"/>
                    <a:pt x="1112" y="53"/>
                    <a:pt x="1027" y="101"/>
                  </a:cubicBezTo>
                  <a:cubicBezTo>
                    <a:pt x="994" y="118"/>
                    <a:pt x="958" y="134"/>
                    <a:pt x="910" y="154"/>
                  </a:cubicBezTo>
                  <a:cubicBezTo>
                    <a:pt x="655" y="271"/>
                    <a:pt x="388" y="404"/>
                    <a:pt x="134" y="522"/>
                  </a:cubicBezTo>
                  <a:lnTo>
                    <a:pt x="85" y="538"/>
                  </a:lnTo>
                  <a:cubicBezTo>
                    <a:pt x="49" y="574"/>
                    <a:pt x="1" y="606"/>
                    <a:pt x="1" y="675"/>
                  </a:cubicBezTo>
                  <a:lnTo>
                    <a:pt x="1" y="1128"/>
                  </a:lnTo>
                  <a:lnTo>
                    <a:pt x="1" y="1398"/>
                  </a:lnTo>
                  <a:cubicBezTo>
                    <a:pt x="1" y="1414"/>
                    <a:pt x="17" y="1431"/>
                    <a:pt x="17" y="1447"/>
                  </a:cubicBezTo>
                  <a:lnTo>
                    <a:pt x="33" y="1467"/>
                  </a:lnTo>
                  <a:lnTo>
                    <a:pt x="49" y="1467"/>
                  </a:lnTo>
                  <a:lnTo>
                    <a:pt x="49" y="1447"/>
                  </a:lnTo>
                  <a:lnTo>
                    <a:pt x="49" y="1431"/>
                  </a:lnTo>
                  <a:cubicBezTo>
                    <a:pt x="33" y="1414"/>
                    <a:pt x="33" y="1398"/>
                    <a:pt x="33" y="1398"/>
                  </a:cubicBezTo>
                  <a:lnTo>
                    <a:pt x="33" y="1128"/>
                  </a:lnTo>
                  <a:lnTo>
                    <a:pt x="33" y="675"/>
                  </a:lnTo>
                  <a:cubicBezTo>
                    <a:pt x="33" y="606"/>
                    <a:pt x="69" y="590"/>
                    <a:pt x="102" y="574"/>
                  </a:cubicBezTo>
                  <a:lnTo>
                    <a:pt x="150" y="538"/>
                  </a:lnTo>
                  <a:cubicBezTo>
                    <a:pt x="405" y="421"/>
                    <a:pt x="675" y="287"/>
                    <a:pt x="926" y="170"/>
                  </a:cubicBezTo>
                  <a:cubicBezTo>
                    <a:pt x="958" y="154"/>
                    <a:pt x="1011" y="134"/>
                    <a:pt x="1043" y="118"/>
                  </a:cubicBezTo>
                  <a:cubicBezTo>
                    <a:pt x="1112" y="85"/>
                    <a:pt x="1196" y="33"/>
                    <a:pt x="1281" y="33"/>
                  </a:cubicBezTo>
                  <a:lnTo>
                    <a:pt x="1281" y="17"/>
                  </a:lnTo>
                  <a:cubicBezTo>
                    <a:pt x="1281" y="0"/>
                    <a:pt x="1281" y="0"/>
                    <a:pt x="1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0"/>
            <p:cNvSpPr/>
            <p:nvPr/>
          </p:nvSpPr>
          <p:spPr>
            <a:xfrm>
              <a:off x="1673952" y="3510440"/>
              <a:ext cx="5264" cy="78765"/>
            </a:xfrm>
            <a:custGeom>
              <a:avLst/>
              <a:gdLst/>
              <a:ahLst/>
              <a:cxnLst/>
              <a:rect l="l" t="t" r="r" b="b"/>
              <a:pathLst>
                <a:path w="53" h="793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6" y="134"/>
                    <a:pt x="16" y="255"/>
                    <a:pt x="16" y="372"/>
                  </a:cubicBezTo>
                  <a:lnTo>
                    <a:pt x="16" y="574"/>
                  </a:lnTo>
                  <a:lnTo>
                    <a:pt x="16" y="639"/>
                  </a:lnTo>
                  <a:cubicBezTo>
                    <a:pt x="16" y="691"/>
                    <a:pt x="16" y="740"/>
                    <a:pt x="0" y="776"/>
                  </a:cubicBezTo>
                  <a:cubicBezTo>
                    <a:pt x="0" y="792"/>
                    <a:pt x="0" y="792"/>
                    <a:pt x="16" y="792"/>
                  </a:cubicBezTo>
                  <a:lnTo>
                    <a:pt x="37" y="792"/>
                  </a:lnTo>
                  <a:cubicBezTo>
                    <a:pt x="53" y="740"/>
                    <a:pt x="53" y="691"/>
                    <a:pt x="53" y="639"/>
                  </a:cubicBezTo>
                  <a:cubicBezTo>
                    <a:pt x="37" y="623"/>
                    <a:pt x="37" y="606"/>
                    <a:pt x="37" y="590"/>
                  </a:cubicBezTo>
                  <a:cubicBezTo>
                    <a:pt x="53" y="505"/>
                    <a:pt x="53" y="437"/>
                    <a:pt x="53" y="372"/>
                  </a:cubicBezTo>
                  <a:cubicBezTo>
                    <a:pt x="37" y="255"/>
                    <a:pt x="37" y="134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0"/>
            <p:cNvSpPr/>
            <p:nvPr/>
          </p:nvSpPr>
          <p:spPr>
            <a:xfrm>
              <a:off x="1923059" y="2577579"/>
              <a:ext cx="128924" cy="264105"/>
            </a:xfrm>
            <a:custGeom>
              <a:avLst/>
              <a:gdLst/>
              <a:ahLst/>
              <a:cxnLst/>
              <a:rect l="l" t="t" r="r" b="b"/>
              <a:pathLst>
                <a:path w="1298" h="2659" extrusionOk="0">
                  <a:moveTo>
                    <a:pt x="53" y="0"/>
                  </a:moveTo>
                  <a:cubicBezTo>
                    <a:pt x="53" y="0"/>
                    <a:pt x="33" y="0"/>
                    <a:pt x="33" y="16"/>
                  </a:cubicBezTo>
                  <a:cubicBezTo>
                    <a:pt x="1" y="117"/>
                    <a:pt x="33" y="202"/>
                    <a:pt x="102" y="303"/>
                  </a:cubicBezTo>
                  <a:cubicBezTo>
                    <a:pt x="203" y="420"/>
                    <a:pt x="288" y="538"/>
                    <a:pt x="372" y="675"/>
                  </a:cubicBezTo>
                  <a:cubicBezTo>
                    <a:pt x="389" y="707"/>
                    <a:pt x="421" y="740"/>
                    <a:pt x="437" y="776"/>
                  </a:cubicBezTo>
                  <a:cubicBezTo>
                    <a:pt x="538" y="909"/>
                    <a:pt x="623" y="1043"/>
                    <a:pt x="708" y="1180"/>
                  </a:cubicBezTo>
                  <a:cubicBezTo>
                    <a:pt x="877" y="1414"/>
                    <a:pt x="1027" y="1669"/>
                    <a:pt x="1197" y="1919"/>
                  </a:cubicBezTo>
                  <a:cubicBezTo>
                    <a:pt x="1245" y="1988"/>
                    <a:pt x="1265" y="2036"/>
                    <a:pt x="1265" y="2121"/>
                  </a:cubicBezTo>
                  <a:lnTo>
                    <a:pt x="1265" y="2509"/>
                  </a:lnTo>
                  <a:cubicBezTo>
                    <a:pt x="1265" y="2557"/>
                    <a:pt x="1245" y="2610"/>
                    <a:pt x="1229" y="2642"/>
                  </a:cubicBezTo>
                  <a:lnTo>
                    <a:pt x="1229" y="2658"/>
                  </a:lnTo>
                  <a:lnTo>
                    <a:pt x="1245" y="2658"/>
                  </a:lnTo>
                  <a:cubicBezTo>
                    <a:pt x="1281" y="2610"/>
                    <a:pt x="1298" y="2557"/>
                    <a:pt x="1298" y="2509"/>
                  </a:cubicBezTo>
                  <a:lnTo>
                    <a:pt x="1298" y="2121"/>
                  </a:lnTo>
                  <a:cubicBezTo>
                    <a:pt x="1298" y="2036"/>
                    <a:pt x="1281" y="1972"/>
                    <a:pt x="1229" y="1903"/>
                  </a:cubicBezTo>
                  <a:cubicBezTo>
                    <a:pt x="1063" y="1648"/>
                    <a:pt x="894" y="1398"/>
                    <a:pt x="724" y="1164"/>
                  </a:cubicBezTo>
                  <a:cubicBezTo>
                    <a:pt x="639" y="1026"/>
                    <a:pt x="558" y="893"/>
                    <a:pt x="473" y="760"/>
                  </a:cubicBezTo>
                  <a:cubicBezTo>
                    <a:pt x="437" y="723"/>
                    <a:pt x="421" y="691"/>
                    <a:pt x="389" y="659"/>
                  </a:cubicBezTo>
                  <a:cubicBezTo>
                    <a:pt x="304" y="521"/>
                    <a:pt x="219" y="404"/>
                    <a:pt x="118" y="287"/>
                  </a:cubicBezTo>
                  <a:cubicBezTo>
                    <a:pt x="53" y="202"/>
                    <a:pt x="33" y="117"/>
                    <a:pt x="69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0"/>
            <p:cNvSpPr/>
            <p:nvPr/>
          </p:nvSpPr>
          <p:spPr>
            <a:xfrm>
              <a:off x="491885" y="1883794"/>
              <a:ext cx="144121" cy="78765"/>
            </a:xfrm>
            <a:custGeom>
              <a:avLst/>
              <a:gdLst/>
              <a:ahLst/>
              <a:cxnLst/>
              <a:rect l="l" t="t" r="r" b="b"/>
              <a:pathLst>
                <a:path w="1451" h="793" extrusionOk="0">
                  <a:moveTo>
                    <a:pt x="1434" y="1"/>
                  </a:moveTo>
                  <a:cubicBezTo>
                    <a:pt x="1350" y="49"/>
                    <a:pt x="1265" y="102"/>
                    <a:pt x="1164" y="150"/>
                  </a:cubicBezTo>
                  <a:cubicBezTo>
                    <a:pt x="978" y="271"/>
                    <a:pt x="760" y="388"/>
                    <a:pt x="558" y="489"/>
                  </a:cubicBezTo>
                  <a:cubicBezTo>
                    <a:pt x="505" y="522"/>
                    <a:pt x="457" y="554"/>
                    <a:pt x="388" y="590"/>
                  </a:cubicBezTo>
                  <a:cubicBezTo>
                    <a:pt x="271" y="655"/>
                    <a:pt x="154" y="740"/>
                    <a:pt x="20" y="776"/>
                  </a:cubicBezTo>
                  <a:cubicBezTo>
                    <a:pt x="0" y="776"/>
                    <a:pt x="0" y="776"/>
                    <a:pt x="0" y="792"/>
                  </a:cubicBezTo>
                  <a:lnTo>
                    <a:pt x="20" y="792"/>
                  </a:lnTo>
                  <a:cubicBezTo>
                    <a:pt x="170" y="756"/>
                    <a:pt x="287" y="691"/>
                    <a:pt x="404" y="607"/>
                  </a:cubicBezTo>
                  <a:cubicBezTo>
                    <a:pt x="457" y="574"/>
                    <a:pt x="525" y="538"/>
                    <a:pt x="574" y="506"/>
                  </a:cubicBezTo>
                  <a:cubicBezTo>
                    <a:pt x="776" y="405"/>
                    <a:pt x="978" y="287"/>
                    <a:pt x="1180" y="170"/>
                  </a:cubicBezTo>
                  <a:cubicBezTo>
                    <a:pt x="1265" y="118"/>
                    <a:pt x="1350" y="69"/>
                    <a:pt x="1434" y="33"/>
                  </a:cubicBezTo>
                  <a:lnTo>
                    <a:pt x="1451" y="17"/>
                  </a:lnTo>
                  <a:cubicBezTo>
                    <a:pt x="1451" y="1"/>
                    <a:pt x="1434" y="1"/>
                    <a:pt x="1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0"/>
            <p:cNvSpPr/>
            <p:nvPr/>
          </p:nvSpPr>
          <p:spPr>
            <a:xfrm>
              <a:off x="1735732" y="3064272"/>
              <a:ext cx="170640" cy="295790"/>
            </a:xfrm>
            <a:custGeom>
              <a:avLst/>
              <a:gdLst/>
              <a:ahLst/>
              <a:cxnLst/>
              <a:rect l="l" t="t" r="r" b="b"/>
              <a:pathLst>
                <a:path w="1718" h="2978" extrusionOk="0">
                  <a:moveTo>
                    <a:pt x="20" y="0"/>
                  </a:moveTo>
                  <a:cubicBezTo>
                    <a:pt x="0" y="0"/>
                    <a:pt x="0" y="0"/>
                    <a:pt x="0" y="17"/>
                  </a:cubicBezTo>
                  <a:cubicBezTo>
                    <a:pt x="0" y="134"/>
                    <a:pt x="85" y="202"/>
                    <a:pt x="170" y="267"/>
                  </a:cubicBezTo>
                  <a:cubicBezTo>
                    <a:pt x="202" y="283"/>
                    <a:pt x="222" y="320"/>
                    <a:pt x="255" y="352"/>
                  </a:cubicBezTo>
                  <a:cubicBezTo>
                    <a:pt x="542" y="707"/>
                    <a:pt x="845" y="1043"/>
                    <a:pt x="1131" y="1378"/>
                  </a:cubicBezTo>
                  <a:cubicBezTo>
                    <a:pt x="1212" y="1479"/>
                    <a:pt x="1313" y="1580"/>
                    <a:pt x="1398" y="1697"/>
                  </a:cubicBezTo>
                  <a:cubicBezTo>
                    <a:pt x="1414" y="1717"/>
                    <a:pt x="1434" y="1733"/>
                    <a:pt x="1451" y="1750"/>
                  </a:cubicBezTo>
                  <a:cubicBezTo>
                    <a:pt x="1499" y="1818"/>
                    <a:pt x="1568" y="1883"/>
                    <a:pt x="1636" y="1952"/>
                  </a:cubicBezTo>
                  <a:cubicBezTo>
                    <a:pt x="1685" y="2000"/>
                    <a:pt x="1685" y="2053"/>
                    <a:pt x="1685" y="2121"/>
                  </a:cubicBezTo>
                  <a:lnTo>
                    <a:pt x="1685" y="2525"/>
                  </a:lnTo>
                  <a:lnTo>
                    <a:pt x="1685" y="2828"/>
                  </a:lnTo>
                  <a:lnTo>
                    <a:pt x="1685" y="2860"/>
                  </a:lnTo>
                  <a:cubicBezTo>
                    <a:pt x="1701" y="2893"/>
                    <a:pt x="1701" y="2929"/>
                    <a:pt x="1669" y="2961"/>
                  </a:cubicBezTo>
                  <a:lnTo>
                    <a:pt x="1669" y="2978"/>
                  </a:lnTo>
                  <a:lnTo>
                    <a:pt x="1685" y="2978"/>
                  </a:lnTo>
                  <a:cubicBezTo>
                    <a:pt x="1717" y="2945"/>
                    <a:pt x="1717" y="2893"/>
                    <a:pt x="1717" y="2860"/>
                  </a:cubicBezTo>
                  <a:lnTo>
                    <a:pt x="1717" y="2828"/>
                  </a:lnTo>
                  <a:lnTo>
                    <a:pt x="1717" y="2525"/>
                  </a:lnTo>
                  <a:lnTo>
                    <a:pt x="1717" y="2121"/>
                  </a:lnTo>
                  <a:cubicBezTo>
                    <a:pt x="1717" y="2053"/>
                    <a:pt x="1717" y="1984"/>
                    <a:pt x="1652" y="1935"/>
                  </a:cubicBezTo>
                  <a:cubicBezTo>
                    <a:pt x="1584" y="1867"/>
                    <a:pt x="1515" y="1798"/>
                    <a:pt x="1467" y="1733"/>
                  </a:cubicBezTo>
                  <a:cubicBezTo>
                    <a:pt x="1451" y="1717"/>
                    <a:pt x="1434" y="1697"/>
                    <a:pt x="1414" y="1665"/>
                  </a:cubicBezTo>
                  <a:cubicBezTo>
                    <a:pt x="1333" y="1564"/>
                    <a:pt x="1232" y="1463"/>
                    <a:pt x="1148" y="1362"/>
                  </a:cubicBezTo>
                  <a:cubicBezTo>
                    <a:pt x="861" y="1026"/>
                    <a:pt x="558" y="671"/>
                    <a:pt x="271" y="336"/>
                  </a:cubicBezTo>
                  <a:cubicBezTo>
                    <a:pt x="239" y="303"/>
                    <a:pt x="222" y="267"/>
                    <a:pt x="186" y="251"/>
                  </a:cubicBezTo>
                  <a:cubicBezTo>
                    <a:pt x="101" y="182"/>
                    <a:pt x="37" y="118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0"/>
            <p:cNvSpPr/>
            <p:nvPr/>
          </p:nvSpPr>
          <p:spPr>
            <a:xfrm>
              <a:off x="1970040" y="3100823"/>
              <a:ext cx="4867" cy="38538"/>
            </a:xfrm>
            <a:custGeom>
              <a:avLst/>
              <a:gdLst/>
              <a:ahLst/>
              <a:cxnLst/>
              <a:rect l="l" t="t" r="r" b="b"/>
              <a:pathLst>
                <a:path w="49" h="388" extrusionOk="0">
                  <a:moveTo>
                    <a:pt x="33" y="0"/>
                  </a:moveTo>
                  <a:cubicBezTo>
                    <a:pt x="33" y="0"/>
                    <a:pt x="17" y="0"/>
                    <a:pt x="17" y="16"/>
                  </a:cubicBezTo>
                  <a:cubicBezTo>
                    <a:pt x="0" y="85"/>
                    <a:pt x="0" y="170"/>
                    <a:pt x="17" y="238"/>
                  </a:cubicBezTo>
                  <a:lnTo>
                    <a:pt x="17" y="372"/>
                  </a:lnTo>
                  <a:cubicBezTo>
                    <a:pt x="0" y="372"/>
                    <a:pt x="17" y="388"/>
                    <a:pt x="17" y="388"/>
                  </a:cubicBezTo>
                  <a:cubicBezTo>
                    <a:pt x="33" y="388"/>
                    <a:pt x="33" y="372"/>
                    <a:pt x="33" y="372"/>
                  </a:cubicBezTo>
                  <a:lnTo>
                    <a:pt x="33" y="238"/>
                  </a:lnTo>
                  <a:cubicBezTo>
                    <a:pt x="33" y="170"/>
                    <a:pt x="33" y="85"/>
                    <a:pt x="49" y="16"/>
                  </a:cubicBezTo>
                  <a:cubicBezTo>
                    <a:pt x="49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0"/>
            <p:cNvSpPr/>
            <p:nvPr/>
          </p:nvSpPr>
          <p:spPr>
            <a:xfrm>
              <a:off x="1182393" y="3500408"/>
              <a:ext cx="5364" cy="100418"/>
            </a:xfrm>
            <a:custGeom>
              <a:avLst/>
              <a:gdLst/>
              <a:ahLst/>
              <a:cxnLst/>
              <a:rect l="l" t="t" r="r" b="b"/>
              <a:pathLst>
                <a:path w="54" h="1011" extrusionOk="0">
                  <a:moveTo>
                    <a:pt x="1" y="1"/>
                  </a:moveTo>
                  <a:lnTo>
                    <a:pt x="1" y="17"/>
                  </a:lnTo>
                  <a:cubicBezTo>
                    <a:pt x="17" y="53"/>
                    <a:pt x="17" y="69"/>
                    <a:pt x="17" y="102"/>
                  </a:cubicBezTo>
                  <a:cubicBezTo>
                    <a:pt x="1" y="118"/>
                    <a:pt x="1" y="134"/>
                    <a:pt x="1" y="134"/>
                  </a:cubicBezTo>
                  <a:lnTo>
                    <a:pt x="1" y="437"/>
                  </a:lnTo>
                  <a:cubicBezTo>
                    <a:pt x="17" y="590"/>
                    <a:pt x="17" y="760"/>
                    <a:pt x="1" y="909"/>
                  </a:cubicBezTo>
                  <a:cubicBezTo>
                    <a:pt x="1" y="926"/>
                    <a:pt x="1" y="962"/>
                    <a:pt x="17" y="978"/>
                  </a:cubicBezTo>
                  <a:lnTo>
                    <a:pt x="17" y="994"/>
                  </a:lnTo>
                  <a:lnTo>
                    <a:pt x="37" y="1010"/>
                  </a:lnTo>
                  <a:cubicBezTo>
                    <a:pt x="53" y="1010"/>
                    <a:pt x="53" y="994"/>
                    <a:pt x="53" y="994"/>
                  </a:cubicBezTo>
                  <a:cubicBezTo>
                    <a:pt x="53" y="978"/>
                    <a:pt x="37" y="978"/>
                    <a:pt x="37" y="962"/>
                  </a:cubicBezTo>
                  <a:cubicBezTo>
                    <a:pt x="37" y="942"/>
                    <a:pt x="17" y="926"/>
                    <a:pt x="17" y="909"/>
                  </a:cubicBezTo>
                  <a:cubicBezTo>
                    <a:pt x="37" y="760"/>
                    <a:pt x="37" y="590"/>
                    <a:pt x="37" y="437"/>
                  </a:cubicBezTo>
                  <a:lnTo>
                    <a:pt x="37" y="134"/>
                  </a:lnTo>
                  <a:lnTo>
                    <a:pt x="37" y="118"/>
                  </a:lnTo>
                  <a:cubicBezTo>
                    <a:pt x="37" y="69"/>
                    <a:pt x="53" y="33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0"/>
            <p:cNvSpPr/>
            <p:nvPr/>
          </p:nvSpPr>
          <p:spPr>
            <a:xfrm>
              <a:off x="794827" y="1976564"/>
              <a:ext cx="4867" cy="94756"/>
            </a:xfrm>
            <a:custGeom>
              <a:avLst/>
              <a:gdLst/>
              <a:ahLst/>
              <a:cxnLst/>
              <a:rect l="l" t="t" r="r" b="b"/>
              <a:pathLst>
                <a:path w="49" h="954" extrusionOk="0">
                  <a:moveTo>
                    <a:pt x="12" y="1"/>
                  </a:moveTo>
                  <a:cubicBezTo>
                    <a:pt x="9" y="1"/>
                    <a:pt x="6" y="3"/>
                    <a:pt x="0" y="8"/>
                  </a:cubicBezTo>
                  <a:cubicBezTo>
                    <a:pt x="16" y="178"/>
                    <a:pt x="16" y="327"/>
                    <a:pt x="0" y="481"/>
                  </a:cubicBezTo>
                  <a:lnTo>
                    <a:pt x="0" y="784"/>
                  </a:lnTo>
                  <a:lnTo>
                    <a:pt x="0" y="816"/>
                  </a:lnTo>
                  <a:cubicBezTo>
                    <a:pt x="0" y="868"/>
                    <a:pt x="0" y="901"/>
                    <a:pt x="33" y="933"/>
                  </a:cubicBezTo>
                  <a:lnTo>
                    <a:pt x="49" y="953"/>
                  </a:lnTo>
                  <a:lnTo>
                    <a:pt x="49" y="933"/>
                  </a:lnTo>
                  <a:lnTo>
                    <a:pt x="49" y="917"/>
                  </a:lnTo>
                  <a:cubicBezTo>
                    <a:pt x="33" y="901"/>
                    <a:pt x="33" y="868"/>
                    <a:pt x="33" y="816"/>
                  </a:cubicBezTo>
                  <a:lnTo>
                    <a:pt x="33" y="784"/>
                  </a:lnTo>
                  <a:lnTo>
                    <a:pt x="33" y="481"/>
                  </a:lnTo>
                  <a:cubicBezTo>
                    <a:pt x="33" y="327"/>
                    <a:pt x="33" y="178"/>
                    <a:pt x="16" y="8"/>
                  </a:cubicBezTo>
                  <a:cubicBezTo>
                    <a:pt x="16" y="8"/>
                    <a:pt x="16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0"/>
            <p:cNvSpPr/>
            <p:nvPr/>
          </p:nvSpPr>
          <p:spPr>
            <a:xfrm>
              <a:off x="2081979" y="3085924"/>
              <a:ext cx="105185" cy="197160"/>
            </a:xfrm>
            <a:custGeom>
              <a:avLst/>
              <a:gdLst/>
              <a:ahLst/>
              <a:cxnLst/>
              <a:rect l="l" t="t" r="r" b="b"/>
              <a:pathLst>
                <a:path w="1059" h="1985" extrusionOk="0">
                  <a:moveTo>
                    <a:pt x="69" y="1"/>
                  </a:moveTo>
                  <a:cubicBezTo>
                    <a:pt x="49" y="1"/>
                    <a:pt x="49" y="1"/>
                    <a:pt x="49" y="17"/>
                  </a:cubicBezTo>
                  <a:cubicBezTo>
                    <a:pt x="1" y="102"/>
                    <a:pt x="1" y="166"/>
                    <a:pt x="69" y="235"/>
                  </a:cubicBezTo>
                  <a:cubicBezTo>
                    <a:pt x="69" y="235"/>
                    <a:pt x="85" y="251"/>
                    <a:pt x="101" y="267"/>
                  </a:cubicBezTo>
                  <a:cubicBezTo>
                    <a:pt x="118" y="287"/>
                    <a:pt x="134" y="304"/>
                    <a:pt x="150" y="320"/>
                  </a:cubicBezTo>
                  <a:cubicBezTo>
                    <a:pt x="320" y="570"/>
                    <a:pt x="505" y="825"/>
                    <a:pt x="691" y="1059"/>
                  </a:cubicBezTo>
                  <a:cubicBezTo>
                    <a:pt x="740" y="1128"/>
                    <a:pt x="792" y="1196"/>
                    <a:pt x="841" y="1261"/>
                  </a:cubicBezTo>
                  <a:cubicBezTo>
                    <a:pt x="857" y="1277"/>
                    <a:pt x="877" y="1313"/>
                    <a:pt x="909" y="1330"/>
                  </a:cubicBezTo>
                  <a:cubicBezTo>
                    <a:pt x="942" y="1362"/>
                    <a:pt x="994" y="1414"/>
                    <a:pt x="994" y="1463"/>
                  </a:cubicBezTo>
                  <a:cubicBezTo>
                    <a:pt x="1027" y="1616"/>
                    <a:pt x="1043" y="1802"/>
                    <a:pt x="994" y="1968"/>
                  </a:cubicBezTo>
                  <a:lnTo>
                    <a:pt x="994" y="1984"/>
                  </a:lnTo>
                  <a:lnTo>
                    <a:pt x="1010" y="1984"/>
                  </a:lnTo>
                  <a:cubicBezTo>
                    <a:pt x="1059" y="1802"/>
                    <a:pt x="1043" y="1616"/>
                    <a:pt x="1027" y="1463"/>
                  </a:cubicBezTo>
                  <a:cubicBezTo>
                    <a:pt x="1010" y="1398"/>
                    <a:pt x="978" y="1346"/>
                    <a:pt x="926" y="1313"/>
                  </a:cubicBezTo>
                  <a:cubicBezTo>
                    <a:pt x="909" y="1297"/>
                    <a:pt x="877" y="1261"/>
                    <a:pt x="857" y="1245"/>
                  </a:cubicBezTo>
                  <a:cubicBezTo>
                    <a:pt x="808" y="1176"/>
                    <a:pt x="756" y="1111"/>
                    <a:pt x="707" y="1043"/>
                  </a:cubicBezTo>
                  <a:cubicBezTo>
                    <a:pt x="522" y="808"/>
                    <a:pt x="352" y="554"/>
                    <a:pt x="170" y="304"/>
                  </a:cubicBezTo>
                  <a:cubicBezTo>
                    <a:pt x="150" y="287"/>
                    <a:pt x="134" y="267"/>
                    <a:pt x="118" y="235"/>
                  </a:cubicBezTo>
                  <a:cubicBezTo>
                    <a:pt x="101" y="235"/>
                    <a:pt x="85" y="219"/>
                    <a:pt x="85" y="219"/>
                  </a:cubicBezTo>
                  <a:cubicBezTo>
                    <a:pt x="33" y="166"/>
                    <a:pt x="17" y="102"/>
                    <a:pt x="69" y="33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0"/>
            <p:cNvSpPr/>
            <p:nvPr/>
          </p:nvSpPr>
          <p:spPr>
            <a:xfrm>
              <a:off x="1841216" y="2022650"/>
              <a:ext cx="3377" cy="36651"/>
            </a:xfrm>
            <a:custGeom>
              <a:avLst/>
              <a:gdLst/>
              <a:ahLst/>
              <a:cxnLst/>
              <a:rect l="l" t="t" r="r" b="b"/>
              <a:pathLst>
                <a:path w="34" h="369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150"/>
                  </a:lnTo>
                  <a:cubicBezTo>
                    <a:pt x="17" y="219"/>
                    <a:pt x="17" y="287"/>
                    <a:pt x="1" y="352"/>
                  </a:cubicBezTo>
                  <a:lnTo>
                    <a:pt x="1" y="368"/>
                  </a:lnTo>
                  <a:lnTo>
                    <a:pt x="17" y="368"/>
                  </a:lnTo>
                  <a:cubicBezTo>
                    <a:pt x="33" y="287"/>
                    <a:pt x="33" y="219"/>
                    <a:pt x="33" y="134"/>
                  </a:cubicBezTo>
                  <a:lnTo>
                    <a:pt x="33" y="17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0"/>
            <p:cNvSpPr/>
            <p:nvPr/>
          </p:nvSpPr>
          <p:spPr>
            <a:xfrm>
              <a:off x="505493" y="3664095"/>
              <a:ext cx="130513" cy="38637"/>
            </a:xfrm>
            <a:custGeom>
              <a:avLst/>
              <a:gdLst/>
              <a:ahLst/>
              <a:cxnLst/>
              <a:rect l="l" t="t" r="r" b="b"/>
              <a:pathLst>
                <a:path w="1314" h="389" extrusionOk="0">
                  <a:moveTo>
                    <a:pt x="1297" y="1"/>
                  </a:moveTo>
                  <a:cubicBezTo>
                    <a:pt x="1160" y="21"/>
                    <a:pt x="1043" y="53"/>
                    <a:pt x="926" y="102"/>
                  </a:cubicBezTo>
                  <a:cubicBezTo>
                    <a:pt x="873" y="122"/>
                    <a:pt x="809" y="138"/>
                    <a:pt x="740" y="154"/>
                  </a:cubicBezTo>
                  <a:cubicBezTo>
                    <a:pt x="639" y="187"/>
                    <a:pt x="554" y="203"/>
                    <a:pt x="469" y="239"/>
                  </a:cubicBezTo>
                  <a:cubicBezTo>
                    <a:pt x="320" y="288"/>
                    <a:pt x="166" y="340"/>
                    <a:pt x="17" y="356"/>
                  </a:cubicBezTo>
                  <a:cubicBezTo>
                    <a:pt x="1" y="356"/>
                    <a:pt x="1" y="372"/>
                    <a:pt x="1" y="372"/>
                  </a:cubicBezTo>
                  <a:cubicBezTo>
                    <a:pt x="1" y="372"/>
                    <a:pt x="1" y="389"/>
                    <a:pt x="17" y="389"/>
                  </a:cubicBezTo>
                  <a:cubicBezTo>
                    <a:pt x="166" y="356"/>
                    <a:pt x="320" y="304"/>
                    <a:pt x="469" y="271"/>
                  </a:cubicBezTo>
                  <a:cubicBezTo>
                    <a:pt x="554" y="239"/>
                    <a:pt x="655" y="203"/>
                    <a:pt x="740" y="187"/>
                  </a:cubicBezTo>
                  <a:cubicBezTo>
                    <a:pt x="809" y="170"/>
                    <a:pt x="873" y="138"/>
                    <a:pt x="942" y="122"/>
                  </a:cubicBezTo>
                  <a:cubicBezTo>
                    <a:pt x="1059" y="86"/>
                    <a:pt x="1176" y="53"/>
                    <a:pt x="1297" y="37"/>
                  </a:cubicBezTo>
                  <a:cubicBezTo>
                    <a:pt x="1314" y="37"/>
                    <a:pt x="1314" y="21"/>
                    <a:pt x="1314" y="21"/>
                  </a:cubicBezTo>
                  <a:lnTo>
                    <a:pt x="12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0"/>
            <p:cNvSpPr/>
            <p:nvPr/>
          </p:nvSpPr>
          <p:spPr>
            <a:xfrm>
              <a:off x="1087339" y="2514110"/>
              <a:ext cx="6456" cy="88797"/>
            </a:xfrm>
            <a:custGeom>
              <a:avLst/>
              <a:gdLst/>
              <a:ahLst/>
              <a:cxnLst/>
              <a:rect l="l" t="t" r="r" b="b"/>
              <a:pathLst>
                <a:path w="65" h="894" extrusionOk="0">
                  <a:moveTo>
                    <a:pt x="16" y="1"/>
                  </a:moveTo>
                  <a:lnTo>
                    <a:pt x="0" y="17"/>
                  </a:lnTo>
                  <a:cubicBezTo>
                    <a:pt x="32" y="219"/>
                    <a:pt x="16" y="421"/>
                    <a:pt x="16" y="623"/>
                  </a:cubicBezTo>
                  <a:lnTo>
                    <a:pt x="16" y="740"/>
                  </a:lnTo>
                  <a:lnTo>
                    <a:pt x="16" y="809"/>
                  </a:lnTo>
                  <a:cubicBezTo>
                    <a:pt x="32" y="825"/>
                    <a:pt x="32" y="857"/>
                    <a:pt x="32" y="874"/>
                  </a:cubicBezTo>
                  <a:cubicBezTo>
                    <a:pt x="32" y="874"/>
                    <a:pt x="32" y="894"/>
                    <a:pt x="49" y="894"/>
                  </a:cubicBezTo>
                  <a:lnTo>
                    <a:pt x="65" y="874"/>
                  </a:lnTo>
                  <a:cubicBezTo>
                    <a:pt x="65" y="841"/>
                    <a:pt x="49" y="825"/>
                    <a:pt x="49" y="809"/>
                  </a:cubicBezTo>
                  <a:cubicBezTo>
                    <a:pt x="49" y="793"/>
                    <a:pt x="32" y="756"/>
                    <a:pt x="32" y="740"/>
                  </a:cubicBezTo>
                  <a:cubicBezTo>
                    <a:pt x="32" y="692"/>
                    <a:pt x="49" y="655"/>
                    <a:pt x="49" y="623"/>
                  </a:cubicBezTo>
                  <a:cubicBezTo>
                    <a:pt x="49" y="421"/>
                    <a:pt x="49" y="219"/>
                    <a:pt x="32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0"/>
            <p:cNvSpPr/>
            <p:nvPr/>
          </p:nvSpPr>
          <p:spPr>
            <a:xfrm>
              <a:off x="2167002" y="3224781"/>
              <a:ext cx="6953" cy="36552"/>
            </a:xfrm>
            <a:custGeom>
              <a:avLst/>
              <a:gdLst/>
              <a:ahLst/>
              <a:cxnLst/>
              <a:rect l="l" t="t" r="r" b="b"/>
              <a:pathLst>
                <a:path w="70" h="368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21" y="65"/>
                    <a:pt x="21" y="134"/>
                    <a:pt x="21" y="182"/>
                  </a:cubicBezTo>
                  <a:cubicBezTo>
                    <a:pt x="21" y="251"/>
                    <a:pt x="37" y="303"/>
                    <a:pt x="21" y="352"/>
                  </a:cubicBezTo>
                  <a:cubicBezTo>
                    <a:pt x="1" y="368"/>
                    <a:pt x="21" y="368"/>
                    <a:pt x="21" y="368"/>
                  </a:cubicBezTo>
                  <a:lnTo>
                    <a:pt x="37" y="368"/>
                  </a:lnTo>
                  <a:cubicBezTo>
                    <a:pt x="53" y="303"/>
                    <a:pt x="53" y="251"/>
                    <a:pt x="53" y="182"/>
                  </a:cubicBezTo>
                  <a:cubicBezTo>
                    <a:pt x="53" y="134"/>
                    <a:pt x="53" y="65"/>
                    <a:pt x="70" y="16"/>
                  </a:cubicBezTo>
                  <a:cubicBezTo>
                    <a:pt x="70" y="16"/>
                    <a:pt x="70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0"/>
            <p:cNvSpPr/>
            <p:nvPr/>
          </p:nvSpPr>
          <p:spPr>
            <a:xfrm>
              <a:off x="700865" y="3179389"/>
              <a:ext cx="5364" cy="78765"/>
            </a:xfrm>
            <a:custGeom>
              <a:avLst/>
              <a:gdLst/>
              <a:ahLst/>
              <a:cxnLst/>
              <a:rect l="l" t="t" r="r" b="b"/>
              <a:pathLst>
                <a:path w="54" h="793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lnTo>
                    <a:pt x="1" y="304"/>
                  </a:lnTo>
                  <a:cubicBezTo>
                    <a:pt x="1" y="457"/>
                    <a:pt x="1" y="623"/>
                    <a:pt x="17" y="776"/>
                  </a:cubicBezTo>
                  <a:cubicBezTo>
                    <a:pt x="17" y="793"/>
                    <a:pt x="17" y="793"/>
                    <a:pt x="37" y="793"/>
                  </a:cubicBezTo>
                  <a:cubicBezTo>
                    <a:pt x="37" y="793"/>
                    <a:pt x="53" y="793"/>
                    <a:pt x="53" y="776"/>
                  </a:cubicBezTo>
                  <a:cubicBezTo>
                    <a:pt x="17" y="623"/>
                    <a:pt x="37" y="457"/>
                    <a:pt x="37" y="304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0"/>
            <p:cNvSpPr/>
            <p:nvPr/>
          </p:nvSpPr>
          <p:spPr>
            <a:xfrm>
              <a:off x="670770" y="2114526"/>
              <a:ext cx="142233" cy="192293"/>
            </a:xfrm>
            <a:custGeom>
              <a:avLst/>
              <a:gdLst/>
              <a:ahLst/>
              <a:cxnLst/>
              <a:rect l="l" t="t" r="r" b="b"/>
              <a:pathLst>
                <a:path w="1432" h="1936" extrusionOk="0">
                  <a:moveTo>
                    <a:pt x="1415" y="0"/>
                  </a:moveTo>
                  <a:cubicBezTo>
                    <a:pt x="1249" y="69"/>
                    <a:pt x="1096" y="150"/>
                    <a:pt x="946" y="219"/>
                  </a:cubicBezTo>
                  <a:cubicBezTo>
                    <a:pt x="861" y="271"/>
                    <a:pt x="760" y="320"/>
                    <a:pt x="676" y="372"/>
                  </a:cubicBezTo>
                  <a:cubicBezTo>
                    <a:pt x="542" y="437"/>
                    <a:pt x="421" y="505"/>
                    <a:pt x="304" y="554"/>
                  </a:cubicBezTo>
                  <a:cubicBezTo>
                    <a:pt x="239" y="606"/>
                    <a:pt x="154" y="639"/>
                    <a:pt x="86" y="675"/>
                  </a:cubicBezTo>
                  <a:cubicBezTo>
                    <a:pt x="37" y="707"/>
                    <a:pt x="1" y="724"/>
                    <a:pt x="1" y="792"/>
                  </a:cubicBezTo>
                  <a:cubicBezTo>
                    <a:pt x="17" y="1027"/>
                    <a:pt x="17" y="1281"/>
                    <a:pt x="17" y="1515"/>
                  </a:cubicBezTo>
                  <a:lnTo>
                    <a:pt x="17" y="1887"/>
                  </a:lnTo>
                  <a:lnTo>
                    <a:pt x="17" y="1919"/>
                  </a:lnTo>
                  <a:lnTo>
                    <a:pt x="37" y="1935"/>
                  </a:lnTo>
                  <a:cubicBezTo>
                    <a:pt x="54" y="1935"/>
                    <a:pt x="54" y="1919"/>
                    <a:pt x="54" y="1919"/>
                  </a:cubicBezTo>
                  <a:lnTo>
                    <a:pt x="54" y="1903"/>
                  </a:lnTo>
                  <a:cubicBezTo>
                    <a:pt x="37" y="1903"/>
                    <a:pt x="37" y="1887"/>
                    <a:pt x="37" y="1887"/>
                  </a:cubicBezTo>
                  <a:lnTo>
                    <a:pt x="37" y="1515"/>
                  </a:lnTo>
                  <a:lnTo>
                    <a:pt x="37" y="792"/>
                  </a:lnTo>
                  <a:cubicBezTo>
                    <a:pt x="37" y="740"/>
                    <a:pt x="54" y="724"/>
                    <a:pt x="102" y="707"/>
                  </a:cubicBezTo>
                  <a:cubicBezTo>
                    <a:pt x="171" y="675"/>
                    <a:pt x="239" y="623"/>
                    <a:pt x="304" y="590"/>
                  </a:cubicBezTo>
                  <a:cubicBezTo>
                    <a:pt x="441" y="522"/>
                    <a:pt x="558" y="453"/>
                    <a:pt x="676" y="404"/>
                  </a:cubicBezTo>
                  <a:cubicBezTo>
                    <a:pt x="777" y="352"/>
                    <a:pt x="878" y="303"/>
                    <a:pt x="962" y="251"/>
                  </a:cubicBezTo>
                  <a:cubicBezTo>
                    <a:pt x="1112" y="170"/>
                    <a:pt x="1265" y="85"/>
                    <a:pt x="1415" y="33"/>
                  </a:cubicBezTo>
                  <a:cubicBezTo>
                    <a:pt x="1431" y="33"/>
                    <a:pt x="1431" y="17"/>
                    <a:pt x="1431" y="17"/>
                  </a:cubicBezTo>
                  <a:cubicBezTo>
                    <a:pt x="1431" y="0"/>
                    <a:pt x="1415" y="0"/>
                    <a:pt x="1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0"/>
            <p:cNvSpPr/>
            <p:nvPr/>
          </p:nvSpPr>
          <p:spPr>
            <a:xfrm>
              <a:off x="1088928" y="3359962"/>
              <a:ext cx="4867" cy="93564"/>
            </a:xfrm>
            <a:custGeom>
              <a:avLst/>
              <a:gdLst/>
              <a:ahLst/>
              <a:cxnLst/>
              <a:rect l="l" t="t" r="r" b="b"/>
              <a:pathLst>
                <a:path w="49" h="942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6" y="134"/>
                    <a:pt x="16" y="271"/>
                    <a:pt x="16" y="388"/>
                  </a:cubicBezTo>
                  <a:lnTo>
                    <a:pt x="16" y="590"/>
                  </a:lnTo>
                  <a:lnTo>
                    <a:pt x="16" y="825"/>
                  </a:lnTo>
                  <a:lnTo>
                    <a:pt x="16" y="926"/>
                  </a:lnTo>
                  <a:cubicBezTo>
                    <a:pt x="16" y="942"/>
                    <a:pt x="16" y="942"/>
                    <a:pt x="33" y="942"/>
                  </a:cubicBezTo>
                  <a:cubicBezTo>
                    <a:pt x="33" y="942"/>
                    <a:pt x="49" y="942"/>
                    <a:pt x="49" y="926"/>
                  </a:cubicBezTo>
                  <a:lnTo>
                    <a:pt x="49" y="825"/>
                  </a:lnTo>
                  <a:lnTo>
                    <a:pt x="49" y="590"/>
                  </a:lnTo>
                  <a:cubicBezTo>
                    <a:pt x="33" y="522"/>
                    <a:pt x="33" y="457"/>
                    <a:pt x="49" y="388"/>
                  </a:cubicBezTo>
                  <a:cubicBezTo>
                    <a:pt x="49" y="271"/>
                    <a:pt x="49" y="134"/>
                    <a:pt x="33" y="17"/>
                  </a:cubicBezTo>
                  <a:cubicBezTo>
                    <a:pt x="33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1921470" y="3600726"/>
              <a:ext cx="78765" cy="133691"/>
            </a:xfrm>
            <a:custGeom>
              <a:avLst/>
              <a:gdLst/>
              <a:ahLst/>
              <a:cxnLst/>
              <a:rect l="l" t="t" r="r" b="b"/>
              <a:pathLst>
                <a:path w="793" h="1346" extrusionOk="0">
                  <a:moveTo>
                    <a:pt x="49" y="0"/>
                  </a:moveTo>
                  <a:cubicBezTo>
                    <a:pt x="17" y="85"/>
                    <a:pt x="17" y="186"/>
                    <a:pt x="17" y="271"/>
                  </a:cubicBezTo>
                  <a:cubicBezTo>
                    <a:pt x="33" y="320"/>
                    <a:pt x="33" y="372"/>
                    <a:pt x="17" y="421"/>
                  </a:cubicBezTo>
                  <a:cubicBezTo>
                    <a:pt x="1" y="623"/>
                    <a:pt x="69" y="760"/>
                    <a:pt x="219" y="877"/>
                  </a:cubicBezTo>
                  <a:cubicBezTo>
                    <a:pt x="336" y="962"/>
                    <a:pt x="453" y="1079"/>
                    <a:pt x="554" y="1196"/>
                  </a:cubicBezTo>
                  <a:cubicBezTo>
                    <a:pt x="590" y="1228"/>
                    <a:pt x="623" y="1265"/>
                    <a:pt x="655" y="1297"/>
                  </a:cubicBezTo>
                  <a:cubicBezTo>
                    <a:pt x="691" y="1329"/>
                    <a:pt x="724" y="1346"/>
                    <a:pt x="756" y="1346"/>
                  </a:cubicBezTo>
                  <a:lnTo>
                    <a:pt x="776" y="1346"/>
                  </a:lnTo>
                  <a:cubicBezTo>
                    <a:pt x="792" y="1346"/>
                    <a:pt x="792" y="1346"/>
                    <a:pt x="792" y="1329"/>
                  </a:cubicBezTo>
                  <a:cubicBezTo>
                    <a:pt x="792" y="1329"/>
                    <a:pt x="792" y="1313"/>
                    <a:pt x="776" y="1313"/>
                  </a:cubicBezTo>
                  <a:cubicBezTo>
                    <a:pt x="767" y="1318"/>
                    <a:pt x="757" y="1320"/>
                    <a:pt x="748" y="1320"/>
                  </a:cubicBezTo>
                  <a:cubicBezTo>
                    <a:pt x="723" y="1320"/>
                    <a:pt x="699" y="1305"/>
                    <a:pt x="675" y="1281"/>
                  </a:cubicBezTo>
                  <a:cubicBezTo>
                    <a:pt x="639" y="1245"/>
                    <a:pt x="607" y="1212"/>
                    <a:pt x="574" y="1180"/>
                  </a:cubicBezTo>
                  <a:cubicBezTo>
                    <a:pt x="473" y="1063"/>
                    <a:pt x="352" y="942"/>
                    <a:pt x="235" y="861"/>
                  </a:cubicBezTo>
                  <a:cubicBezTo>
                    <a:pt x="85" y="740"/>
                    <a:pt x="33" y="606"/>
                    <a:pt x="49" y="421"/>
                  </a:cubicBezTo>
                  <a:lnTo>
                    <a:pt x="49" y="271"/>
                  </a:lnTo>
                  <a:cubicBezTo>
                    <a:pt x="49" y="186"/>
                    <a:pt x="49" y="101"/>
                    <a:pt x="85" y="17"/>
                  </a:cubicBezTo>
                  <a:cubicBezTo>
                    <a:pt x="85" y="0"/>
                    <a:pt x="85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869817" y="3492859"/>
              <a:ext cx="332739" cy="199842"/>
            </a:xfrm>
            <a:custGeom>
              <a:avLst/>
              <a:gdLst/>
              <a:ahLst/>
              <a:cxnLst/>
              <a:rect l="l" t="t" r="r" b="b"/>
              <a:pathLst>
                <a:path w="3350" h="2012" extrusionOk="0">
                  <a:moveTo>
                    <a:pt x="3345" y="1"/>
                  </a:moveTo>
                  <a:cubicBezTo>
                    <a:pt x="3342" y="1"/>
                    <a:pt x="3339" y="2"/>
                    <a:pt x="3333" y="8"/>
                  </a:cubicBezTo>
                  <a:cubicBezTo>
                    <a:pt x="3184" y="44"/>
                    <a:pt x="3014" y="93"/>
                    <a:pt x="2861" y="145"/>
                  </a:cubicBezTo>
                  <a:cubicBezTo>
                    <a:pt x="2509" y="246"/>
                    <a:pt x="2138" y="347"/>
                    <a:pt x="1770" y="464"/>
                  </a:cubicBezTo>
                  <a:lnTo>
                    <a:pt x="1718" y="480"/>
                  </a:lnTo>
                  <a:cubicBezTo>
                    <a:pt x="1265" y="614"/>
                    <a:pt x="792" y="767"/>
                    <a:pt x="320" y="901"/>
                  </a:cubicBezTo>
                  <a:lnTo>
                    <a:pt x="304" y="901"/>
                  </a:lnTo>
                  <a:cubicBezTo>
                    <a:pt x="287" y="917"/>
                    <a:pt x="271" y="917"/>
                    <a:pt x="255" y="917"/>
                  </a:cubicBezTo>
                  <a:cubicBezTo>
                    <a:pt x="33" y="953"/>
                    <a:pt x="1" y="985"/>
                    <a:pt x="1" y="1204"/>
                  </a:cubicBezTo>
                  <a:lnTo>
                    <a:pt x="1" y="1373"/>
                  </a:lnTo>
                  <a:lnTo>
                    <a:pt x="1" y="1862"/>
                  </a:lnTo>
                  <a:lnTo>
                    <a:pt x="1" y="1894"/>
                  </a:lnTo>
                  <a:cubicBezTo>
                    <a:pt x="1" y="1927"/>
                    <a:pt x="1" y="1979"/>
                    <a:pt x="33" y="2012"/>
                  </a:cubicBezTo>
                  <a:lnTo>
                    <a:pt x="53" y="2012"/>
                  </a:lnTo>
                  <a:lnTo>
                    <a:pt x="53" y="1995"/>
                  </a:lnTo>
                  <a:cubicBezTo>
                    <a:pt x="33" y="1963"/>
                    <a:pt x="33" y="1927"/>
                    <a:pt x="33" y="1894"/>
                  </a:cubicBezTo>
                  <a:lnTo>
                    <a:pt x="33" y="1862"/>
                  </a:lnTo>
                  <a:lnTo>
                    <a:pt x="33" y="1373"/>
                  </a:lnTo>
                  <a:lnTo>
                    <a:pt x="33" y="1204"/>
                  </a:lnTo>
                  <a:cubicBezTo>
                    <a:pt x="33" y="1002"/>
                    <a:pt x="53" y="985"/>
                    <a:pt x="255" y="953"/>
                  </a:cubicBezTo>
                  <a:cubicBezTo>
                    <a:pt x="271" y="953"/>
                    <a:pt x="287" y="937"/>
                    <a:pt x="304" y="937"/>
                  </a:cubicBezTo>
                  <a:cubicBezTo>
                    <a:pt x="320" y="937"/>
                    <a:pt x="320" y="917"/>
                    <a:pt x="336" y="917"/>
                  </a:cubicBezTo>
                  <a:cubicBezTo>
                    <a:pt x="809" y="800"/>
                    <a:pt x="1281" y="650"/>
                    <a:pt x="1734" y="497"/>
                  </a:cubicBezTo>
                  <a:lnTo>
                    <a:pt x="1786" y="480"/>
                  </a:lnTo>
                  <a:cubicBezTo>
                    <a:pt x="2138" y="379"/>
                    <a:pt x="2509" y="262"/>
                    <a:pt x="2861" y="161"/>
                  </a:cubicBezTo>
                  <a:cubicBezTo>
                    <a:pt x="3030" y="129"/>
                    <a:pt x="3184" y="77"/>
                    <a:pt x="3350" y="28"/>
                  </a:cubicBezTo>
                  <a:lnTo>
                    <a:pt x="3350" y="8"/>
                  </a:lnTo>
                  <a:cubicBezTo>
                    <a:pt x="3350" y="8"/>
                    <a:pt x="3350" y="1"/>
                    <a:pt x="3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669181" y="2616117"/>
              <a:ext cx="150577" cy="168952"/>
            </a:xfrm>
            <a:custGeom>
              <a:avLst/>
              <a:gdLst/>
              <a:ahLst/>
              <a:cxnLst/>
              <a:rect l="l" t="t" r="r" b="b"/>
              <a:pathLst>
                <a:path w="1516" h="1701" extrusionOk="0">
                  <a:moveTo>
                    <a:pt x="1467" y="0"/>
                  </a:moveTo>
                  <a:cubicBezTo>
                    <a:pt x="1366" y="49"/>
                    <a:pt x="1265" y="85"/>
                    <a:pt x="1180" y="133"/>
                  </a:cubicBezTo>
                  <a:cubicBezTo>
                    <a:pt x="926" y="234"/>
                    <a:pt x="659" y="352"/>
                    <a:pt x="405" y="489"/>
                  </a:cubicBezTo>
                  <a:cubicBezTo>
                    <a:pt x="372" y="505"/>
                    <a:pt x="320" y="521"/>
                    <a:pt x="288" y="537"/>
                  </a:cubicBezTo>
                  <a:cubicBezTo>
                    <a:pt x="235" y="554"/>
                    <a:pt x="187" y="590"/>
                    <a:pt x="118" y="606"/>
                  </a:cubicBezTo>
                  <a:cubicBezTo>
                    <a:pt x="33" y="655"/>
                    <a:pt x="1" y="707"/>
                    <a:pt x="1" y="824"/>
                  </a:cubicBezTo>
                  <a:cubicBezTo>
                    <a:pt x="17" y="957"/>
                    <a:pt x="17" y="1111"/>
                    <a:pt x="1" y="1244"/>
                  </a:cubicBezTo>
                  <a:lnTo>
                    <a:pt x="1" y="1414"/>
                  </a:lnTo>
                  <a:cubicBezTo>
                    <a:pt x="1" y="1499"/>
                    <a:pt x="1" y="1600"/>
                    <a:pt x="33" y="1685"/>
                  </a:cubicBezTo>
                  <a:lnTo>
                    <a:pt x="33" y="1701"/>
                  </a:lnTo>
                  <a:lnTo>
                    <a:pt x="53" y="1701"/>
                  </a:lnTo>
                  <a:lnTo>
                    <a:pt x="53" y="1685"/>
                  </a:lnTo>
                  <a:cubicBezTo>
                    <a:pt x="17" y="1584"/>
                    <a:pt x="17" y="1499"/>
                    <a:pt x="17" y="1414"/>
                  </a:cubicBezTo>
                  <a:cubicBezTo>
                    <a:pt x="33" y="1361"/>
                    <a:pt x="33" y="1313"/>
                    <a:pt x="33" y="1260"/>
                  </a:cubicBezTo>
                  <a:cubicBezTo>
                    <a:pt x="33" y="1111"/>
                    <a:pt x="53" y="957"/>
                    <a:pt x="33" y="824"/>
                  </a:cubicBezTo>
                  <a:cubicBezTo>
                    <a:pt x="33" y="707"/>
                    <a:pt x="53" y="675"/>
                    <a:pt x="134" y="638"/>
                  </a:cubicBezTo>
                  <a:cubicBezTo>
                    <a:pt x="187" y="606"/>
                    <a:pt x="255" y="590"/>
                    <a:pt x="304" y="554"/>
                  </a:cubicBezTo>
                  <a:cubicBezTo>
                    <a:pt x="336" y="537"/>
                    <a:pt x="372" y="521"/>
                    <a:pt x="405" y="505"/>
                  </a:cubicBezTo>
                  <a:cubicBezTo>
                    <a:pt x="675" y="388"/>
                    <a:pt x="926" y="271"/>
                    <a:pt x="1180" y="150"/>
                  </a:cubicBezTo>
                  <a:cubicBezTo>
                    <a:pt x="1281" y="117"/>
                    <a:pt x="1366" y="69"/>
                    <a:pt x="1467" y="32"/>
                  </a:cubicBezTo>
                  <a:cubicBezTo>
                    <a:pt x="1483" y="49"/>
                    <a:pt x="1483" y="69"/>
                    <a:pt x="1483" y="101"/>
                  </a:cubicBezTo>
                  <a:lnTo>
                    <a:pt x="1483" y="117"/>
                  </a:lnTo>
                  <a:lnTo>
                    <a:pt x="1483" y="352"/>
                  </a:lnTo>
                  <a:lnTo>
                    <a:pt x="1483" y="941"/>
                  </a:lnTo>
                  <a:cubicBezTo>
                    <a:pt x="1483" y="1010"/>
                    <a:pt x="1467" y="1042"/>
                    <a:pt x="1399" y="1079"/>
                  </a:cubicBezTo>
                  <a:cubicBezTo>
                    <a:pt x="1180" y="1159"/>
                    <a:pt x="978" y="1244"/>
                    <a:pt x="760" y="1345"/>
                  </a:cubicBezTo>
                  <a:lnTo>
                    <a:pt x="724" y="1361"/>
                  </a:lnTo>
                  <a:cubicBezTo>
                    <a:pt x="675" y="1382"/>
                    <a:pt x="607" y="1414"/>
                    <a:pt x="558" y="1430"/>
                  </a:cubicBezTo>
                  <a:cubicBezTo>
                    <a:pt x="389" y="1515"/>
                    <a:pt x="235" y="1584"/>
                    <a:pt x="70" y="1632"/>
                  </a:cubicBezTo>
                  <a:cubicBezTo>
                    <a:pt x="53" y="1632"/>
                    <a:pt x="53" y="1632"/>
                    <a:pt x="53" y="1648"/>
                  </a:cubicBezTo>
                  <a:lnTo>
                    <a:pt x="70" y="1648"/>
                  </a:lnTo>
                  <a:cubicBezTo>
                    <a:pt x="235" y="1600"/>
                    <a:pt x="405" y="1531"/>
                    <a:pt x="558" y="1462"/>
                  </a:cubicBezTo>
                  <a:cubicBezTo>
                    <a:pt x="623" y="1430"/>
                    <a:pt x="675" y="1414"/>
                    <a:pt x="740" y="1382"/>
                  </a:cubicBezTo>
                  <a:lnTo>
                    <a:pt x="776" y="1361"/>
                  </a:lnTo>
                  <a:cubicBezTo>
                    <a:pt x="978" y="1281"/>
                    <a:pt x="1197" y="1180"/>
                    <a:pt x="1415" y="1095"/>
                  </a:cubicBezTo>
                  <a:cubicBezTo>
                    <a:pt x="1500" y="1058"/>
                    <a:pt x="1516" y="1010"/>
                    <a:pt x="1516" y="941"/>
                  </a:cubicBezTo>
                  <a:lnTo>
                    <a:pt x="1516" y="352"/>
                  </a:lnTo>
                  <a:lnTo>
                    <a:pt x="1516" y="117"/>
                  </a:lnTo>
                  <a:lnTo>
                    <a:pt x="1516" y="101"/>
                  </a:lnTo>
                  <a:cubicBezTo>
                    <a:pt x="1516" y="69"/>
                    <a:pt x="1516" y="32"/>
                    <a:pt x="1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0"/>
            <p:cNvSpPr/>
            <p:nvPr/>
          </p:nvSpPr>
          <p:spPr>
            <a:xfrm>
              <a:off x="2028642" y="2336815"/>
              <a:ext cx="4867" cy="33373"/>
            </a:xfrm>
            <a:custGeom>
              <a:avLst/>
              <a:gdLst/>
              <a:ahLst/>
              <a:cxnLst/>
              <a:rect l="l" t="t" r="r" b="b"/>
              <a:pathLst>
                <a:path w="49" h="336" extrusionOk="0">
                  <a:moveTo>
                    <a:pt x="33" y="0"/>
                  </a:moveTo>
                  <a:cubicBezTo>
                    <a:pt x="0" y="53"/>
                    <a:pt x="16" y="118"/>
                    <a:pt x="16" y="170"/>
                  </a:cubicBezTo>
                  <a:cubicBezTo>
                    <a:pt x="16" y="219"/>
                    <a:pt x="16" y="271"/>
                    <a:pt x="0" y="320"/>
                  </a:cubicBezTo>
                  <a:cubicBezTo>
                    <a:pt x="0" y="336"/>
                    <a:pt x="0" y="336"/>
                    <a:pt x="16" y="336"/>
                  </a:cubicBezTo>
                  <a:lnTo>
                    <a:pt x="33" y="336"/>
                  </a:lnTo>
                  <a:cubicBezTo>
                    <a:pt x="49" y="287"/>
                    <a:pt x="49" y="219"/>
                    <a:pt x="33" y="170"/>
                  </a:cubicBezTo>
                  <a:cubicBezTo>
                    <a:pt x="33" y="118"/>
                    <a:pt x="33" y="69"/>
                    <a:pt x="49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0"/>
            <p:cNvSpPr/>
            <p:nvPr/>
          </p:nvSpPr>
          <p:spPr>
            <a:xfrm>
              <a:off x="2088833" y="2397006"/>
              <a:ext cx="96743" cy="270959"/>
            </a:xfrm>
            <a:custGeom>
              <a:avLst/>
              <a:gdLst/>
              <a:ahLst/>
              <a:cxnLst/>
              <a:rect l="l" t="t" r="r" b="b"/>
              <a:pathLst>
                <a:path w="974" h="2728" extrusionOk="0">
                  <a:moveTo>
                    <a:pt x="0" y="0"/>
                  </a:moveTo>
                  <a:lnTo>
                    <a:pt x="0" y="17"/>
                  </a:lnTo>
                  <a:cubicBezTo>
                    <a:pt x="81" y="101"/>
                    <a:pt x="150" y="219"/>
                    <a:pt x="218" y="336"/>
                  </a:cubicBezTo>
                  <a:cubicBezTo>
                    <a:pt x="234" y="388"/>
                    <a:pt x="267" y="437"/>
                    <a:pt x="303" y="489"/>
                  </a:cubicBezTo>
                  <a:cubicBezTo>
                    <a:pt x="384" y="623"/>
                    <a:pt x="453" y="760"/>
                    <a:pt x="537" y="893"/>
                  </a:cubicBezTo>
                  <a:cubicBezTo>
                    <a:pt x="655" y="1111"/>
                    <a:pt x="772" y="1329"/>
                    <a:pt x="925" y="1531"/>
                  </a:cubicBezTo>
                  <a:cubicBezTo>
                    <a:pt x="941" y="1568"/>
                    <a:pt x="958" y="1616"/>
                    <a:pt x="941" y="1685"/>
                  </a:cubicBezTo>
                  <a:lnTo>
                    <a:pt x="941" y="1952"/>
                  </a:lnTo>
                  <a:cubicBezTo>
                    <a:pt x="941" y="2073"/>
                    <a:pt x="958" y="2190"/>
                    <a:pt x="925" y="2323"/>
                  </a:cubicBezTo>
                  <a:cubicBezTo>
                    <a:pt x="925" y="2356"/>
                    <a:pt x="925" y="2408"/>
                    <a:pt x="941" y="2457"/>
                  </a:cubicBezTo>
                  <a:lnTo>
                    <a:pt x="941" y="2558"/>
                  </a:lnTo>
                  <a:cubicBezTo>
                    <a:pt x="941" y="2626"/>
                    <a:pt x="941" y="2659"/>
                    <a:pt x="909" y="2711"/>
                  </a:cubicBezTo>
                  <a:lnTo>
                    <a:pt x="909" y="2727"/>
                  </a:lnTo>
                  <a:lnTo>
                    <a:pt x="925" y="2727"/>
                  </a:lnTo>
                  <a:cubicBezTo>
                    <a:pt x="958" y="2679"/>
                    <a:pt x="974" y="2626"/>
                    <a:pt x="974" y="2558"/>
                  </a:cubicBezTo>
                  <a:cubicBezTo>
                    <a:pt x="974" y="2525"/>
                    <a:pt x="974" y="2493"/>
                    <a:pt x="958" y="2457"/>
                  </a:cubicBezTo>
                  <a:cubicBezTo>
                    <a:pt x="958" y="2408"/>
                    <a:pt x="941" y="2356"/>
                    <a:pt x="958" y="2323"/>
                  </a:cubicBezTo>
                  <a:cubicBezTo>
                    <a:pt x="974" y="2206"/>
                    <a:pt x="974" y="2073"/>
                    <a:pt x="974" y="1952"/>
                  </a:cubicBezTo>
                  <a:cubicBezTo>
                    <a:pt x="974" y="1871"/>
                    <a:pt x="958" y="1770"/>
                    <a:pt x="974" y="1685"/>
                  </a:cubicBezTo>
                  <a:cubicBezTo>
                    <a:pt x="974" y="1632"/>
                    <a:pt x="974" y="1568"/>
                    <a:pt x="941" y="1515"/>
                  </a:cubicBezTo>
                  <a:cubicBezTo>
                    <a:pt x="788" y="1313"/>
                    <a:pt x="671" y="1095"/>
                    <a:pt x="554" y="877"/>
                  </a:cubicBezTo>
                  <a:cubicBezTo>
                    <a:pt x="485" y="740"/>
                    <a:pt x="404" y="606"/>
                    <a:pt x="319" y="473"/>
                  </a:cubicBezTo>
                  <a:cubicBezTo>
                    <a:pt x="283" y="421"/>
                    <a:pt x="267" y="372"/>
                    <a:pt x="234" y="320"/>
                  </a:cubicBezTo>
                  <a:cubicBezTo>
                    <a:pt x="166" y="202"/>
                    <a:pt x="117" y="85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1087339" y="1813571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16" y="1"/>
                  </a:moveTo>
                  <a:lnTo>
                    <a:pt x="0" y="17"/>
                  </a:lnTo>
                  <a:lnTo>
                    <a:pt x="0" y="235"/>
                  </a:lnTo>
                  <a:lnTo>
                    <a:pt x="0" y="825"/>
                  </a:lnTo>
                  <a:cubicBezTo>
                    <a:pt x="0" y="893"/>
                    <a:pt x="16" y="958"/>
                    <a:pt x="32" y="1011"/>
                  </a:cubicBezTo>
                  <a:lnTo>
                    <a:pt x="49" y="1027"/>
                  </a:lnTo>
                  <a:cubicBezTo>
                    <a:pt x="49" y="1011"/>
                    <a:pt x="65" y="1011"/>
                    <a:pt x="49" y="1011"/>
                  </a:cubicBezTo>
                  <a:cubicBezTo>
                    <a:pt x="32" y="958"/>
                    <a:pt x="32" y="893"/>
                    <a:pt x="32" y="825"/>
                  </a:cubicBezTo>
                  <a:lnTo>
                    <a:pt x="32" y="235"/>
                  </a:lnTo>
                  <a:lnTo>
                    <a:pt x="32" y="17"/>
                  </a:lnTo>
                  <a:cubicBezTo>
                    <a:pt x="32" y="17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0"/>
            <p:cNvSpPr/>
            <p:nvPr/>
          </p:nvSpPr>
          <p:spPr>
            <a:xfrm>
              <a:off x="1256191" y="1418854"/>
              <a:ext cx="244042" cy="251193"/>
            </a:xfrm>
            <a:custGeom>
              <a:avLst/>
              <a:gdLst/>
              <a:ahLst/>
              <a:cxnLst/>
              <a:rect l="l" t="t" r="r" b="b"/>
              <a:pathLst>
                <a:path w="2457" h="2529" extrusionOk="0">
                  <a:moveTo>
                    <a:pt x="1587" y="0"/>
                  </a:moveTo>
                  <a:cubicBezTo>
                    <a:pt x="1538" y="0"/>
                    <a:pt x="1482" y="18"/>
                    <a:pt x="1415" y="52"/>
                  </a:cubicBezTo>
                  <a:cubicBezTo>
                    <a:pt x="1011" y="287"/>
                    <a:pt x="587" y="525"/>
                    <a:pt x="102" y="791"/>
                  </a:cubicBezTo>
                  <a:cubicBezTo>
                    <a:pt x="33" y="828"/>
                    <a:pt x="1" y="860"/>
                    <a:pt x="1" y="929"/>
                  </a:cubicBezTo>
                  <a:cubicBezTo>
                    <a:pt x="17" y="1163"/>
                    <a:pt x="17" y="1418"/>
                    <a:pt x="17" y="1652"/>
                  </a:cubicBezTo>
                  <a:lnTo>
                    <a:pt x="17" y="2125"/>
                  </a:lnTo>
                  <a:lnTo>
                    <a:pt x="17" y="2189"/>
                  </a:lnTo>
                  <a:lnTo>
                    <a:pt x="33" y="2205"/>
                  </a:lnTo>
                  <a:cubicBezTo>
                    <a:pt x="33" y="2226"/>
                    <a:pt x="33" y="2226"/>
                    <a:pt x="49" y="2226"/>
                  </a:cubicBezTo>
                  <a:lnTo>
                    <a:pt x="49" y="2205"/>
                  </a:lnTo>
                  <a:lnTo>
                    <a:pt x="49" y="2173"/>
                  </a:lnTo>
                  <a:cubicBezTo>
                    <a:pt x="33" y="2157"/>
                    <a:pt x="33" y="2141"/>
                    <a:pt x="33" y="2125"/>
                  </a:cubicBezTo>
                  <a:lnTo>
                    <a:pt x="33" y="1652"/>
                  </a:lnTo>
                  <a:lnTo>
                    <a:pt x="33" y="929"/>
                  </a:lnTo>
                  <a:cubicBezTo>
                    <a:pt x="33" y="876"/>
                    <a:pt x="49" y="844"/>
                    <a:pt x="102" y="812"/>
                  </a:cubicBezTo>
                  <a:cubicBezTo>
                    <a:pt x="587" y="541"/>
                    <a:pt x="1027" y="307"/>
                    <a:pt x="1431" y="68"/>
                  </a:cubicBezTo>
                  <a:cubicBezTo>
                    <a:pt x="1490" y="35"/>
                    <a:pt x="1540" y="17"/>
                    <a:pt x="1582" y="17"/>
                  </a:cubicBezTo>
                  <a:cubicBezTo>
                    <a:pt x="1645" y="17"/>
                    <a:pt x="1693" y="57"/>
                    <a:pt x="1734" y="137"/>
                  </a:cubicBezTo>
                  <a:cubicBezTo>
                    <a:pt x="1936" y="472"/>
                    <a:pt x="2101" y="775"/>
                    <a:pt x="2303" y="1062"/>
                  </a:cubicBezTo>
                  <a:cubicBezTo>
                    <a:pt x="2388" y="1195"/>
                    <a:pt x="2425" y="1333"/>
                    <a:pt x="2425" y="1482"/>
                  </a:cubicBezTo>
                  <a:cubicBezTo>
                    <a:pt x="2404" y="1700"/>
                    <a:pt x="2404" y="1923"/>
                    <a:pt x="2404" y="2125"/>
                  </a:cubicBezTo>
                  <a:lnTo>
                    <a:pt x="2404" y="2375"/>
                  </a:lnTo>
                  <a:cubicBezTo>
                    <a:pt x="2404" y="2428"/>
                    <a:pt x="2404" y="2476"/>
                    <a:pt x="2388" y="2508"/>
                  </a:cubicBezTo>
                  <a:lnTo>
                    <a:pt x="2388" y="2529"/>
                  </a:lnTo>
                  <a:lnTo>
                    <a:pt x="2404" y="2529"/>
                  </a:lnTo>
                  <a:cubicBezTo>
                    <a:pt x="2441" y="2476"/>
                    <a:pt x="2441" y="2428"/>
                    <a:pt x="2441" y="2375"/>
                  </a:cubicBezTo>
                  <a:lnTo>
                    <a:pt x="2441" y="2125"/>
                  </a:lnTo>
                  <a:lnTo>
                    <a:pt x="2441" y="1482"/>
                  </a:lnTo>
                  <a:cubicBezTo>
                    <a:pt x="2457" y="1333"/>
                    <a:pt x="2404" y="1179"/>
                    <a:pt x="2324" y="1062"/>
                  </a:cubicBezTo>
                  <a:cubicBezTo>
                    <a:pt x="2138" y="759"/>
                    <a:pt x="1952" y="456"/>
                    <a:pt x="1766" y="121"/>
                  </a:cubicBezTo>
                  <a:cubicBezTo>
                    <a:pt x="1716" y="39"/>
                    <a:pt x="1659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0"/>
            <p:cNvSpPr/>
            <p:nvPr/>
          </p:nvSpPr>
          <p:spPr>
            <a:xfrm>
              <a:off x="1135809" y="2323605"/>
              <a:ext cx="4966" cy="86711"/>
            </a:xfrm>
            <a:custGeom>
              <a:avLst/>
              <a:gdLst/>
              <a:ahLst/>
              <a:cxnLst/>
              <a:rect l="l" t="t" r="r" b="b"/>
              <a:pathLst>
                <a:path w="50" h="873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49"/>
                    <a:pt x="17" y="85"/>
                    <a:pt x="17" y="117"/>
                  </a:cubicBezTo>
                  <a:lnTo>
                    <a:pt x="17" y="150"/>
                  </a:lnTo>
                  <a:lnTo>
                    <a:pt x="17" y="420"/>
                  </a:lnTo>
                  <a:cubicBezTo>
                    <a:pt x="17" y="554"/>
                    <a:pt x="17" y="707"/>
                    <a:pt x="33" y="857"/>
                  </a:cubicBezTo>
                  <a:cubicBezTo>
                    <a:pt x="33" y="857"/>
                    <a:pt x="33" y="873"/>
                    <a:pt x="49" y="873"/>
                  </a:cubicBezTo>
                  <a:lnTo>
                    <a:pt x="49" y="857"/>
                  </a:lnTo>
                  <a:cubicBezTo>
                    <a:pt x="33" y="707"/>
                    <a:pt x="49" y="554"/>
                    <a:pt x="49" y="420"/>
                  </a:cubicBezTo>
                  <a:lnTo>
                    <a:pt x="49" y="150"/>
                  </a:lnTo>
                  <a:lnTo>
                    <a:pt x="49" y="117"/>
                  </a:lnTo>
                  <a:cubicBezTo>
                    <a:pt x="49" y="85"/>
                    <a:pt x="49" y="32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0"/>
            <p:cNvSpPr/>
            <p:nvPr/>
          </p:nvSpPr>
          <p:spPr>
            <a:xfrm>
              <a:off x="1087339" y="2851617"/>
              <a:ext cx="6456" cy="93961"/>
            </a:xfrm>
            <a:custGeom>
              <a:avLst/>
              <a:gdLst/>
              <a:ahLst/>
              <a:cxnLst/>
              <a:rect l="l" t="t" r="r" b="b"/>
              <a:pathLst>
                <a:path w="65" h="946" extrusionOk="0">
                  <a:moveTo>
                    <a:pt x="0" y="0"/>
                  </a:moveTo>
                  <a:lnTo>
                    <a:pt x="0" y="21"/>
                  </a:lnTo>
                  <a:cubicBezTo>
                    <a:pt x="16" y="53"/>
                    <a:pt x="16" y="85"/>
                    <a:pt x="16" y="122"/>
                  </a:cubicBezTo>
                  <a:lnTo>
                    <a:pt x="16" y="170"/>
                  </a:lnTo>
                  <a:lnTo>
                    <a:pt x="16" y="457"/>
                  </a:lnTo>
                  <a:cubicBezTo>
                    <a:pt x="16" y="606"/>
                    <a:pt x="16" y="776"/>
                    <a:pt x="32" y="929"/>
                  </a:cubicBezTo>
                  <a:cubicBezTo>
                    <a:pt x="32" y="946"/>
                    <a:pt x="32" y="946"/>
                    <a:pt x="49" y="946"/>
                  </a:cubicBezTo>
                  <a:cubicBezTo>
                    <a:pt x="49" y="946"/>
                    <a:pt x="65" y="946"/>
                    <a:pt x="65" y="929"/>
                  </a:cubicBezTo>
                  <a:cubicBezTo>
                    <a:pt x="32" y="776"/>
                    <a:pt x="49" y="606"/>
                    <a:pt x="49" y="457"/>
                  </a:cubicBezTo>
                  <a:lnTo>
                    <a:pt x="49" y="154"/>
                  </a:lnTo>
                  <a:lnTo>
                    <a:pt x="49" y="122"/>
                  </a:lnTo>
                  <a:cubicBezTo>
                    <a:pt x="49" y="85"/>
                    <a:pt x="49" y="37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0"/>
            <p:cNvSpPr/>
            <p:nvPr/>
          </p:nvSpPr>
          <p:spPr>
            <a:xfrm>
              <a:off x="1414714" y="1449247"/>
              <a:ext cx="85519" cy="240863"/>
            </a:xfrm>
            <a:custGeom>
              <a:avLst/>
              <a:gdLst/>
              <a:ahLst/>
              <a:cxnLst/>
              <a:rect l="l" t="t" r="r" b="b"/>
              <a:pathLst>
                <a:path w="861" h="2425" extrusionOk="0">
                  <a:moveTo>
                    <a:pt x="1" y="1"/>
                  </a:moveTo>
                  <a:lnTo>
                    <a:pt x="1" y="17"/>
                  </a:lnTo>
                  <a:cubicBezTo>
                    <a:pt x="85" y="118"/>
                    <a:pt x="154" y="235"/>
                    <a:pt x="223" y="352"/>
                  </a:cubicBezTo>
                  <a:cubicBezTo>
                    <a:pt x="255" y="405"/>
                    <a:pt x="287" y="469"/>
                    <a:pt x="340" y="538"/>
                  </a:cubicBezTo>
                  <a:cubicBezTo>
                    <a:pt x="356" y="586"/>
                    <a:pt x="388" y="639"/>
                    <a:pt x="425" y="687"/>
                  </a:cubicBezTo>
                  <a:cubicBezTo>
                    <a:pt x="457" y="756"/>
                    <a:pt x="489" y="825"/>
                    <a:pt x="542" y="889"/>
                  </a:cubicBezTo>
                  <a:cubicBezTo>
                    <a:pt x="606" y="974"/>
                    <a:pt x="643" y="1075"/>
                    <a:pt x="627" y="1192"/>
                  </a:cubicBezTo>
                  <a:lnTo>
                    <a:pt x="627" y="1479"/>
                  </a:lnTo>
                  <a:cubicBezTo>
                    <a:pt x="627" y="1617"/>
                    <a:pt x="627" y="1766"/>
                    <a:pt x="606" y="1899"/>
                  </a:cubicBezTo>
                  <a:cubicBezTo>
                    <a:pt x="590" y="2000"/>
                    <a:pt x="659" y="2085"/>
                    <a:pt x="728" y="2170"/>
                  </a:cubicBezTo>
                  <a:cubicBezTo>
                    <a:pt x="792" y="2239"/>
                    <a:pt x="829" y="2324"/>
                    <a:pt x="829" y="2404"/>
                  </a:cubicBezTo>
                  <a:lnTo>
                    <a:pt x="845" y="2425"/>
                  </a:lnTo>
                  <a:lnTo>
                    <a:pt x="861" y="2404"/>
                  </a:lnTo>
                  <a:cubicBezTo>
                    <a:pt x="861" y="2303"/>
                    <a:pt x="808" y="2223"/>
                    <a:pt x="744" y="2154"/>
                  </a:cubicBezTo>
                  <a:cubicBezTo>
                    <a:pt x="675" y="2085"/>
                    <a:pt x="606" y="2000"/>
                    <a:pt x="627" y="1899"/>
                  </a:cubicBezTo>
                  <a:cubicBezTo>
                    <a:pt x="659" y="1766"/>
                    <a:pt x="659" y="1617"/>
                    <a:pt x="659" y="1479"/>
                  </a:cubicBezTo>
                  <a:cubicBezTo>
                    <a:pt x="643" y="1378"/>
                    <a:pt x="643" y="1293"/>
                    <a:pt x="659" y="1213"/>
                  </a:cubicBezTo>
                  <a:cubicBezTo>
                    <a:pt x="659" y="1059"/>
                    <a:pt x="643" y="958"/>
                    <a:pt x="558" y="873"/>
                  </a:cubicBezTo>
                  <a:cubicBezTo>
                    <a:pt x="505" y="809"/>
                    <a:pt x="473" y="740"/>
                    <a:pt x="441" y="671"/>
                  </a:cubicBezTo>
                  <a:cubicBezTo>
                    <a:pt x="404" y="623"/>
                    <a:pt x="388" y="570"/>
                    <a:pt x="356" y="522"/>
                  </a:cubicBezTo>
                  <a:cubicBezTo>
                    <a:pt x="304" y="453"/>
                    <a:pt x="271" y="405"/>
                    <a:pt x="239" y="336"/>
                  </a:cubicBezTo>
                  <a:cubicBezTo>
                    <a:pt x="170" y="219"/>
                    <a:pt x="102" y="102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2010167" y="3302950"/>
              <a:ext cx="3278" cy="33870"/>
            </a:xfrm>
            <a:custGeom>
              <a:avLst/>
              <a:gdLst/>
              <a:ahLst/>
              <a:cxnLst/>
              <a:rect l="l" t="t" r="r" b="b"/>
              <a:pathLst>
                <a:path w="33" h="341" extrusionOk="0">
                  <a:moveTo>
                    <a:pt x="17" y="1"/>
                  </a:moveTo>
                  <a:cubicBezTo>
                    <a:pt x="0" y="54"/>
                    <a:pt x="17" y="86"/>
                    <a:pt x="17" y="138"/>
                  </a:cubicBezTo>
                  <a:cubicBezTo>
                    <a:pt x="17" y="203"/>
                    <a:pt x="17" y="272"/>
                    <a:pt x="0" y="324"/>
                  </a:cubicBezTo>
                  <a:lnTo>
                    <a:pt x="0" y="340"/>
                  </a:lnTo>
                  <a:lnTo>
                    <a:pt x="17" y="340"/>
                  </a:lnTo>
                  <a:cubicBezTo>
                    <a:pt x="33" y="272"/>
                    <a:pt x="33" y="203"/>
                    <a:pt x="33" y="138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0"/>
            <p:cNvSpPr/>
            <p:nvPr/>
          </p:nvSpPr>
          <p:spPr>
            <a:xfrm>
              <a:off x="1416701" y="1754969"/>
              <a:ext cx="83532" cy="122070"/>
            </a:xfrm>
            <a:custGeom>
              <a:avLst/>
              <a:gdLst/>
              <a:ahLst/>
              <a:cxnLst/>
              <a:rect l="l" t="t" r="r" b="b"/>
              <a:pathLst>
                <a:path w="841" h="1229" extrusionOk="0">
                  <a:moveTo>
                    <a:pt x="1" y="1"/>
                  </a:moveTo>
                  <a:lnTo>
                    <a:pt x="1" y="33"/>
                  </a:lnTo>
                  <a:cubicBezTo>
                    <a:pt x="102" y="86"/>
                    <a:pt x="166" y="187"/>
                    <a:pt x="235" y="288"/>
                  </a:cubicBezTo>
                  <a:cubicBezTo>
                    <a:pt x="251" y="320"/>
                    <a:pt x="267" y="356"/>
                    <a:pt x="284" y="373"/>
                  </a:cubicBezTo>
                  <a:cubicBezTo>
                    <a:pt x="336" y="457"/>
                    <a:pt x="384" y="538"/>
                    <a:pt x="437" y="607"/>
                  </a:cubicBezTo>
                  <a:cubicBezTo>
                    <a:pt x="522" y="740"/>
                    <a:pt x="607" y="878"/>
                    <a:pt x="708" y="1011"/>
                  </a:cubicBezTo>
                  <a:cubicBezTo>
                    <a:pt x="724" y="1011"/>
                    <a:pt x="724" y="1027"/>
                    <a:pt x="724" y="1027"/>
                  </a:cubicBezTo>
                  <a:cubicBezTo>
                    <a:pt x="772" y="1096"/>
                    <a:pt x="809" y="1144"/>
                    <a:pt x="809" y="1213"/>
                  </a:cubicBezTo>
                  <a:cubicBezTo>
                    <a:pt x="809" y="1229"/>
                    <a:pt x="825" y="1229"/>
                    <a:pt x="825" y="1229"/>
                  </a:cubicBezTo>
                  <a:cubicBezTo>
                    <a:pt x="825" y="1229"/>
                    <a:pt x="841" y="1229"/>
                    <a:pt x="841" y="1213"/>
                  </a:cubicBezTo>
                  <a:cubicBezTo>
                    <a:pt x="841" y="1128"/>
                    <a:pt x="788" y="1080"/>
                    <a:pt x="740" y="1011"/>
                  </a:cubicBezTo>
                  <a:cubicBezTo>
                    <a:pt x="740" y="1011"/>
                    <a:pt x="740" y="995"/>
                    <a:pt x="724" y="995"/>
                  </a:cubicBezTo>
                  <a:cubicBezTo>
                    <a:pt x="639" y="861"/>
                    <a:pt x="554" y="724"/>
                    <a:pt x="453" y="591"/>
                  </a:cubicBezTo>
                  <a:cubicBezTo>
                    <a:pt x="405" y="522"/>
                    <a:pt x="352" y="437"/>
                    <a:pt x="304" y="356"/>
                  </a:cubicBezTo>
                  <a:cubicBezTo>
                    <a:pt x="284" y="336"/>
                    <a:pt x="267" y="304"/>
                    <a:pt x="251" y="272"/>
                  </a:cubicBezTo>
                  <a:cubicBezTo>
                    <a:pt x="183" y="171"/>
                    <a:pt x="134" y="70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0"/>
            <p:cNvSpPr/>
            <p:nvPr/>
          </p:nvSpPr>
          <p:spPr>
            <a:xfrm>
              <a:off x="2081979" y="2931871"/>
              <a:ext cx="103596" cy="269270"/>
            </a:xfrm>
            <a:custGeom>
              <a:avLst/>
              <a:gdLst/>
              <a:ahLst/>
              <a:cxnLst/>
              <a:rect l="l" t="t" r="r" b="b"/>
              <a:pathLst>
                <a:path w="1043" h="2711" extrusionOk="0">
                  <a:moveTo>
                    <a:pt x="17" y="0"/>
                  </a:moveTo>
                  <a:cubicBezTo>
                    <a:pt x="1" y="0"/>
                    <a:pt x="1" y="0"/>
                    <a:pt x="1" y="20"/>
                  </a:cubicBezTo>
                  <a:cubicBezTo>
                    <a:pt x="17" y="121"/>
                    <a:pt x="69" y="186"/>
                    <a:pt x="118" y="255"/>
                  </a:cubicBezTo>
                  <a:cubicBezTo>
                    <a:pt x="134" y="271"/>
                    <a:pt x="134" y="287"/>
                    <a:pt x="150" y="303"/>
                  </a:cubicBezTo>
                  <a:cubicBezTo>
                    <a:pt x="320" y="525"/>
                    <a:pt x="489" y="776"/>
                    <a:pt x="639" y="1010"/>
                  </a:cubicBezTo>
                  <a:cubicBezTo>
                    <a:pt x="724" y="1111"/>
                    <a:pt x="792" y="1232"/>
                    <a:pt x="877" y="1333"/>
                  </a:cubicBezTo>
                  <a:cubicBezTo>
                    <a:pt x="877" y="1350"/>
                    <a:pt x="877" y="1350"/>
                    <a:pt x="893" y="1366"/>
                  </a:cubicBezTo>
                  <a:cubicBezTo>
                    <a:pt x="909" y="1398"/>
                    <a:pt x="926" y="1434"/>
                    <a:pt x="978" y="1451"/>
                  </a:cubicBezTo>
                  <a:cubicBezTo>
                    <a:pt x="1010" y="1467"/>
                    <a:pt x="1010" y="1515"/>
                    <a:pt x="1010" y="1568"/>
                  </a:cubicBezTo>
                  <a:lnTo>
                    <a:pt x="1010" y="1786"/>
                  </a:lnTo>
                  <a:cubicBezTo>
                    <a:pt x="1027" y="1919"/>
                    <a:pt x="1027" y="2056"/>
                    <a:pt x="1010" y="2174"/>
                  </a:cubicBezTo>
                  <a:lnTo>
                    <a:pt x="1010" y="2578"/>
                  </a:lnTo>
                  <a:lnTo>
                    <a:pt x="1010" y="2594"/>
                  </a:lnTo>
                  <a:cubicBezTo>
                    <a:pt x="1027" y="2626"/>
                    <a:pt x="1027" y="2662"/>
                    <a:pt x="994" y="2695"/>
                  </a:cubicBezTo>
                  <a:lnTo>
                    <a:pt x="994" y="2711"/>
                  </a:lnTo>
                  <a:lnTo>
                    <a:pt x="1010" y="2711"/>
                  </a:lnTo>
                  <a:cubicBezTo>
                    <a:pt x="1043" y="2679"/>
                    <a:pt x="1043" y="2626"/>
                    <a:pt x="1043" y="2578"/>
                  </a:cubicBezTo>
                  <a:lnTo>
                    <a:pt x="1043" y="2561"/>
                  </a:lnTo>
                  <a:cubicBezTo>
                    <a:pt x="1027" y="2444"/>
                    <a:pt x="1027" y="2307"/>
                    <a:pt x="1043" y="2174"/>
                  </a:cubicBezTo>
                  <a:lnTo>
                    <a:pt x="1043" y="1786"/>
                  </a:lnTo>
                  <a:lnTo>
                    <a:pt x="1043" y="1568"/>
                  </a:lnTo>
                  <a:cubicBezTo>
                    <a:pt x="1043" y="1515"/>
                    <a:pt x="1043" y="1451"/>
                    <a:pt x="978" y="1434"/>
                  </a:cubicBezTo>
                  <a:cubicBezTo>
                    <a:pt x="942" y="1414"/>
                    <a:pt x="926" y="1382"/>
                    <a:pt x="909" y="1350"/>
                  </a:cubicBezTo>
                  <a:cubicBezTo>
                    <a:pt x="909" y="1333"/>
                    <a:pt x="893" y="1333"/>
                    <a:pt x="893" y="1313"/>
                  </a:cubicBezTo>
                  <a:cubicBezTo>
                    <a:pt x="808" y="1212"/>
                    <a:pt x="740" y="1095"/>
                    <a:pt x="675" y="994"/>
                  </a:cubicBezTo>
                  <a:cubicBezTo>
                    <a:pt x="505" y="760"/>
                    <a:pt x="336" y="505"/>
                    <a:pt x="170" y="287"/>
                  </a:cubicBezTo>
                  <a:cubicBezTo>
                    <a:pt x="150" y="271"/>
                    <a:pt x="150" y="255"/>
                    <a:pt x="134" y="239"/>
                  </a:cubicBezTo>
                  <a:cubicBezTo>
                    <a:pt x="85" y="170"/>
                    <a:pt x="33" y="101"/>
                    <a:pt x="33" y="20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0"/>
            <p:cNvSpPr/>
            <p:nvPr/>
          </p:nvSpPr>
          <p:spPr>
            <a:xfrm>
              <a:off x="1384619" y="1846944"/>
              <a:ext cx="5364" cy="100318"/>
            </a:xfrm>
            <a:custGeom>
              <a:avLst/>
              <a:gdLst/>
              <a:ahLst/>
              <a:cxnLst/>
              <a:rect l="l" t="t" r="r" b="b"/>
              <a:pathLst>
                <a:path w="54" h="1010" extrusionOk="0">
                  <a:moveTo>
                    <a:pt x="1" y="0"/>
                  </a:moveTo>
                  <a:lnTo>
                    <a:pt x="1" y="16"/>
                  </a:lnTo>
                  <a:cubicBezTo>
                    <a:pt x="21" y="117"/>
                    <a:pt x="21" y="218"/>
                    <a:pt x="21" y="319"/>
                  </a:cubicBezTo>
                  <a:cubicBezTo>
                    <a:pt x="1" y="388"/>
                    <a:pt x="1" y="457"/>
                    <a:pt x="21" y="521"/>
                  </a:cubicBezTo>
                  <a:lnTo>
                    <a:pt x="21" y="691"/>
                  </a:lnTo>
                  <a:cubicBezTo>
                    <a:pt x="1" y="792"/>
                    <a:pt x="1" y="893"/>
                    <a:pt x="21" y="994"/>
                  </a:cubicBezTo>
                  <a:cubicBezTo>
                    <a:pt x="21" y="1010"/>
                    <a:pt x="37" y="1010"/>
                    <a:pt x="37" y="1010"/>
                  </a:cubicBezTo>
                  <a:cubicBezTo>
                    <a:pt x="53" y="1010"/>
                    <a:pt x="53" y="994"/>
                    <a:pt x="53" y="994"/>
                  </a:cubicBezTo>
                  <a:cubicBezTo>
                    <a:pt x="37" y="893"/>
                    <a:pt x="37" y="792"/>
                    <a:pt x="37" y="707"/>
                  </a:cubicBezTo>
                  <a:lnTo>
                    <a:pt x="37" y="521"/>
                  </a:lnTo>
                  <a:lnTo>
                    <a:pt x="37" y="319"/>
                  </a:lnTo>
                  <a:cubicBezTo>
                    <a:pt x="37" y="218"/>
                    <a:pt x="37" y="117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251026" y="2343669"/>
              <a:ext cx="162198" cy="187029"/>
            </a:xfrm>
            <a:custGeom>
              <a:avLst/>
              <a:gdLst/>
              <a:ahLst/>
              <a:cxnLst/>
              <a:rect l="l" t="t" r="r" b="b"/>
              <a:pathLst>
                <a:path w="1633" h="1883" extrusionOk="0">
                  <a:moveTo>
                    <a:pt x="1616" y="0"/>
                  </a:moveTo>
                  <a:cubicBezTo>
                    <a:pt x="1483" y="32"/>
                    <a:pt x="1346" y="101"/>
                    <a:pt x="1228" y="166"/>
                  </a:cubicBezTo>
                  <a:cubicBezTo>
                    <a:pt x="1164" y="202"/>
                    <a:pt x="1095" y="234"/>
                    <a:pt x="1026" y="251"/>
                  </a:cubicBezTo>
                  <a:cubicBezTo>
                    <a:pt x="841" y="335"/>
                    <a:pt x="659" y="420"/>
                    <a:pt x="473" y="521"/>
                  </a:cubicBezTo>
                  <a:cubicBezTo>
                    <a:pt x="356" y="570"/>
                    <a:pt x="235" y="622"/>
                    <a:pt x="117" y="691"/>
                  </a:cubicBezTo>
                  <a:cubicBezTo>
                    <a:pt x="69" y="707"/>
                    <a:pt x="17" y="723"/>
                    <a:pt x="17" y="808"/>
                  </a:cubicBezTo>
                  <a:lnTo>
                    <a:pt x="17" y="1297"/>
                  </a:lnTo>
                  <a:cubicBezTo>
                    <a:pt x="17" y="1462"/>
                    <a:pt x="0" y="1632"/>
                    <a:pt x="0" y="1802"/>
                  </a:cubicBezTo>
                  <a:cubicBezTo>
                    <a:pt x="0" y="1818"/>
                    <a:pt x="17" y="1834"/>
                    <a:pt x="17" y="1850"/>
                  </a:cubicBezTo>
                  <a:lnTo>
                    <a:pt x="17" y="1883"/>
                  </a:lnTo>
                  <a:lnTo>
                    <a:pt x="33" y="1883"/>
                  </a:lnTo>
                  <a:cubicBezTo>
                    <a:pt x="218" y="1818"/>
                    <a:pt x="404" y="1749"/>
                    <a:pt x="574" y="1664"/>
                  </a:cubicBezTo>
                  <a:cubicBezTo>
                    <a:pt x="659" y="1632"/>
                    <a:pt x="760" y="1600"/>
                    <a:pt x="841" y="1563"/>
                  </a:cubicBezTo>
                  <a:cubicBezTo>
                    <a:pt x="925" y="1531"/>
                    <a:pt x="1010" y="1499"/>
                    <a:pt x="1079" y="1446"/>
                  </a:cubicBezTo>
                  <a:cubicBezTo>
                    <a:pt x="1265" y="1378"/>
                    <a:pt x="1447" y="1297"/>
                    <a:pt x="1632" y="1228"/>
                  </a:cubicBezTo>
                  <a:lnTo>
                    <a:pt x="1632" y="1212"/>
                  </a:lnTo>
                  <a:lnTo>
                    <a:pt x="1616" y="1212"/>
                  </a:lnTo>
                  <a:cubicBezTo>
                    <a:pt x="1430" y="1277"/>
                    <a:pt x="1245" y="1345"/>
                    <a:pt x="1079" y="1430"/>
                  </a:cubicBezTo>
                  <a:cubicBezTo>
                    <a:pt x="994" y="1462"/>
                    <a:pt x="909" y="1499"/>
                    <a:pt x="824" y="1531"/>
                  </a:cubicBezTo>
                  <a:cubicBezTo>
                    <a:pt x="740" y="1563"/>
                    <a:pt x="659" y="1616"/>
                    <a:pt x="574" y="1648"/>
                  </a:cubicBezTo>
                  <a:cubicBezTo>
                    <a:pt x="404" y="1717"/>
                    <a:pt x="218" y="1802"/>
                    <a:pt x="53" y="1850"/>
                  </a:cubicBezTo>
                  <a:lnTo>
                    <a:pt x="33" y="1850"/>
                  </a:lnTo>
                  <a:lnTo>
                    <a:pt x="33" y="1802"/>
                  </a:lnTo>
                  <a:lnTo>
                    <a:pt x="33" y="1297"/>
                  </a:lnTo>
                  <a:cubicBezTo>
                    <a:pt x="33" y="1127"/>
                    <a:pt x="53" y="974"/>
                    <a:pt x="53" y="808"/>
                  </a:cubicBezTo>
                  <a:cubicBezTo>
                    <a:pt x="53" y="739"/>
                    <a:pt x="69" y="723"/>
                    <a:pt x="134" y="707"/>
                  </a:cubicBezTo>
                  <a:cubicBezTo>
                    <a:pt x="255" y="655"/>
                    <a:pt x="372" y="590"/>
                    <a:pt x="489" y="537"/>
                  </a:cubicBezTo>
                  <a:cubicBezTo>
                    <a:pt x="659" y="453"/>
                    <a:pt x="841" y="352"/>
                    <a:pt x="1043" y="287"/>
                  </a:cubicBezTo>
                  <a:cubicBezTo>
                    <a:pt x="1111" y="251"/>
                    <a:pt x="1180" y="218"/>
                    <a:pt x="1228" y="186"/>
                  </a:cubicBezTo>
                  <a:cubicBezTo>
                    <a:pt x="1366" y="133"/>
                    <a:pt x="1499" y="65"/>
                    <a:pt x="1632" y="32"/>
                  </a:cubicBezTo>
                  <a:lnTo>
                    <a:pt x="1632" y="16"/>
                  </a:lnTo>
                  <a:cubicBezTo>
                    <a:pt x="1632" y="16"/>
                    <a:pt x="1632" y="0"/>
                    <a:pt x="1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985431" y="2224876"/>
              <a:ext cx="4867" cy="87108"/>
            </a:xfrm>
            <a:custGeom>
              <a:avLst/>
              <a:gdLst/>
              <a:ahLst/>
              <a:cxnLst/>
              <a:rect l="l" t="t" r="r" b="b"/>
              <a:pathLst>
                <a:path w="49" h="877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150"/>
                    <a:pt x="16" y="303"/>
                    <a:pt x="0" y="453"/>
                  </a:cubicBezTo>
                  <a:lnTo>
                    <a:pt x="0" y="723"/>
                  </a:lnTo>
                  <a:lnTo>
                    <a:pt x="0" y="756"/>
                  </a:lnTo>
                  <a:cubicBezTo>
                    <a:pt x="0" y="792"/>
                    <a:pt x="0" y="841"/>
                    <a:pt x="32" y="877"/>
                  </a:cubicBezTo>
                  <a:lnTo>
                    <a:pt x="49" y="877"/>
                  </a:lnTo>
                  <a:lnTo>
                    <a:pt x="49" y="857"/>
                  </a:lnTo>
                  <a:cubicBezTo>
                    <a:pt x="32" y="824"/>
                    <a:pt x="32" y="792"/>
                    <a:pt x="32" y="756"/>
                  </a:cubicBezTo>
                  <a:lnTo>
                    <a:pt x="32" y="723"/>
                  </a:lnTo>
                  <a:lnTo>
                    <a:pt x="32" y="453"/>
                  </a:lnTo>
                  <a:cubicBezTo>
                    <a:pt x="32" y="303"/>
                    <a:pt x="32" y="150"/>
                    <a:pt x="16" y="17"/>
                  </a:cubicBezTo>
                  <a:cubicBezTo>
                    <a:pt x="16" y="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2080390" y="3329867"/>
              <a:ext cx="108860" cy="148988"/>
            </a:xfrm>
            <a:custGeom>
              <a:avLst/>
              <a:gdLst/>
              <a:ahLst/>
              <a:cxnLst/>
              <a:rect l="l" t="t" r="r" b="b"/>
              <a:pathLst>
                <a:path w="1096" h="1500" extrusionOk="0">
                  <a:moveTo>
                    <a:pt x="0" y="1"/>
                  </a:moveTo>
                  <a:cubicBezTo>
                    <a:pt x="17" y="102"/>
                    <a:pt x="65" y="170"/>
                    <a:pt x="134" y="219"/>
                  </a:cubicBezTo>
                  <a:cubicBezTo>
                    <a:pt x="150" y="255"/>
                    <a:pt x="166" y="271"/>
                    <a:pt x="186" y="287"/>
                  </a:cubicBezTo>
                  <a:cubicBezTo>
                    <a:pt x="267" y="388"/>
                    <a:pt x="336" y="473"/>
                    <a:pt x="420" y="574"/>
                  </a:cubicBezTo>
                  <a:cubicBezTo>
                    <a:pt x="570" y="776"/>
                    <a:pt x="740" y="994"/>
                    <a:pt x="925" y="1196"/>
                  </a:cubicBezTo>
                  <a:cubicBezTo>
                    <a:pt x="1010" y="1297"/>
                    <a:pt x="1059" y="1366"/>
                    <a:pt x="1010" y="1483"/>
                  </a:cubicBezTo>
                  <a:lnTo>
                    <a:pt x="1010" y="1499"/>
                  </a:lnTo>
                  <a:lnTo>
                    <a:pt x="1026" y="1499"/>
                  </a:lnTo>
                  <a:cubicBezTo>
                    <a:pt x="1095" y="1366"/>
                    <a:pt x="1026" y="1265"/>
                    <a:pt x="942" y="1180"/>
                  </a:cubicBezTo>
                  <a:cubicBezTo>
                    <a:pt x="756" y="978"/>
                    <a:pt x="606" y="760"/>
                    <a:pt x="437" y="558"/>
                  </a:cubicBezTo>
                  <a:cubicBezTo>
                    <a:pt x="352" y="457"/>
                    <a:pt x="287" y="372"/>
                    <a:pt x="202" y="271"/>
                  </a:cubicBezTo>
                  <a:cubicBezTo>
                    <a:pt x="186" y="255"/>
                    <a:pt x="166" y="219"/>
                    <a:pt x="150" y="203"/>
                  </a:cubicBezTo>
                  <a:cubicBezTo>
                    <a:pt x="85" y="154"/>
                    <a:pt x="33" y="102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088928" y="3702633"/>
              <a:ext cx="4867" cy="31784"/>
            </a:xfrm>
            <a:custGeom>
              <a:avLst/>
              <a:gdLst/>
              <a:ahLst/>
              <a:cxnLst/>
              <a:rect l="l" t="t" r="r" b="b"/>
              <a:pathLst>
                <a:path w="49" h="320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85"/>
                    <a:pt x="16" y="154"/>
                    <a:pt x="16" y="202"/>
                  </a:cubicBezTo>
                  <a:lnTo>
                    <a:pt x="16" y="303"/>
                  </a:lnTo>
                  <a:cubicBezTo>
                    <a:pt x="16" y="320"/>
                    <a:pt x="16" y="320"/>
                    <a:pt x="33" y="320"/>
                  </a:cubicBezTo>
                  <a:cubicBezTo>
                    <a:pt x="33" y="320"/>
                    <a:pt x="49" y="320"/>
                    <a:pt x="49" y="303"/>
                  </a:cubicBezTo>
                  <a:cubicBezTo>
                    <a:pt x="33" y="271"/>
                    <a:pt x="49" y="239"/>
                    <a:pt x="49" y="202"/>
                  </a:cubicBezTo>
                  <a:cubicBezTo>
                    <a:pt x="49" y="138"/>
                    <a:pt x="49" y="69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411536" y="2723190"/>
              <a:ext cx="63469" cy="160609"/>
            </a:xfrm>
            <a:custGeom>
              <a:avLst/>
              <a:gdLst/>
              <a:ahLst/>
              <a:cxnLst/>
              <a:rect l="l" t="t" r="r" b="b"/>
              <a:pathLst>
                <a:path w="639" h="1617" extrusionOk="0">
                  <a:moveTo>
                    <a:pt x="0" y="1"/>
                  </a:moveTo>
                  <a:lnTo>
                    <a:pt x="0" y="17"/>
                  </a:lnTo>
                  <a:cubicBezTo>
                    <a:pt x="16" y="81"/>
                    <a:pt x="69" y="134"/>
                    <a:pt x="117" y="166"/>
                  </a:cubicBezTo>
                  <a:cubicBezTo>
                    <a:pt x="154" y="203"/>
                    <a:pt x="186" y="219"/>
                    <a:pt x="202" y="251"/>
                  </a:cubicBezTo>
                  <a:cubicBezTo>
                    <a:pt x="218" y="267"/>
                    <a:pt x="218" y="283"/>
                    <a:pt x="235" y="304"/>
                  </a:cubicBezTo>
                  <a:cubicBezTo>
                    <a:pt x="303" y="384"/>
                    <a:pt x="372" y="485"/>
                    <a:pt x="473" y="554"/>
                  </a:cubicBezTo>
                  <a:cubicBezTo>
                    <a:pt x="574" y="655"/>
                    <a:pt x="622" y="756"/>
                    <a:pt x="606" y="910"/>
                  </a:cubicBezTo>
                  <a:lnTo>
                    <a:pt x="606" y="1314"/>
                  </a:lnTo>
                  <a:lnTo>
                    <a:pt x="606" y="1447"/>
                  </a:lnTo>
                  <a:lnTo>
                    <a:pt x="606" y="1463"/>
                  </a:lnTo>
                  <a:cubicBezTo>
                    <a:pt x="606" y="1516"/>
                    <a:pt x="606" y="1548"/>
                    <a:pt x="574" y="1596"/>
                  </a:cubicBezTo>
                  <a:cubicBezTo>
                    <a:pt x="574" y="1596"/>
                    <a:pt x="574" y="1617"/>
                    <a:pt x="590" y="1617"/>
                  </a:cubicBezTo>
                  <a:lnTo>
                    <a:pt x="606" y="1617"/>
                  </a:lnTo>
                  <a:cubicBezTo>
                    <a:pt x="638" y="1564"/>
                    <a:pt x="638" y="1516"/>
                    <a:pt x="638" y="1463"/>
                  </a:cubicBezTo>
                  <a:lnTo>
                    <a:pt x="638" y="1447"/>
                  </a:lnTo>
                  <a:cubicBezTo>
                    <a:pt x="638" y="1415"/>
                    <a:pt x="622" y="1362"/>
                    <a:pt x="622" y="1314"/>
                  </a:cubicBezTo>
                  <a:cubicBezTo>
                    <a:pt x="622" y="1176"/>
                    <a:pt x="622" y="1043"/>
                    <a:pt x="638" y="910"/>
                  </a:cubicBezTo>
                  <a:cubicBezTo>
                    <a:pt x="638" y="756"/>
                    <a:pt x="590" y="639"/>
                    <a:pt x="489" y="538"/>
                  </a:cubicBezTo>
                  <a:cubicBezTo>
                    <a:pt x="404" y="453"/>
                    <a:pt x="319" y="368"/>
                    <a:pt x="255" y="283"/>
                  </a:cubicBezTo>
                  <a:cubicBezTo>
                    <a:pt x="255" y="267"/>
                    <a:pt x="235" y="251"/>
                    <a:pt x="218" y="235"/>
                  </a:cubicBezTo>
                  <a:cubicBezTo>
                    <a:pt x="202" y="203"/>
                    <a:pt x="170" y="166"/>
                    <a:pt x="134" y="150"/>
                  </a:cubicBezTo>
                  <a:cubicBezTo>
                    <a:pt x="85" y="118"/>
                    <a:pt x="33" y="65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719245" y="1631409"/>
              <a:ext cx="8542" cy="76778"/>
            </a:xfrm>
            <a:custGeom>
              <a:avLst/>
              <a:gdLst/>
              <a:ahLst/>
              <a:cxnLst/>
              <a:rect l="l" t="t" r="r" b="b"/>
              <a:pathLst>
                <a:path w="86" h="773" extrusionOk="0">
                  <a:moveTo>
                    <a:pt x="65" y="1"/>
                  </a:moveTo>
                  <a:cubicBezTo>
                    <a:pt x="17" y="33"/>
                    <a:pt x="17" y="65"/>
                    <a:pt x="17" y="118"/>
                  </a:cubicBezTo>
                  <a:lnTo>
                    <a:pt x="17" y="134"/>
                  </a:lnTo>
                  <a:lnTo>
                    <a:pt x="17" y="607"/>
                  </a:lnTo>
                  <a:lnTo>
                    <a:pt x="17" y="623"/>
                  </a:lnTo>
                  <a:cubicBezTo>
                    <a:pt x="17" y="671"/>
                    <a:pt x="17" y="708"/>
                    <a:pt x="1" y="756"/>
                  </a:cubicBezTo>
                  <a:lnTo>
                    <a:pt x="1" y="772"/>
                  </a:lnTo>
                  <a:lnTo>
                    <a:pt x="17" y="772"/>
                  </a:lnTo>
                  <a:cubicBezTo>
                    <a:pt x="49" y="724"/>
                    <a:pt x="49" y="671"/>
                    <a:pt x="49" y="623"/>
                  </a:cubicBezTo>
                  <a:lnTo>
                    <a:pt x="49" y="607"/>
                  </a:lnTo>
                  <a:lnTo>
                    <a:pt x="49" y="134"/>
                  </a:lnTo>
                  <a:lnTo>
                    <a:pt x="49" y="118"/>
                  </a:lnTo>
                  <a:cubicBezTo>
                    <a:pt x="49" y="65"/>
                    <a:pt x="49" y="49"/>
                    <a:pt x="85" y="33"/>
                  </a:cubicBezTo>
                  <a:lnTo>
                    <a:pt x="85" y="17"/>
                  </a:lnTo>
                  <a:cubicBezTo>
                    <a:pt x="85" y="1"/>
                    <a:pt x="85" y="1"/>
                    <a:pt x="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923059" y="2265003"/>
              <a:ext cx="140545" cy="312675"/>
            </a:xfrm>
            <a:custGeom>
              <a:avLst/>
              <a:gdLst/>
              <a:ahLst/>
              <a:cxnLst/>
              <a:rect l="l" t="t" r="r" b="b"/>
              <a:pathLst>
                <a:path w="1415" h="3148" extrusionOk="0">
                  <a:moveTo>
                    <a:pt x="69" y="0"/>
                  </a:moveTo>
                  <a:cubicBezTo>
                    <a:pt x="53" y="0"/>
                    <a:pt x="53" y="0"/>
                    <a:pt x="53" y="17"/>
                  </a:cubicBezTo>
                  <a:cubicBezTo>
                    <a:pt x="1" y="150"/>
                    <a:pt x="1" y="271"/>
                    <a:pt x="118" y="404"/>
                  </a:cubicBezTo>
                  <a:cubicBezTo>
                    <a:pt x="219" y="538"/>
                    <a:pt x="288" y="675"/>
                    <a:pt x="372" y="824"/>
                  </a:cubicBezTo>
                  <a:cubicBezTo>
                    <a:pt x="405" y="877"/>
                    <a:pt x="437" y="942"/>
                    <a:pt x="490" y="1010"/>
                  </a:cubicBezTo>
                  <a:cubicBezTo>
                    <a:pt x="659" y="1313"/>
                    <a:pt x="841" y="1600"/>
                    <a:pt x="1027" y="1903"/>
                  </a:cubicBezTo>
                  <a:lnTo>
                    <a:pt x="1043" y="1935"/>
                  </a:lnTo>
                  <a:cubicBezTo>
                    <a:pt x="1112" y="2036"/>
                    <a:pt x="1180" y="2154"/>
                    <a:pt x="1245" y="2254"/>
                  </a:cubicBezTo>
                  <a:cubicBezTo>
                    <a:pt x="1265" y="2271"/>
                    <a:pt x="1265" y="2291"/>
                    <a:pt x="1265" y="2307"/>
                  </a:cubicBezTo>
                  <a:lnTo>
                    <a:pt x="1265" y="2541"/>
                  </a:lnTo>
                  <a:cubicBezTo>
                    <a:pt x="1265" y="2658"/>
                    <a:pt x="1265" y="2759"/>
                    <a:pt x="1245" y="2877"/>
                  </a:cubicBezTo>
                  <a:cubicBezTo>
                    <a:pt x="1229" y="2978"/>
                    <a:pt x="1281" y="3079"/>
                    <a:pt x="1399" y="3147"/>
                  </a:cubicBezTo>
                  <a:lnTo>
                    <a:pt x="1415" y="3147"/>
                  </a:lnTo>
                  <a:cubicBezTo>
                    <a:pt x="1415" y="3131"/>
                    <a:pt x="1415" y="3131"/>
                    <a:pt x="1399" y="3131"/>
                  </a:cubicBezTo>
                  <a:cubicBezTo>
                    <a:pt x="1298" y="3062"/>
                    <a:pt x="1245" y="2961"/>
                    <a:pt x="1265" y="2877"/>
                  </a:cubicBezTo>
                  <a:cubicBezTo>
                    <a:pt x="1298" y="2759"/>
                    <a:pt x="1298" y="2658"/>
                    <a:pt x="1281" y="2541"/>
                  </a:cubicBezTo>
                  <a:cubicBezTo>
                    <a:pt x="1281" y="2473"/>
                    <a:pt x="1281" y="2392"/>
                    <a:pt x="1298" y="2307"/>
                  </a:cubicBezTo>
                  <a:cubicBezTo>
                    <a:pt x="1298" y="2291"/>
                    <a:pt x="1281" y="2254"/>
                    <a:pt x="1265" y="2238"/>
                  </a:cubicBezTo>
                  <a:cubicBezTo>
                    <a:pt x="1197" y="2137"/>
                    <a:pt x="1128" y="2036"/>
                    <a:pt x="1079" y="1919"/>
                  </a:cubicBezTo>
                  <a:lnTo>
                    <a:pt x="1043" y="1887"/>
                  </a:lnTo>
                  <a:cubicBezTo>
                    <a:pt x="861" y="1584"/>
                    <a:pt x="692" y="1297"/>
                    <a:pt x="506" y="994"/>
                  </a:cubicBezTo>
                  <a:cubicBezTo>
                    <a:pt x="473" y="925"/>
                    <a:pt x="437" y="877"/>
                    <a:pt x="389" y="808"/>
                  </a:cubicBezTo>
                  <a:cubicBezTo>
                    <a:pt x="320" y="655"/>
                    <a:pt x="235" y="521"/>
                    <a:pt x="134" y="388"/>
                  </a:cubicBezTo>
                  <a:cubicBezTo>
                    <a:pt x="33" y="271"/>
                    <a:pt x="33" y="150"/>
                    <a:pt x="69" y="17"/>
                  </a:cubicBezTo>
                  <a:cubicBezTo>
                    <a:pt x="86" y="17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851343" y="2432267"/>
              <a:ext cx="358067" cy="274137"/>
            </a:xfrm>
            <a:custGeom>
              <a:avLst/>
              <a:gdLst/>
              <a:ahLst/>
              <a:cxnLst/>
              <a:rect l="l" t="t" r="r" b="b"/>
              <a:pathLst>
                <a:path w="3605" h="2760" extrusionOk="0">
                  <a:moveTo>
                    <a:pt x="3604" y="1"/>
                  </a:moveTo>
                  <a:cubicBezTo>
                    <a:pt x="3588" y="1"/>
                    <a:pt x="3588" y="17"/>
                    <a:pt x="3588" y="17"/>
                  </a:cubicBezTo>
                  <a:lnTo>
                    <a:pt x="3588" y="639"/>
                  </a:lnTo>
                  <a:lnTo>
                    <a:pt x="3588" y="1092"/>
                  </a:lnTo>
                  <a:cubicBezTo>
                    <a:pt x="3588" y="1160"/>
                    <a:pt x="3588" y="1193"/>
                    <a:pt x="3487" y="1229"/>
                  </a:cubicBezTo>
                  <a:cubicBezTo>
                    <a:pt x="3301" y="1294"/>
                    <a:pt x="3115" y="1378"/>
                    <a:pt x="2946" y="1463"/>
                  </a:cubicBezTo>
                  <a:cubicBezTo>
                    <a:pt x="2845" y="1496"/>
                    <a:pt x="2764" y="1548"/>
                    <a:pt x="2663" y="1580"/>
                  </a:cubicBezTo>
                  <a:cubicBezTo>
                    <a:pt x="2376" y="1718"/>
                    <a:pt x="2089" y="1835"/>
                    <a:pt x="1803" y="1952"/>
                  </a:cubicBezTo>
                  <a:cubicBezTo>
                    <a:pt x="1516" y="2085"/>
                    <a:pt x="1213" y="2203"/>
                    <a:pt x="910" y="2340"/>
                  </a:cubicBezTo>
                  <a:cubicBezTo>
                    <a:pt x="659" y="2441"/>
                    <a:pt x="405" y="2558"/>
                    <a:pt x="154" y="2675"/>
                  </a:cubicBezTo>
                  <a:lnTo>
                    <a:pt x="102" y="2675"/>
                  </a:lnTo>
                  <a:cubicBezTo>
                    <a:pt x="70" y="2691"/>
                    <a:pt x="37" y="2691"/>
                    <a:pt x="1" y="2744"/>
                  </a:cubicBezTo>
                  <a:cubicBezTo>
                    <a:pt x="1" y="2744"/>
                    <a:pt x="1" y="2760"/>
                    <a:pt x="17" y="2760"/>
                  </a:cubicBezTo>
                  <a:lnTo>
                    <a:pt x="37" y="2760"/>
                  </a:lnTo>
                  <a:cubicBezTo>
                    <a:pt x="53" y="2728"/>
                    <a:pt x="70" y="2707"/>
                    <a:pt x="118" y="2707"/>
                  </a:cubicBezTo>
                  <a:cubicBezTo>
                    <a:pt x="138" y="2707"/>
                    <a:pt x="154" y="2707"/>
                    <a:pt x="171" y="2691"/>
                  </a:cubicBezTo>
                  <a:cubicBezTo>
                    <a:pt x="405" y="2590"/>
                    <a:pt x="659" y="2473"/>
                    <a:pt x="926" y="2356"/>
                  </a:cubicBezTo>
                  <a:cubicBezTo>
                    <a:pt x="1229" y="2223"/>
                    <a:pt x="1516" y="2102"/>
                    <a:pt x="1819" y="1984"/>
                  </a:cubicBezTo>
                  <a:cubicBezTo>
                    <a:pt x="2106" y="1851"/>
                    <a:pt x="2392" y="1734"/>
                    <a:pt x="2679" y="1617"/>
                  </a:cubicBezTo>
                  <a:cubicBezTo>
                    <a:pt x="2764" y="1564"/>
                    <a:pt x="2865" y="1532"/>
                    <a:pt x="2946" y="1479"/>
                  </a:cubicBezTo>
                  <a:cubicBezTo>
                    <a:pt x="3132" y="1415"/>
                    <a:pt x="3317" y="1330"/>
                    <a:pt x="3503" y="1261"/>
                  </a:cubicBezTo>
                  <a:cubicBezTo>
                    <a:pt x="3604" y="1213"/>
                    <a:pt x="3604" y="1160"/>
                    <a:pt x="3604" y="1092"/>
                  </a:cubicBezTo>
                  <a:lnTo>
                    <a:pt x="3604" y="639"/>
                  </a:lnTo>
                  <a:lnTo>
                    <a:pt x="3604" y="17"/>
                  </a:ln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931597" y="3084335"/>
              <a:ext cx="5364" cy="91975"/>
            </a:xfrm>
            <a:custGeom>
              <a:avLst/>
              <a:gdLst/>
              <a:ahLst/>
              <a:cxnLst/>
              <a:rect l="l" t="t" r="r" b="b"/>
              <a:pathLst>
                <a:path w="54" h="926" extrusionOk="0">
                  <a:moveTo>
                    <a:pt x="37" y="0"/>
                  </a:moveTo>
                  <a:cubicBezTo>
                    <a:pt x="17" y="0"/>
                    <a:pt x="17" y="0"/>
                    <a:pt x="17" y="17"/>
                  </a:cubicBezTo>
                  <a:lnTo>
                    <a:pt x="17" y="202"/>
                  </a:lnTo>
                  <a:cubicBezTo>
                    <a:pt x="17" y="368"/>
                    <a:pt x="1" y="538"/>
                    <a:pt x="1" y="707"/>
                  </a:cubicBezTo>
                  <a:lnTo>
                    <a:pt x="1" y="756"/>
                  </a:lnTo>
                  <a:cubicBezTo>
                    <a:pt x="1" y="808"/>
                    <a:pt x="1" y="873"/>
                    <a:pt x="37" y="925"/>
                  </a:cubicBezTo>
                  <a:lnTo>
                    <a:pt x="53" y="925"/>
                  </a:lnTo>
                  <a:lnTo>
                    <a:pt x="53" y="909"/>
                  </a:lnTo>
                  <a:cubicBezTo>
                    <a:pt x="17" y="857"/>
                    <a:pt x="37" y="808"/>
                    <a:pt x="37" y="756"/>
                  </a:cubicBezTo>
                  <a:lnTo>
                    <a:pt x="37" y="707"/>
                  </a:lnTo>
                  <a:lnTo>
                    <a:pt x="37" y="202"/>
                  </a:lnTo>
                  <a:cubicBezTo>
                    <a:pt x="37" y="134"/>
                    <a:pt x="53" y="65"/>
                    <a:pt x="53" y="17"/>
                  </a:cubicBezTo>
                  <a:cubicBezTo>
                    <a:pt x="53" y="0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2080390" y="2649391"/>
              <a:ext cx="108860" cy="250895"/>
            </a:xfrm>
            <a:custGeom>
              <a:avLst/>
              <a:gdLst/>
              <a:ahLst/>
              <a:cxnLst/>
              <a:rect l="l" t="t" r="r" b="b"/>
              <a:pathLst>
                <a:path w="1096" h="2526" extrusionOk="0">
                  <a:moveTo>
                    <a:pt x="17" y="0"/>
                  </a:moveTo>
                  <a:cubicBezTo>
                    <a:pt x="17" y="17"/>
                    <a:pt x="0" y="17"/>
                    <a:pt x="0" y="17"/>
                  </a:cubicBezTo>
                  <a:cubicBezTo>
                    <a:pt x="33" y="118"/>
                    <a:pt x="65" y="186"/>
                    <a:pt x="117" y="255"/>
                  </a:cubicBezTo>
                  <a:cubicBezTo>
                    <a:pt x="134" y="271"/>
                    <a:pt x="150" y="287"/>
                    <a:pt x="166" y="320"/>
                  </a:cubicBezTo>
                  <a:cubicBezTo>
                    <a:pt x="235" y="420"/>
                    <a:pt x="303" y="542"/>
                    <a:pt x="368" y="643"/>
                  </a:cubicBezTo>
                  <a:cubicBezTo>
                    <a:pt x="505" y="861"/>
                    <a:pt x="655" y="1079"/>
                    <a:pt x="792" y="1297"/>
                  </a:cubicBezTo>
                  <a:cubicBezTo>
                    <a:pt x="808" y="1350"/>
                    <a:pt x="841" y="1398"/>
                    <a:pt x="873" y="1430"/>
                  </a:cubicBezTo>
                  <a:cubicBezTo>
                    <a:pt x="974" y="1552"/>
                    <a:pt x="1075" y="1685"/>
                    <a:pt x="1026" y="1855"/>
                  </a:cubicBezTo>
                  <a:cubicBezTo>
                    <a:pt x="1010" y="1871"/>
                    <a:pt x="1026" y="1871"/>
                    <a:pt x="1026" y="1871"/>
                  </a:cubicBezTo>
                  <a:lnTo>
                    <a:pt x="1026" y="1903"/>
                  </a:lnTo>
                  <a:cubicBezTo>
                    <a:pt x="1043" y="2105"/>
                    <a:pt x="1059" y="2307"/>
                    <a:pt x="1010" y="2509"/>
                  </a:cubicBezTo>
                  <a:lnTo>
                    <a:pt x="1010" y="2525"/>
                  </a:lnTo>
                  <a:lnTo>
                    <a:pt x="1026" y="2525"/>
                  </a:lnTo>
                  <a:cubicBezTo>
                    <a:pt x="1075" y="2307"/>
                    <a:pt x="1059" y="2105"/>
                    <a:pt x="1043" y="1887"/>
                  </a:cubicBezTo>
                  <a:lnTo>
                    <a:pt x="1043" y="1871"/>
                  </a:lnTo>
                  <a:cubicBezTo>
                    <a:pt x="1095" y="1669"/>
                    <a:pt x="994" y="1552"/>
                    <a:pt x="909" y="1414"/>
                  </a:cubicBezTo>
                  <a:cubicBezTo>
                    <a:pt x="873" y="1382"/>
                    <a:pt x="841" y="1329"/>
                    <a:pt x="808" y="1297"/>
                  </a:cubicBezTo>
                  <a:cubicBezTo>
                    <a:pt x="671" y="1063"/>
                    <a:pt x="538" y="845"/>
                    <a:pt x="404" y="622"/>
                  </a:cubicBezTo>
                  <a:cubicBezTo>
                    <a:pt x="319" y="521"/>
                    <a:pt x="251" y="404"/>
                    <a:pt x="186" y="303"/>
                  </a:cubicBezTo>
                  <a:cubicBezTo>
                    <a:pt x="166" y="287"/>
                    <a:pt x="150" y="255"/>
                    <a:pt x="150" y="239"/>
                  </a:cubicBezTo>
                  <a:cubicBezTo>
                    <a:pt x="101" y="170"/>
                    <a:pt x="49" y="101"/>
                    <a:pt x="33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1737719" y="2771362"/>
              <a:ext cx="172230" cy="311086"/>
            </a:xfrm>
            <a:custGeom>
              <a:avLst/>
              <a:gdLst/>
              <a:ahLst/>
              <a:cxnLst/>
              <a:rect l="l" t="t" r="r" b="b"/>
              <a:pathLst>
                <a:path w="1734" h="3132" extrusionOk="0">
                  <a:moveTo>
                    <a:pt x="65" y="0"/>
                  </a:moveTo>
                  <a:cubicBezTo>
                    <a:pt x="0" y="101"/>
                    <a:pt x="0" y="202"/>
                    <a:pt x="81" y="303"/>
                  </a:cubicBezTo>
                  <a:cubicBezTo>
                    <a:pt x="182" y="425"/>
                    <a:pt x="283" y="558"/>
                    <a:pt x="384" y="675"/>
                  </a:cubicBezTo>
                  <a:cubicBezTo>
                    <a:pt x="437" y="760"/>
                    <a:pt x="505" y="845"/>
                    <a:pt x="570" y="909"/>
                  </a:cubicBezTo>
                  <a:cubicBezTo>
                    <a:pt x="707" y="1079"/>
                    <a:pt x="841" y="1265"/>
                    <a:pt x="974" y="1435"/>
                  </a:cubicBezTo>
                  <a:cubicBezTo>
                    <a:pt x="1111" y="1600"/>
                    <a:pt x="1229" y="1770"/>
                    <a:pt x="1362" y="1939"/>
                  </a:cubicBezTo>
                  <a:cubicBezTo>
                    <a:pt x="1431" y="2020"/>
                    <a:pt x="1495" y="2121"/>
                    <a:pt x="1479" y="2259"/>
                  </a:cubicBezTo>
                  <a:lnTo>
                    <a:pt x="1479" y="2444"/>
                  </a:lnTo>
                  <a:cubicBezTo>
                    <a:pt x="1479" y="2525"/>
                    <a:pt x="1479" y="2610"/>
                    <a:pt x="1463" y="2695"/>
                  </a:cubicBezTo>
                  <a:cubicBezTo>
                    <a:pt x="1447" y="2747"/>
                    <a:pt x="1479" y="2796"/>
                    <a:pt x="1515" y="2848"/>
                  </a:cubicBezTo>
                  <a:lnTo>
                    <a:pt x="1532" y="2848"/>
                  </a:lnTo>
                  <a:cubicBezTo>
                    <a:pt x="1548" y="2865"/>
                    <a:pt x="1564" y="2881"/>
                    <a:pt x="1580" y="2897"/>
                  </a:cubicBezTo>
                  <a:cubicBezTo>
                    <a:pt x="1632" y="2966"/>
                    <a:pt x="1697" y="3030"/>
                    <a:pt x="1697" y="3115"/>
                  </a:cubicBezTo>
                  <a:cubicBezTo>
                    <a:pt x="1697" y="3131"/>
                    <a:pt x="1697" y="3131"/>
                    <a:pt x="1717" y="3131"/>
                  </a:cubicBezTo>
                  <a:lnTo>
                    <a:pt x="1733" y="3115"/>
                  </a:lnTo>
                  <a:cubicBezTo>
                    <a:pt x="1717" y="3014"/>
                    <a:pt x="1649" y="2949"/>
                    <a:pt x="1596" y="2881"/>
                  </a:cubicBezTo>
                  <a:cubicBezTo>
                    <a:pt x="1580" y="2865"/>
                    <a:pt x="1564" y="2848"/>
                    <a:pt x="1548" y="2828"/>
                  </a:cubicBezTo>
                  <a:cubicBezTo>
                    <a:pt x="1515" y="2780"/>
                    <a:pt x="1479" y="2747"/>
                    <a:pt x="1479" y="2695"/>
                  </a:cubicBezTo>
                  <a:cubicBezTo>
                    <a:pt x="1515" y="2610"/>
                    <a:pt x="1515" y="2525"/>
                    <a:pt x="1515" y="2444"/>
                  </a:cubicBezTo>
                  <a:cubicBezTo>
                    <a:pt x="1515" y="2376"/>
                    <a:pt x="1495" y="2323"/>
                    <a:pt x="1515" y="2275"/>
                  </a:cubicBezTo>
                  <a:cubicBezTo>
                    <a:pt x="1532" y="2121"/>
                    <a:pt x="1463" y="2004"/>
                    <a:pt x="1378" y="1919"/>
                  </a:cubicBezTo>
                  <a:cubicBezTo>
                    <a:pt x="1261" y="1754"/>
                    <a:pt x="1128" y="1584"/>
                    <a:pt x="990" y="1414"/>
                  </a:cubicBezTo>
                  <a:cubicBezTo>
                    <a:pt x="857" y="1249"/>
                    <a:pt x="724" y="1063"/>
                    <a:pt x="586" y="893"/>
                  </a:cubicBezTo>
                  <a:cubicBezTo>
                    <a:pt x="522" y="829"/>
                    <a:pt x="469" y="744"/>
                    <a:pt x="404" y="659"/>
                  </a:cubicBezTo>
                  <a:cubicBezTo>
                    <a:pt x="320" y="542"/>
                    <a:pt x="219" y="404"/>
                    <a:pt x="101" y="287"/>
                  </a:cubicBezTo>
                  <a:cubicBezTo>
                    <a:pt x="33" y="202"/>
                    <a:pt x="17" y="101"/>
                    <a:pt x="81" y="21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1189246" y="1760234"/>
              <a:ext cx="4867" cy="100418"/>
            </a:xfrm>
            <a:custGeom>
              <a:avLst/>
              <a:gdLst/>
              <a:ahLst/>
              <a:cxnLst/>
              <a:rect l="l" t="t" r="r" b="b"/>
              <a:pathLst>
                <a:path w="49" h="1011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182"/>
                    <a:pt x="16" y="352"/>
                    <a:pt x="0" y="522"/>
                  </a:cubicBezTo>
                  <a:lnTo>
                    <a:pt x="0" y="841"/>
                  </a:lnTo>
                  <a:lnTo>
                    <a:pt x="0" y="889"/>
                  </a:lnTo>
                  <a:cubicBezTo>
                    <a:pt x="0" y="926"/>
                    <a:pt x="0" y="974"/>
                    <a:pt x="33" y="1010"/>
                  </a:cubicBezTo>
                  <a:lnTo>
                    <a:pt x="49" y="1010"/>
                  </a:lnTo>
                  <a:lnTo>
                    <a:pt x="49" y="990"/>
                  </a:lnTo>
                  <a:cubicBezTo>
                    <a:pt x="33" y="958"/>
                    <a:pt x="33" y="926"/>
                    <a:pt x="33" y="889"/>
                  </a:cubicBezTo>
                  <a:lnTo>
                    <a:pt x="33" y="841"/>
                  </a:lnTo>
                  <a:lnTo>
                    <a:pt x="33" y="522"/>
                  </a:lnTo>
                  <a:cubicBezTo>
                    <a:pt x="33" y="352"/>
                    <a:pt x="33" y="182"/>
                    <a:pt x="16" y="17"/>
                  </a:cubicBezTo>
                  <a:cubicBezTo>
                    <a:pt x="16" y="17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851343" y="2948657"/>
              <a:ext cx="358067" cy="259338"/>
            </a:xfrm>
            <a:custGeom>
              <a:avLst/>
              <a:gdLst/>
              <a:ahLst/>
              <a:cxnLst/>
              <a:rect l="l" t="t" r="r" b="b"/>
              <a:pathLst>
                <a:path w="3605" h="2611" extrusionOk="0">
                  <a:moveTo>
                    <a:pt x="3588" y="1"/>
                  </a:moveTo>
                  <a:cubicBezTo>
                    <a:pt x="3552" y="86"/>
                    <a:pt x="3552" y="187"/>
                    <a:pt x="3552" y="272"/>
                  </a:cubicBezTo>
                  <a:cubicBezTo>
                    <a:pt x="3552" y="288"/>
                    <a:pt x="3572" y="304"/>
                    <a:pt x="3572" y="336"/>
                  </a:cubicBezTo>
                  <a:lnTo>
                    <a:pt x="3572" y="760"/>
                  </a:lnTo>
                  <a:lnTo>
                    <a:pt x="3572" y="1213"/>
                  </a:lnTo>
                  <a:cubicBezTo>
                    <a:pt x="3572" y="1282"/>
                    <a:pt x="3536" y="1298"/>
                    <a:pt x="3487" y="1314"/>
                  </a:cubicBezTo>
                  <a:cubicBezTo>
                    <a:pt x="3301" y="1383"/>
                    <a:pt x="3099" y="1447"/>
                    <a:pt x="2913" y="1516"/>
                  </a:cubicBezTo>
                  <a:cubicBezTo>
                    <a:pt x="2764" y="1585"/>
                    <a:pt x="2610" y="1633"/>
                    <a:pt x="2461" y="1686"/>
                  </a:cubicBezTo>
                  <a:cubicBezTo>
                    <a:pt x="2275" y="1750"/>
                    <a:pt x="2089" y="1819"/>
                    <a:pt x="1904" y="1887"/>
                  </a:cubicBezTo>
                  <a:cubicBezTo>
                    <a:pt x="1819" y="1920"/>
                    <a:pt x="1718" y="1952"/>
                    <a:pt x="1617" y="2005"/>
                  </a:cubicBezTo>
                  <a:cubicBezTo>
                    <a:pt x="1128" y="2174"/>
                    <a:pt x="643" y="2356"/>
                    <a:pt x="171" y="2542"/>
                  </a:cubicBezTo>
                  <a:lnTo>
                    <a:pt x="17" y="2594"/>
                  </a:lnTo>
                  <a:cubicBezTo>
                    <a:pt x="1" y="2594"/>
                    <a:pt x="1" y="2594"/>
                    <a:pt x="1" y="2611"/>
                  </a:cubicBezTo>
                  <a:lnTo>
                    <a:pt x="17" y="2611"/>
                  </a:lnTo>
                  <a:lnTo>
                    <a:pt x="171" y="2558"/>
                  </a:lnTo>
                  <a:cubicBezTo>
                    <a:pt x="659" y="2376"/>
                    <a:pt x="1148" y="2207"/>
                    <a:pt x="1633" y="2021"/>
                  </a:cubicBezTo>
                  <a:cubicBezTo>
                    <a:pt x="1718" y="1988"/>
                    <a:pt x="1819" y="1952"/>
                    <a:pt x="1920" y="1920"/>
                  </a:cubicBezTo>
                  <a:cubicBezTo>
                    <a:pt x="2106" y="1851"/>
                    <a:pt x="2291" y="1770"/>
                    <a:pt x="2461" y="1718"/>
                  </a:cubicBezTo>
                  <a:cubicBezTo>
                    <a:pt x="2627" y="1649"/>
                    <a:pt x="2780" y="1601"/>
                    <a:pt x="2930" y="1548"/>
                  </a:cubicBezTo>
                  <a:cubicBezTo>
                    <a:pt x="3115" y="1484"/>
                    <a:pt x="3301" y="1415"/>
                    <a:pt x="3487" y="1346"/>
                  </a:cubicBezTo>
                  <a:cubicBezTo>
                    <a:pt x="3536" y="1330"/>
                    <a:pt x="3604" y="1298"/>
                    <a:pt x="3604" y="1213"/>
                  </a:cubicBezTo>
                  <a:cubicBezTo>
                    <a:pt x="3588" y="1063"/>
                    <a:pt x="3588" y="910"/>
                    <a:pt x="3588" y="760"/>
                  </a:cubicBezTo>
                  <a:cubicBezTo>
                    <a:pt x="3588" y="623"/>
                    <a:pt x="3604" y="474"/>
                    <a:pt x="3588" y="336"/>
                  </a:cubicBezTo>
                  <a:lnTo>
                    <a:pt x="3588" y="272"/>
                  </a:lnTo>
                  <a:cubicBezTo>
                    <a:pt x="3588" y="187"/>
                    <a:pt x="3572" y="102"/>
                    <a:pt x="3604" y="17"/>
                  </a:cubicBezTo>
                  <a:lnTo>
                    <a:pt x="3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746257" y="3472795"/>
              <a:ext cx="3278" cy="87903"/>
            </a:xfrm>
            <a:custGeom>
              <a:avLst/>
              <a:gdLst/>
              <a:ahLst/>
              <a:cxnLst/>
              <a:rect l="l" t="t" r="r" b="b"/>
              <a:pathLst>
                <a:path w="33" h="885" extrusionOk="0">
                  <a:moveTo>
                    <a:pt x="12" y="1"/>
                  </a:moveTo>
                  <a:cubicBezTo>
                    <a:pt x="9" y="1"/>
                    <a:pt x="6" y="2"/>
                    <a:pt x="0" y="8"/>
                  </a:cubicBezTo>
                  <a:cubicBezTo>
                    <a:pt x="17" y="145"/>
                    <a:pt x="17" y="295"/>
                    <a:pt x="17" y="432"/>
                  </a:cubicBezTo>
                  <a:cubicBezTo>
                    <a:pt x="0" y="497"/>
                    <a:pt x="0" y="581"/>
                    <a:pt x="0" y="666"/>
                  </a:cubicBezTo>
                  <a:cubicBezTo>
                    <a:pt x="17" y="715"/>
                    <a:pt x="17" y="751"/>
                    <a:pt x="17" y="800"/>
                  </a:cubicBezTo>
                  <a:cubicBezTo>
                    <a:pt x="0" y="816"/>
                    <a:pt x="0" y="852"/>
                    <a:pt x="0" y="868"/>
                  </a:cubicBezTo>
                  <a:lnTo>
                    <a:pt x="17" y="884"/>
                  </a:lnTo>
                  <a:cubicBezTo>
                    <a:pt x="33" y="884"/>
                    <a:pt x="33" y="868"/>
                    <a:pt x="33" y="868"/>
                  </a:cubicBezTo>
                  <a:lnTo>
                    <a:pt x="33" y="800"/>
                  </a:lnTo>
                  <a:lnTo>
                    <a:pt x="33" y="666"/>
                  </a:lnTo>
                  <a:lnTo>
                    <a:pt x="33" y="432"/>
                  </a:lnTo>
                  <a:cubicBezTo>
                    <a:pt x="33" y="295"/>
                    <a:pt x="33" y="145"/>
                    <a:pt x="17" y="8"/>
                  </a:cubicBezTo>
                  <a:cubicBezTo>
                    <a:pt x="17" y="8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749435" y="2667866"/>
              <a:ext cx="3377" cy="77076"/>
            </a:xfrm>
            <a:custGeom>
              <a:avLst/>
              <a:gdLst/>
              <a:ahLst/>
              <a:cxnLst/>
              <a:rect l="l" t="t" r="r" b="b"/>
              <a:pathLst>
                <a:path w="34" h="776" extrusionOk="0">
                  <a:moveTo>
                    <a:pt x="17" y="0"/>
                  </a:moveTo>
                  <a:cubicBezTo>
                    <a:pt x="1" y="0"/>
                    <a:pt x="1" y="0"/>
                    <a:pt x="1" y="16"/>
                  </a:cubicBezTo>
                  <a:lnTo>
                    <a:pt x="1" y="303"/>
                  </a:lnTo>
                  <a:cubicBezTo>
                    <a:pt x="1" y="457"/>
                    <a:pt x="1" y="606"/>
                    <a:pt x="17" y="776"/>
                  </a:cubicBezTo>
                  <a:lnTo>
                    <a:pt x="33" y="776"/>
                  </a:lnTo>
                  <a:cubicBezTo>
                    <a:pt x="17" y="606"/>
                    <a:pt x="17" y="457"/>
                    <a:pt x="33" y="303"/>
                  </a:cubicBezTo>
                  <a:lnTo>
                    <a:pt x="33" y="16"/>
                  </a:ln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528735" y="2529009"/>
              <a:ext cx="110449" cy="55423"/>
            </a:xfrm>
            <a:custGeom>
              <a:avLst/>
              <a:gdLst/>
              <a:ahLst/>
              <a:cxnLst/>
              <a:rect l="l" t="t" r="r" b="b"/>
              <a:pathLst>
                <a:path w="1112" h="558" extrusionOk="0">
                  <a:moveTo>
                    <a:pt x="1096" y="0"/>
                  </a:moveTo>
                  <a:cubicBezTo>
                    <a:pt x="1043" y="53"/>
                    <a:pt x="995" y="69"/>
                    <a:pt x="942" y="101"/>
                  </a:cubicBezTo>
                  <a:cubicBezTo>
                    <a:pt x="910" y="101"/>
                    <a:pt x="894" y="118"/>
                    <a:pt x="861" y="118"/>
                  </a:cubicBezTo>
                  <a:lnTo>
                    <a:pt x="255" y="421"/>
                  </a:lnTo>
                  <a:cubicBezTo>
                    <a:pt x="171" y="457"/>
                    <a:pt x="102" y="489"/>
                    <a:pt x="17" y="542"/>
                  </a:cubicBezTo>
                  <a:cubicBezTo>
                    <a:pt x="17" y="542"/>
                    <a:pt x="1" y="542"/>
                    <a:pt x="17" y="558"/>
                  </a:cubicBezTo>
                  <a:lnTo>
                    <a:pt x="33" y="558"/>
                  </a:lnTo>
                  <a:cubicBezTo>
                    <a:pt x="102" y="522"/>
                    <a:pt x="187" y="489"/>
                    <a:pt x="255" y="441"/>
                  </a:cubicBezTo>
                  <a:cubicBezTo>
                    <a:pt x="457" y="356"/>
                    <a:pt x="676" y="255"/>
                    <a:pt x="878" y="154"/>
                  </a:cubicBezTo>
                  <a:cubicBezTo>
                    <a:pt x="910" y="138"/>
                    <a:pt x="926" y="138"/>
                    <a:pt x="962" y="118"/>
                  </a:cubicBezTo>
                  <a:cubicBezTo>
                    <a:pt x="1011" y="101"/>
                    <a:pt x="1063" y="69"/>
                    <a:pt x="1112" y="37"/>
                  </a:cubicBezTo>
                  <a:lnTo>
                    <a:pt x="11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528735" y="3030998"/>
              <a:ext cx="110449" cy="136870"/>
            </a:xfrm>
            <a:custGeom>
              <a:avLst/>
              <a:gdLst/>
              <a:ahLst/>
              <a:cxnLst/>
              <a:rect l="l" t="t" r="r" b="b"/>
              <a:pathLst>
                <a:path w="1112" h="1378" extrusionOk="0">
                  <a:moveTo>
                    <a:pt x="1080" y="0"/>
                  </a:moveTo>
                  <a:cubicBezTo>
                    <a:pt x="1075" y="0"/>
                    <a:pt x="1071" y="4"/>
                    <a:pt x="1063" y="12"/>
                  </a:cubicBezTo>
                  <a:lnTo>
                    <a:pt x="1063" y="32"/>
                  </a:lnTo>
                  <a:cubicBezTo>
                    <a:pt x="1096" y="65"/>
                    <a:pt x="1096" y="113"/>
                    <a:pt x="1096" y="150"/>
                  </a:cubicBezTo>
                  <a:lnTo>
                    <a:pt x="1096" y="234"/>
                  </a:lnTo>
                  <a:lnTo>
                    <a:pt x="1096" y="820"/>
                  </a:lnTo>
                  <a:cubicBezTo>
                    <a:pt x="1096" y="905"/>
                    <a:pt x="1063" y="958"/>
                    <a:pt x="1011" y="974"/>
                  </a:cubicBezTo>
                  <a:lnTo>
                    <a:pt x="894" y="1022"/>
                  </a:lnTo>
                  <a:cubicBezTo>
                    <a:pt x="623" y="1123"/>
                    <a:pt x="373" y="1224"/>
                    <a:pt x="102" y="1345"/>
                  </a:cubicBezTo>
                  <a:lnTo>
                    <a:pt x="17" y="1345"/>
                  </a:lnTo>
                  <a:cubicBezTo>
                    <a:pt x="17" y="1345"/>
                    <a:pt x="1" y="1345"/>
                    <a:pt x="1" y="1361"/>
                  </a:cubicBezTo>
                  <a:lnTo>
                    <a:pt x="17" y="1361"/>
                  </a:lnTo>
                  <a:cubicBezTo>
                    <a:pt x="33" y="1361"/>
                    <a:pt x="33" y="1378"/>
                    <a:pt x="53" y="1378"/>
                  </a:cubicBezTo>
                  <a:lnTo>
                    <a:pt x="86" y="1378"/>
                  </a:lnTo>
                  <a:cubicBezTo>
                    <a:pt x="102" y="1378"/>
                    <a:pt x="102" y="1378"/>
                    <a:pt x="118" y="1361"/>
                  </a:cubicBezTo>
                  <a:cubicBezTo>
                    <a:pt x="373" y="1244"/>
                    <a:pt x="639" y="1143"/>
                    <a:pt x="894" y="1042"/>
                  </a:cubicBezTo>
                  <a:lnTo>
                    <a:pt x="1011" y="1006"/>
                  </a:lnTo>
                  <a:cubicBezTo>
                    <a:pt x="1080" y="974"/>
                    <a:pt x="1112" y="921"/>
                    <a:pt x="1112" y="820"/>
                  </a:cubicBezTo>
                  <a:lnTo>
                    <a:pt x="1112" y="234"/>
                  </a:lnTo>
                  <a:lnTo>
                    <a:pt x="1112" y="150"/>
                  </a:lnTo>
                  <a:cubicBezTo>
                    <a:pt x="1112" y="97"/>
                    <a:pt x="1112" y="65"/>
                    <a:pt x="1096" y="12"/>
                  </a:cubicBezTo>
                  <a:cubicBezTo>
                    <a:pt x="1088" y="4"/>
                    <a:pt x="1084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521886" y="3684159"/>
              <a:ext cx="3278" cy="50258"/>
            </a:xfrm>
            <a:custGeom>
              <a:avLst/>
              <a:gdLst/>
              <a:ahLst/>
              <a:cxnLst/>
              <a:rect l="l" t="t" r="r" b="b"/>
              <a:pathLst>
                <a:path w="33" h="506" extrusionOk="0">
                  <a:moveTo>
                    <a:pt x="32" y="1"/>
                  </a:moveTo>
                  <a:cubicBezTo>
                    <a:pt x="16" y="1"/>
                    <a:pt x="16" y="21"/>
                    <a:pt x="16" y="21"/>
                  </a:cubicBezTo>
                  <a:cubicBezTo>
                    <a:pt x="0" y="138"/>
                    <a:pt x="0" y="255"/>
                    <a:pt x="0" y="372"/>
                  </a:cubicBezTo>
                  <a:lnTo>
                    <a:pt x="0" y="489"/>
                  </a:lnTo>
                  <a:lnTo>
                    <a:pt x="0" y="506"/>
                  </a:lnTo>
                  <a:cubicBezTo>
                    <a:pt x="16" y="506"/>
                    <a:pt x="16" y="506"/>
                    <a:pt x="16" y="489"/>
                  </a:cubicBezTo>
                  <a:lnTo>
                    <a:pt x="16" y="372"/>
                  </a:lnTo>
                  <a:cubicBezTo>
                    <a:pt x="16" y="255"/>
                    <a:pt x="16" y="138"/>
                    <a:pt x="32" y="2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500328" y="3167768"/>
              <a:ext cx="138856" cy="155344"/>
            </a:xfrm>
            <a:custGeom>
              <a:avLst/>
              <a:gdLst/>
              <a:ahLst/>
              <a:cxnLst/>
              <a:rect l="l" t="t" r="r" b="b"/>
              <a:pathLst>
                <a:path w="1398" h="1564" extrusionOk="0">
                  <a:moveTo>
                    <a:pt x="1366" y="1"/>
                  </a:moveTo>
                  <a:lnTo>
                    <a:pt x="0" y="489"/>
                  </a:lnTo>
                  <a:lnTo>
                    <a:pt x="0" y="506"/>
                  </a:lnTo>
                  <a:cubicBezTo>
                    <a:pt x="0" y="522"/>
                    <a:pt x="0" y="522"/>
                    <a:pt x="16" y="522"/>
                  </a:cubicBezTo>
                  <a:lnTo>
                    <a:pt x="1366" y="17"/>
                  </a:lnTo>
                  <a:cubicBezTo>
                    <a:pt x="1382" y="304"/>
                    <a:pt x="1382" y="574"/>
                    <a:pt x="1382" y="825"/>
                  </a:cubicBezTo>
                  <a:lnTo>
                    <a:pt x="1382" y="1160"/>
                  </a:lnTo>
                  <a:lnTo>
                    <a:pt x="404" y="1532"/>
                  </a:lnTo>
                  <a:cubicBezTo>
                    <a:pt x="388" y="1532"/>
                    <a:pt x="388" y="1548"/>
                    <a:pt x="388" y="1548"/>
                  </a:cubicBezTo>
                  <a:lnTo>
                    <a:pt x="404" y="1564"/>
                  </a:lnTo>
                  <a:lnTo>
                    <a:pt x="1398" y="1196"/>
                  </a:lnTo>
                  <a:lnTo>
                    <a:pt x="1398" y="1180"/>
                  </a:lnTo>
                  <a:lnTo>
                    <a:pt x="1398" y="825"/>
                  </a:lnTo>
                  <a:cubicBezTo>
                    <a:pt x="1398" y="554"/>
                    <a:pt x="1398" y="287"/>
                    <a:pt x="1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791152" y="2970410"/>
              <a:ext cx="5364" cy="93961"/>
            </a:xfrm>
            <a:custGeom>
              <a:avLst/>
              <a:gdLst/>
              <a:ahLst/>
              <a:cxnLst/>
              <a:rect l="l" t="t" r="r" b="b"/>
              <a:pathLst>
                <a:path w="54" h="946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7" y="202"/>
                    <a:pt x="17" y="388"/>
                    <a:pt x="17" y="558"/>
                  </a:cubicBezTo>
                  <a:cubicBezTo>
                    <a:pt x="17" y="590"/>
                    <a:pt x="17" y="622"/>
                    <a:pt x="1" y="675"/>
                  </a:cubicBezTo>
                  <a:cubicBezTo>
                    <a:pt x="1" y="760"/>
                    <a:pt x="1" y="844"/>
                    <a:pt x="17" y="925"/>
                  </a:cubicBezTo>
                  <a:cubicBezTo>
                    <a:pt x="17" y="925"/>
                    <a:pt x="17" y="945"/>
                    <a:pt x="37" y="945"/>
                  </a:cubicBezTo>
                  <a:lnTo>
                    <a:pt x="37" y="925"/>
                  </a:lnTo>
                  <a:lnTo>
                    <a:pt x="37" y="675"/>
                  </a:lnTo>
                  <a:lnTo>
                    <a:pt x="37" y="558"/>
                  </a:lnTo>
                  <a:cubicBezTo>
                    <a:pt x="53" y="388"/>
                    <a:pt x="53" y="202"/>
                    <a:pt x="37" y="16"/>
                  </a:cubicBezTo>
                  <a:cubicBezTo>
                    <a:pt x="17" y="16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1582077" y="3592283"/>
              <a:ext cx="6853" cy="77176"/>
            </a:xfrm>
            <a:custGeom>
              <a:avLst/>
              <a:gdLst/>
              <a:ahLst/>
              <a:cxnLst/>
              <a:rect l="l" t="t" r="r" b="b"/>
              <a:pathLst>
                <a:path w="69" h="777" extrusionOk="0">
                  <a:moveTo>
                    <a:pt x="53" y="1"/>
                  </a:moveTo>
                  <a:cubicBezTo>
                    <a:pt x="53" y="1"/>
                    <a:pt x="32" y="1"/>
                    <a:pt x="32" y="17"/>
                  </a:cubicBezTo>
                  <a:cubicBezTo>
                    <a:pt x="16" y="138"/>
                    <a:pt x="16" y="271"/>
                    <a:pt x="16" y="388"/>
                  </a:cubicBezTo>
                  <a:cubicBezTo>
                    <a:pt x="16" y="473"/>
                    <a:pt x="32" y="558"/>
                    <a:pt x="16" y="643"/>
                  </a:cubicBezTo>
                  <a:lnTo>
                    <a:pt x="16" y="675"/>
                  </a:lnTo>
                  <a:cubicBezTo>
                    <a:pt x="32" y="708"/>
                    <a:pt x="32" y="744"/>
                    <a:pt x="16" y="760"/>
                  </a:cubicBezTo>
                  <a:cubicBezTo>
                    <a:pt x="0" y="776"/>
                    <a:pt x="16" y="776"/>
                    <a:pt x="16" y="776"/>
                  </a:cubicBezTo>
                  <a:lnTo>
                    <a:pt x="32" y="776"/>
                  </a:lnTo>
                  <a:cubicBezTo>
                    <a:pt x="53" y="744"/>
                    <a:pt x="53" y="708"/>
                    <a:pt x="53" y="675"/>
                  </a:cubicBezTo>
                  <a:lnTo>
                    <a:pt x="53" y="643"/>
                  </a:lnTo>
                  <a:lnTo>
                    <a:pt x="53" y="388"/>
                  </a:lnTo>
                  <a:cubicBezTo>
                    <a:pt x="53" y="271"/>
                    <a:pt x="53" y="138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1037180" y="2378532"/>
              <a:ext cx="3278" cy="78765"/>
            </a:xfrm>
            <a:custGeom>
              <a:avLst/>
              <a:gdLst/>
              <a:ahLst/>
              <a:cxnLst/>
              <a:rect l="l" t="t" r="r" b="b"/>
              <a:pathLst>
                <a:path w="33" h="793" extrusionOk="0">
                  <a:moveTo>
                    <a:pt x="16" y="1"/>
                  </a:moveTo>
                  <a:cubicBezTo>
                    <a:pt x="0" y="1"/>
                    <a:pt x="0" y="17"/>
                    <a:pt x="0" y="17"/>
                  </a:cubicBezTo>
                  <a:lnTo>
                    <a:pt x="0" y="304"/>
                  </a:lnTo>
                  <a:cubicBezTo>
                    <a:pt x="0" y="457"/>
                    <a:pt x="0" y="623"/>
                    <a:pt x="16" y="776"/>
                  </a:cubicBezTo>
                  <a:lnTo>
                    <a:pt x="16" y="792"/>
                  </a:lnTo>
                  <a:lnTo>
                    <a:pt x="33" y="792"/>
                  </a:lnTo>
                  <a:lnTo>
                    <a:pt x="33" y="776"/>
                  </a:lnTo>
                  <a:cubicBezTo>
                    <a:pt x="16" y="623"/>
                    <a:pt x="16" y="457"/>
                    <a:pt x="16" y="304"/>
                  </a:cubicBezTo>
                  <a:cubicBezTo>
                    <a:pt x="33" y="203"/>
                    <a:pt x="33" y="118"/>
                    <a:pt x="16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1252616" y="2166274"/>
              <a:ext cx="160609" cy="189115"/>
            </a:xfrm>
            <a:custGeom>
              <a:avLst/>
              <a:gdLst/>
              <a:ahLst/>
              <a:cxnLst/>
              <a:rect l="l" t="t" r="r" b="b"/>
              <a:pathLst>
                <a:path w="1617" h="1904" extrusionOk="0">
                  <a:moveTo>
                    <a:pt x="1616" y="1"/>
                  </a:moveTo>
                  <a:cubicBezTo>
                    <a:pt x="1532" y="1"/>
                    <a:pt x="1451" y="33"/>
                    <a:pt x="1382" y="69"/>
                  </a:cubicBezTo>
                  <a:cubicBezTo>
                    <a:pt x="1382" y="85"/>
                    <a:pt x="1366" y="85"/>
                    <a:pt x="1350" y="102"/>
                  </a:cubicBezTo>
                  <a:cubicBezTo>
                    <a:pt x="1128" y="219"/>
                    <a:pt x="893" y="320"/>
                    <a:pt x="659" y="421"/>
                  </a:cubicBezTo>
                  <a:cubicBezTo>
                    <a:pt x="489" y="506"/>
                    <a:pt x="303" y="590"/>
                    <a:pt x="118" y="691"/>
                  </a:cubicBezTo>
                  <a:cubicBezTo>
                    <a:pt x="37" y="724"/>
                    <a:pt x="17" y="760"/>
                    <a:pt x="17" y="841"/>
                  </a:cubicBezTo>
                  <a:cubicBezTo>
                    <a:pt x="17" y="1043"/>
                    <a:pt x="17" y="1245"/>
                    <a:pt x="1" y="1431"/>
                  </a:cubicBezTo>
                  <a:lnTo>
                    <a:pt x="1" y="1734"/>
                  </a:lnTo>
                  <a:lnTo>
                    <a:pt x="1" y="1835"/>
                  </a:lnTo>
                  <a:cubicBezTo>
                    <a:pt x="1" y="1851"/>
                    <a:pt x="1" y="1871"/>
                    <a:pt x="17" y="1887"/>
                  </a:cubicBezTo>
                  <a:lnTo>
                    <a:pt x="17" y="1903"/>
                  </a:lnTo>
                  <a:lnTo>
                    <a:pt x="53" y="1903"/>
                  </a:lnTo>
                  <a:cubicBezTo>
                    <a:pt x="85" y="1887"/>
                    <a:pt x="118" y="1887"/>
                    <a:pt x="154" y="1871"/>
                  </a:cubicBezTo>
                  <a:cubicBezTo>
                    <a:pt x="421" y="1734"/>
                    <a:pt x="724" y="1600"/>
                    <a:pt x="994" y="1467"/>
                  </a:cubicBezTo>
                  <a:cubicBezTo>
                    <a:pt x="1180" y="1382"/>
                    <a:pt x="1366" y="1313"/>
                    <a:pt x="1532" y="1229"/>
                  </a:cubicBezTo>
                  <a:cubicBezTo>
                    <a:pt x="1552" y="1213"/>
                    <a:pt x="1568" y="1213"/>
                    <a:pt x="1568" y="1213"/>
                  </a:cubicBezTo>
                  <a:lnTo>
                    <a:pt x="1600" y="1213"/>
                  </a:lnTo>
                  <a:lnTo>
                    <a:pt x="1616" y="1196"/>
                  </a:lnTo>
                  <a:cubicBezTo>
                    <a:pt x="1600" y="1196"/>
                    <a:pt x="1600" y="1180"/>
                    <a:pt x="1600" y="1180"/>
                  </a:cubicBezTo>
                  <a:cubicBezTo>
                    <a:pt x="1584" y="1180"/>
                    <a:pt x="1584" y="1180"/>
                    <a:pt x="1568" y="1196"/>
                  </a:cubicBezTo>
                  <a:lnTo>
                    <a:pt x="1515" y="1196"/>
                  </a:lnTo>
                  <a:cubicBezTo>
                    <a:pt x="1350" y="1281"/>
                    <a:pt x="1164" y="1366"/>
                    <a:pt x="994" y="1447"/>
                  </a:cubicBezTo>
                  <a:cubicBezTo>
                    <a:pt x="707" y="1584"/>
                    <a:pt x="421" y="1717"/>
                    <a:pt x="138" y="1851"/>
                  </a:cubicBezTo>
                  <a:cubicBezTo>
                    <a:pt x="101" y="1871"/>
                    <a:pt x="85" y="1871"/>
                    <a:pt x="53" y="1871"/>
                  </a:cubicBezTo>
                  <a:lnTo>
                    <a:pt x="37" y="1871"/>
                  </a:lnTo>
                  <a:lnTo>
                    <a:pt x="37" y="1835"/>
                  </a:lnTo>
                  <a:lnTo>
                    <a:pt x="37" y="1734"/>
                  </a:lnTo>
                  <a:lnTo>
                    <a:pt x="37" y="1431"/>
                  </a:lnTo>
                  <a:lnTo>
                    <a:pt x="37" y="841"/>
                  </a:lnTo>
                  <a:cubicBezTo>
                    <a:pt x="37" y="776"/>
                    <a:pt x="69" y="740"/>
                    <a:pt x="138" y="708"/>
                  </a:cubicBezTo>
                  <a:cubicBezTo>
                    <a:pt x="303" y="623"/>
                    <a:pt x="489" y="538"/>
                    <a:pt x="675" y="457"/>
                  </a:cubicBezTo>
                  <a:cubicBezTo>
                    <a:pt x="909" y="336"/>
                    <a:pt x="1128" y="235"/>
                    <a:pt x="1366" y="118"/>
                  </a:cubicBezTo>
                  <a:cubicBezTo>
                    <a:pt x="1382" y="118"/>
                    <a:pt x="1382" y="102"/>
                    <a:pt x="1398" y="102"/>
                  </a:cubicBezTo>
                  <a:cubicBezTo>
                    <a:pt x="1467" y="69"/>
                    <a:pt x="1532" y="17"/>
                    <a:pt x="1616" y="17"/>
                  </a:cubicBezTo>
                  <a:lnTo>
                    <a:pt x="16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2026655" y="3702633"/>
              <a:ext cx="5264" cy="31784"/>
            </a:xfrm>
            <a:custGeom>
              <a:avLst/>
              <a:gdLst/>
              <a:ahLst/>
              <a:cxnLst/>
              <a:rect l="l" t="t" r="r" b="b"/>
              <a:pathLst>
                <a:path w="53" h="320" extrusionOk="0">
                  <a:moveTo>
                    <a:pt x="20" y="1"/>
                  </a:moveTo>
                  <a:cubicBezTo>
                    <a:pt x="0" y="69"/>
                    <a:pt x="0" y="138"/>
                    <a:pt x="0" y="202"/>
                  </a:cubicBezTo>
                  <a:lnTo>
                    <a:pt x="0" y="303"/>
                  </a:lnTo>
                  <a:cubicBezTo>
                    <a:pt x="0" y="320"/>
                    <a:pt x="20" y="320"/>
                    <a:pt x="20" y="320"/>
                  </a:cubicBezTo>
                  <a:cubicBezTo>
                    <a:pt x="20" y="320"/>
                    <a:pt x="36" y="320"/>
                    <a:pt x="36" y="303"/>
                  </a:cubicBezTo>
                  <a:lnTo>
                    <a:pt x="36" y="186"/>
                  </a:lnTo>
                  <a:cubicBezTo>
                    <a:pt x="36" y="138"/>
                    <a:pt x="20" y="69"/>
                    <a:pt x="53" y="17"/>
                  </a:cubicBezTo>
                  <a:cubicBezTo>
                    <a:pt x="53" y="1"/>
                    <a:pt x="36" y="1"/>
                    <a:pt x="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1254205" y="1607373"/>
              <a:ext cx="164184" cy="219608"/>
            </a:xfrm>
            <a:custGeom>
              <a:avLst/>
              <a:gdLst/>
              <a:ahLst/>
              <a:cxnLst/>
              <a:rect l="l" t="t" r="r" b="b"/>
              <a:pathLst>
                <a:path w="1653" h="2211" extrusionOk="0">
                  <a:moveTo>
                    <a:pt x="1574" y="0"/>
                  </a:moveTo>
                  <a:cubicBezTo>
                    <a:pt x="1542" y="0"/>
                    <a:pt x="1513" y="20"/>
                    <a:pt x="1483" y="41"/>
                  </a:cubicBezTo>
                  <a:lnTo>
                    <a:pt x="1467" y="41"/>
                  </a:lnTo>
                  <a:cubicBezTo>
                    <a:pt x="1213" y="174"/>
                    <a:pt x="962" y="307"/>
                    <a:pt x="728" y="445"/>
                  </a:cubicBezTo>
                  <a:cubicBezTo>
                    <a:pt x="659" y="493"/>
                    <a:pt x="574" y="530"/>
                    <a:pt x="506" y="578"/>
                  </a:cubicBezTo>
                  <a:cubicBezTo>
                    <a:pt x="473" y="594"/>
                    <a:pt x="425" y="610"/>
                    <a:pt x="388" y="647"/>
                  </a:cubicBezTo>
                  <a:cubicBezTo>
                    <a:pt x="304" y="695"/>
                    <a:pt x="203" y="748"/>
                    <a:pt x="122" y="780"/>
                  </a:cubicBezTo>
                  <a:cubicBezTo>
                    <a:pt x="53" y="812"/>
                    <a:pt x="21" y="865"/>
                    <a:pt x="21" y="934"/>
                  </a:cubicBezTo>
                  <a:lnTo>
                    <a:pt x="21" y="1200"/>
                  </a:lnTo>
                  <a:cubicBezTo>
                    <a:pt x="37" y="1471"/>
                    <a:pt x="37" y="1758"/>
                    <a:pt x="21" y="2024"/>
                  </a:cubicBezTo>
                  <a:cubicBezTo>
                    <a:pt x="1" y="2093"/>
                    <a:pt x="21" y="2145"/>
                    <a:pt x="37" y="2194"/>
                  </a:cubicBezTo>
                  <a:lnTo>
                    <a:pt x="53" y="2210"/>
                  </a:lnTo>
                  <a:cubicBezTo>
                    <a:pt x="69" y="2194"/>
                    <a:pt x="69" y="2194"/>
                    <a:pt x="69" y="2178"/>
                  </a:cubicBezTo>
                  <a:cubicBezTo>
                    <a:pt x="53" y="2145"/>
                    <a:pt x="37" y="2093"/>
                    <a:pt x="37" y="2024"/>
                  </a:cubicBezTo>
                  <a:cubicBezTo>
                    <a:pt x="53" y="1758"/>
                    <a:pt x="53" y="1471"/>
                    <a:pt x="53" y="1200"/>
                  </a:cubicBezTo>
                  <a:lnTo>
                    <a:pt x="53" y="934"/>
                  </a:lnTo>
                  <a:cubicBezTo>
                    <a:pt x="53" y="865"/>
                    <a:pt x="69" y="833"/>
                    <a:pt x="122" y="812"/>
                  </a:cubicBezTo>
                  <a:cubicBezTo>
                    <a:pt x="223" y="764"/>
                    <a:pt x="304" y="711"/>
                    <a:pt x="405" y="663"/>
                  </a:cubicBezTo>
                  <a:cubicBezTo>
                    <a:pt x="441" y="647"/>
                    <a:pt x="473" y="610"/>
                    <a:pt x="526" y="594"/>
                  </a:cubicBezTo>
                  <a:cubicBezTo>
                    <a:pt x="590" y="562"/>
                    <a:pt x="659" y="509"/>
                    <a:pt x="744" y="477"/>
                  </a:cubicBezTo>
                  <a:cubicBezTo>
                    <a:pt x="978" y="344"/>
                    <a:pt x="1233" y="206"/>
                    <a:pt x="1483" y="73"/>
                  </a:cubicBezTo>
                  <a:lnTo>
                    <a:pt x="1499" y="57"/>
                  </a:lnTo>
                  <a:cubicBezTo>
                    <a:pt x="1529" y="39"/>
                    <a:pt x="1552" y="25"/>
                    <a:pt x="1572" y="25"/>
                  </a:cubicBezTo>
                  <a:cubicBezTo>
                    <a:pt x="1588" y="25"/>
                    <a:pt x="1602" y="34"/>
                    <a:pt x="1617" y="57"/>
                  </a:cubicBezTo>
                  <a:cubicBezTo>
                    <a:pt x="1600" y="89"/>
                    <a:pt x="1584" y="142"/>
                    <a:pt x="1600" y="174"/>
                  </a:cubicBezTo>
                  <a:cubicBezTo>
                    <a:pt x="1600" y="275"/>
                    <a:pt x="1568" y="307"/>
                    <a:pt x="1483" y="360"/>
                  </a:cubicBezTo>
                  <a:cubicBezTo>
                    <a:pt x="1196" y="493"/>
                    <a:pt x="930" y="647"/>
                    <a:pt x="659" y="796"/>
                  </a:cubicBezTo>
                  <a:cubicBezTo>
                    <a:pt x="506" y="865"/>
                    <a:pt x="372" y="950"/>
                    <a:pt x="239" y="1014"/>
                  </a:cubicBezTo>
                  <a:cubicBezTo>
                    <a:pt x="170" y="1051"/>
                    <a:pt x="154" y="1099"/>
                    <a:pt x="154" y="1168"/>
                  </a:cubicBezTo>
                  <a:cubicBezTo>
                    <a:pt x="170" y="1285"/>
                    <a:pt x="170" y="1418"/>
                    <a:pt x="170" y="1539"/>
                  </a:cubicBezTo>
                  <a:lnTo>
                    <a:pt x="170" y="1907"/>
                  </a:lnTo>
                  <a:cubicBezTo>
                    <a:pt x="170" y="1923"/>
                    <a:pt x="154" y="1943"/>
                    <a:pt x="154" y="1960"/>
                  </a:cubicBezTo>
                  <a:cubicBezTo>
                    <a:pt x="154" y="2008"/>
                    <a:pt x="154" y="2061"/>
                    <a:pt x="170" y="2109"/>
                  </a:cubicBezTo>
                  <a:cubicBezTo>
                    <a:pt x="186" y="2125"/>
                    <a:pt x="186" y="2125"/>
                    <a:pt x="203" y="2125"/>
                  </a:cubicBezTo>
                  <a:lnTo>
                    <a:pt x="203" y="2109"/>
                  </a:lnTo>
                  <a:cubicBezTo>
                    <a:pt x="170" y="2061"/>
                    <a:pt x="186" y="2008"/>
                    <a:pt x="186" y="1976"/>
                  </a:cubicBezTo>
                  <a:lnTo>
                    <a:pt x="186" y="1907"/>
                  </a:lnTo>
                  <a:lnTo>
                    <a:pt x="186" y="1539"/>
                  </a:lnTo>
                  <a:lnTo>
                    <a:pt x="186" y="1168"/>
                  </a:lnTo>
                  <a:cubicBezTo>
                    <a:pt x="186" y="1099"/>
                    <a:pt x="203" y="1067"/>
                    <a:pt x="255" y="1034"/>
                  </a:cubicBezTo>
                  <a:cubicBezTo>
                    <a:pt x="388" y="966"/>
                    <a:pt x="526" y="897"/>
                    <a:pt x="659" y="812"/>
                  </a:cubicBezTo>
                  <a:cubicBezTo>
                    <a:pt x="930" y="679"/>
                    <a:pt x="1213" y="530"/>
                    <a:pt x="1499" y="376"/>
                  </a:cubicBezTo>
                  <a:cubicBezTo>
                    <a:pt x="1584" y="344"/>
                    <a:pt x="1637" y="291"/>
                    <a:pt x="1617" y="174"/>
                  </a:cubicBezTo>
                  <a:cubicBezTo>
                    <a:pt x="1617" y="126"/>
                    <a:pt x="1637" y="89"/>
                    <a:pt x="1653" y="57"/>
                  </a:cubicBezTo>
                  <a:lnTo>
                    <a:pt x="1653" y="41"/>
                  </a:lnTo>
                  <a:cubicBezTo>
                    <a:pt x="1624" y="11"/>
                    <a:pt x="1598" y="0"/>
                    <a:pt x="1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1286287" y="3293017"/>
              <a:ext cx="4966" cy="100318"/>
            </a:xfrm>
            <a:custGeom>
              <a:avLst/>
              <a:gdLst/>
              <a:ahLst/>
              <a:cxnLst/>
              <a:rect l="l" t="t" r="r" b="b"/>
              <a:pathLst>
                <a:path w="50" h="1010" extrusionOk="0">
                  <a:moveTo>
                    <a:pt x="17" y="0"/>
                  </a:moveTo>
                  <a:cubicBezTo>
                    <a:pt x="17" y="0"/>
                    <a:pt x="1" y="0"/>
                    <a:pt x="1" y="20"/>
                  </a:cubicBezTo>
                  <a:lnTo>
                    <a:pt x="1" y="222"/>
                  </a:lnTo>
                  <a:lnTo>
                    <a:pt x="1" y="860"/>
                  </a:lnTo>
                  <a:lnTo>
                    <a:pt x="1" y="893"/>
                  </a:lnTo>
                  <a:cubicBezTo>
                    <a:pt x="1" y="929"/>
                    <a:pt x="1" y="978"/>
                    <a:pt x="33" y="1010"/>
                  </a:cubicBezTo>
                  <a:lnTo>
                    <a:pt x="49" y="1010"/>
                  </a:lnTo>
                  <a:lnTo>
                    <a:pt x="49" y="994"/>
                  </a:lnTo>
                  <a:cubicBezTo>
                    <a:pt x="17" y="961"/>
                    <a:pt x="33" y="929"/>
                    <a:pt x="33" y="893"/>
                  </a:cubicBezTo>
                  <a:lnTo>
                    <a:pt x="33" y="860"/>
                  </a:lnTo>
                  <a:lnTo>
                    <a:pt x="33" y="222"/>
                  </a:lnTo>
                  <a:lnTo>
                    <a:pt x="33" y="20"/>
                  </a:ln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1292743" y="1514305"/>
              <a:ext cx="6953" cy="105582"/>
            </a:xfrm>
            <a:custGeom>
              <a:avLst/>
              <a:gdLst/>
              <a:ahLst/>
              <a:cxnLst/>
              <a:rect l="l" t="t" r="r" b="b"/>
              <a:pathLst>
                <a:path w="70" h="1063" extrusionOk="0">
                  <a:moveTo>
                    <a:pt x="0" y="0"/>
                  </a:moveTo>
                  <a:cubicBezTo>
                    <a:pt x="17" y="170"/>
                    <a:pt x="17" y="319"/>
                    <a:pt x="17" y="473"/>
                  </a:cubicBezTo>
                  <a:lnTo>
                    <a:pt x="17" y="776"/>
                  </a:lnTo>
                  <a:lnTo>
                    <a:pt x="17" y="861"/>
                  </a:lnTo>
                  <a:cubicBezTo>
                    <a:pt x="17" y="925"/>
                    <a:pt x="0" y="994"/>
                    <a:pt x="53" y="1063"/>
                  </a:cubicBezTo>
                  <a:lnTo>
                    <a:pt x="69" y="1063"/>
                  </a:lnTo>
                  <a:lnTo>
                    <a:pt x="69" y="1042"/>
                  </a:lnTo>
                  <a:cubicBezTo>
                    <a:pt x="37" y="978"/>
                    <a:pt x="37" y="925"/>
                    <a:pt x="37" y="861"/>
                  </a:cubicBezTo>
                  <a:cubicBezTo>
                    <a:pt x="53" y="824"/>
                    <a:pt x="53" y="808"/>
                    <a:pt x="53" y="776"/>
                  </a:cubicBezTo>
                  <a:cubicBezTo>
                    <a:pt x="37" y="675"/>
                    <a:pt x="37" y="574"/>
                    <a:pt x="53" y="473"/>
                  </a:cubicBezTo>
                  <a:cubicBezTo>
                    <a:pt x="53" y="319"/>
                    <a:pt x="53" y="154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940040" y="1903858"/>
              <a:ext cx="5364" cy="87207"/>
            </a:xfrm>
            <a:custGeom>
              <a:avLst/>
              <a:gdLst/>
              <a:ahLst/>
              <a:cxnLst/>
              <a:rect l="l" t="t" r="r" b="b"/>
              <a:pathLst>
                <a:path w="54" h="878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203"/>
                  </a:lnTo>
                  <a:lnTo>
                    <a:pt x="1" y="740"/>
                  </a:lnTo>
                  <a:lnTo>
                    <a:pt x="1" y="756"/>
                  </a:lnTo>
                  <a:cubicBezTo>
                    <a:pt x="1" y="792"/>
                    <a:pt x="1" y="841"/>
                    <a:pt x="17" y="877"/>
                  </a:cubicBezTo>
                  <a:lnTo>
                    <a:pt x="33" y="877"/>
                  </a:lnTo>
                  <a:cubicBezTo>
                    <a:pt x="33" y="877"/>
                    <a:pt x="53" y="877"/>
                    <a:pt x="33" y="857"/>
                  </a:cubicBezTo>
                  <a:cubicBezTo>
                    <a:pt x="17" y="825"/>
                    <a:pt x="33" y="792"/>
                    <a:pt x="33" y="756"/>
                  </a:cubicBezTo>
                  <a:lnTo>
                    <a:pt x="33" y="740"/>
                  </a:lnTo>
                  <a:lnTo>
                    <a:pt x="33" y="203"/>
                  </a:lnTo>
                  <a:lnTo>
                    <a:pt x="33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1924649" y="2298277"/>
              <a:ext cx="122170" cy="256060"/>
            </a:xfrm>
            <a:custGeom>
              <a:avLst/>
              <a:gdLst/>
              <a:ahLst/>
              <a:cxnLst/>
              <a:rect l="l" t="t" r="r" b="b"/>
              <a:pathLst>
                <a:path w="1230" h="2578" extrusionOk="0">
                  <a:moveTo>
                    <a:pt x="37" y="1"/>
                  </a:moveTo>
                  <a:cubicBezTo>
                    <a:pt x="37" y="1"/>
                    <a:pt x="17" y="1"/>
                    <a:pt x="17" y="17"/>
                  </a:cubicBezTo>
                  <a:cubicBezTo>
                    <a:pt x="1" y="154"/>
                    <a:pt x="1" y="287"/>
                    <a:pt x="1" y="421"/>
                  </a:cubicBezTo>
                  <a:lnTo>
                    <a:pt x="1" y="659"/>
                  </a:lnTo>
                  <a:cubicBezTo>
                    <a:pt x="1" y="708"/>
                    <a:pt x="17" y="724"/>
                    <a:pt x="37" y="724"/>
                  </a:cubicBezTo>
                  <a:cubicBezTo>
                    <a:pt x="53" y="744"/>
                    <a:pt x="53" y="744"/>
                    <a:pt x="70" y="760"/>
                  </a:cubicBezTo>
                  <a:lnTo>
                    <a:pt x="304" y="1148"/>
                  </a:lnTo>
                  <a:cubicBezTo>
                    <a:pt x="575" y="1600"/>
                    <a:pt x="861" y="2057"/>
                    <a:pt x="1148" y="2509"/>
                  </a:cubicBezTo>
                  <a:lnTo>
                    <a:pt x="1197" y="2562"/>
                  </a:lnTo>
                  <a:lnTo>
                    <a:pt x="1213" y="2562"/>
                  </a:lnTo>
                  <a:lnTo>
                    <a:pt x="1213" y="2578"/>
                  </a:lnTo>
                  <a:lnTo>
                    <a:pt x="1229" y="2562"/>
                  </a:lnTo>
                  <a:lnTo>
                    <a:pt x="1229" y="2542"/>
                  </a:lnTo>
                  <a:cubicBezTo>
                    <a:pt x="1229" y="2542"/>
                    <a:pt x="1213" y="2542"/>
                    <a:pt x="1213" y="2525"/>
                  </a:cubicBezTo>
                  <a:cubicBezTo>
                    <a:pt x="1197" y="2525"/>
                    <a:pt x="1181" y="2509"/>
                    <a:pt x="1164" y="2493"/>
                  </a:cubicBezTo>
                  <a:cubicBezTo>
                    <a:pt x="878" y="2037"/>
                    <a:pt x="607" y="1584"/>
                    <a:pt x="320" y="1128"/>
                  </a:cubicBezTo>
                  <a:lnTo>
                    <a:pt x="86" y="744"/>
                  </a:lnTo>
                  <a:lnTo>
                    <a:pt x="53" y="708"/>
                  </a:lnTo>
                  <a:cubicBezTo>
                    <a:pt x="37" y="691"/>
                    <a:pt x="37" y="691"/>
                    <a:pt x="37" y="675"/>
                  </a:cubicBezTo>
                  <a:lnTo>
                    <a:pt x="37" y="405"/>
                  </a:lnTo>
                  <a:cubicBezTo>
                    <a:pt x="37" y="287"/>
                    <a:pt x="17" y="154"/>
                    <a:pt x="53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747846" y="2831553"/>
              <a:ext cx="4966" cy="77076"/>
            </a:xfrm>
            <a:custGeom>
              <a:avLst/>
              <a:gdLst/>
              <a:ahLst/>
              <a:cxnLst/>
              <a:rect l="l" t="t" r="r" b="b"/>
              <a:pathLst>
                <a:path w="50" h="776" extrusionOk="0">
                  <a:moveTo>
                    <a:pt x="17" y="0"/>
                  </a:moveTo>
                  <a:cubicBezTo>
                    <a:pt x="17" y="0"/>
                    <a:pt x="1" y="0"/>
                    <a:pt x="1" y="21"/>
                  </a:cubicBezTo>
                  <a:cubicBezTo>
                    <a:pt x="17" y="170"/>
                    <a:pt x="17" y="324"/>
                    <a:pt x="17" y="489"/>
                  </a:cubicBezTo>
                  <a:lnTo>
                    <a:pt x="17" y="776"/>
                  </a:lnTo>
                  <a:lnTo>
                    <a:pt x="49" y="776"/>
                  </a:lnTo>
                  <a:cubicBezTo>
                    <a:pt x="33" y="675"/>
                    <a:pt x="49" y="574"/>
                    <a:pt x="49" y="489"/>
                  </a:cubicBezTo>
                  <a:cubicBezTo>
                    <a:pt x="49" y="324"/>
                    <a:pt x="49" y="170"/>
                    <a:pt x="33" y="21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1518608" y="3505672"/>
              <a:ext cx="205603" cy="228745"/>
            </a:xfrm>
            <a:custGeom>
              <a:avLst/>
              <a:gdLst/>
              <a:ahLst/>
              <a:cxnLst/>
              <a:rect l="l" t="t" r="r" b="b"/>
              <a:pathLst>
                <a:path w="2070" h="2303" extrusionOk="0">
                  <a:moveTo>
                    <a:pt x="1" y="0"/>
                  </a:moveTo>
                  <a:lnTo>
                    <a:pt x="1" y="16"/>
                  </a:lnTo>
                  <a:cubicBezTo>
                    <a:pt x="33" y="32"/>
                    <a:pt x="49" y="49"/>
                    <a:pt x="65" y="81"/>
                  </a:cubicBezTo>
                  <a:cubicBezTo>
                    <a:pt x="65" y="117"/>
                    <a:pt x="86" y="133"/>
                    <a:pt x="118" y="150"/>
                  </a:cubicBezTo>
                  <a:cubicBezTo>
                    <a:pt x="320" y="335"/>
                    <a:pt x="522" y="521"/>
                    <a:pt x="724" y="707"/>
                  </a:cubicBezTo>
                  <a:cubicBezTo>
                    <a:pt x="841" y="788"/>
                    <a:pt x="942" y="889"/>
                    <a:pt x="1059" y="990"/>
                  </a:cubicBezTo>
                  <a:cubicBezTo>
                    <a:pt x="1176" y="1091"/>
                    <a:pt x="1314" y="1212"/>
                    <a:pt x="1447" y="1313"/>
                  </a:cubicBezTo>
                  <a:cubicBezTo>
                    <a:pt x="1479" y="1361"/>
                    <a:pt x="1532" y="1394"/>
                    <a:pt x="1580" y="1430"/>
                  </a:cubicBezTo>
                  <a:cubicBezTo>
                    <a:pt x="1601" y="1446"/>
                    <a:pt x="1617" y="1462"/>
                    <a:pt x="1633" y="1479"/>
                  </a:cubicBezTo>
                  <a:cubicBezTo>
                    <a:pt x="1835" y="1648"/>
                    <a:pt x="2037" y="1818"/>
                    <a:pt x="1952" y="2121"/>
                  </a:cubicBezTo>
                  <a:lnTo>
                    <a:pt x="1952" y="2238"/>
                  </a:lnTo>
                  <a:lnTo>
                    <a:pt x="1952" y="2286"/>
                  </a:lnTo>
                  <a:lnTo>
                    <a:pt x="1952" y="2303"/>
                  </a:lnTo>
                  <a:cubicBezTo>
                    <a:pt x="1968" y="2303"/>
                    <a:pt x="1968" y="2303"/>
                    <a:pt x="1968" y="2286"/>
                  </a:cubicBezTo>
                  <a:lnTo>
                    <a:pt x="1968" y="2238"/>
                  </a:lnTo>
                  <a:cubicBezTo>
                    <a:pt x="1968" y="2202"/>
                    <a:pt x="1984" y="2169"/>
                    <a:pt x="1984" y="2137"/>
                  </a:cubicBezTo>
                  <a:cubicBezTo>
                    <a:pt x="2069" y="1798"/>
                    <a:pt x="1851" y="1632"/>
                    <a:pt x="1649" y="1462"/>
                  </a:cubicBezTo>
                  <a:cubicBezTo>
                    <a:pt x="1633" y="1446"/>
                    <a:pt x="1617" y="1430"/>
                    <a:pt x="1601" y="1414"/>
                  </a:cubicBezTo>
                  <a:cubicBezTo>
                    <a:pt x="1548" y="1378"/>
                    <a:pt x="1500" y="1329"/>
                    <a:pt x="1463" y="1293"/>
                  </a:cubicBezTo>
                  <a:cubicBezTo>
                    <a:pt x="1330" y="1192"/>
                    <a:pt x="1197" y="1075"/>
                    <a:pt x="1075" y="974"/>
                  </a:cubicBezTo>
                  <a:cubicBezTo>
                    <a:pt x="958" y="873"/>
                    <a:pt x="857" y="772"/>
                    <a:pt x="740" y="671"/>
                  </a:cubicBezTo>
                  <a:cubicBezTo>
                    <a:pt x="538" y="505"/>
                    <a:pt x="336" y="319"/>
                    <a:pt x="134" y="133"/>
                  </a:cubicBezTo>
                  <a:cubicBezTo>
                    <a:pt x="102" y="117"/>
                    <a:pt x="102" y="101"/>
                    <a:pt x="86" y="65"/>
                  </a:cubicBezTo>
                  <a:cubicBezTo>
                    <a:pt x="65" y="49"/>
                    <a:pt x="49" y="16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480264" y="1705307"/>
              <a:ext cx="158920" cy="96743"/>
            </a:xfrm>
            <a:custGeom>
              <a:avLst/>
              <a:gdLst/>
              <a:ahLst/>
              <a:cxnLst/>
              <a:rect l="l" t="t" r="r" b="b"/>
              <a:pathLst>
                <a:path w="1600" h="974" extrusionOk="0">
                  <a:moveTo>
                    <a:pt x="1592" y="0"/>
                  </a:moveTo>
                  <a:cubicBezTo>
                    <a:pt x="1588" y="0"/>
                    <a:pt x="1584" y="4"/>
                    <a:pt x="1584" y="12"/>
                  </a:cubicBezTo>
                  <a:lnTo>
                    <a:pt x="1414" y="97"/>
                  </a:lnTo>
                  <a:cubicBezTo>
                    <a:pt x="1297" y="182"/>
                    <a:pt x="1164" y="250"/>
                    <a:pt x="1046" y="331"/>
                  </a:cubicBezTo>
                  <a:cubicBezTo>
                    <a:pt x="808" y="469"/>
                    <a:pt x="574" y="618"/>
                    <a:pt x="339" y="755"/>
                  </a:cubicBezTo>
                  <a:lnTo>
                    <a:pt x="16" y="957"/>
                  </a:lnTo>
                  <a:cubicBezTo>
                    <a:pt x="16" y="957"/>
                    <a:pt x="0" y="957"/>
                    <a:pt x="16" y="974"/>
                  </a:cubicBezTo>
                  <a:lnTo>
                    <a:pt x="37" y="974"/>
                  </a:lnTo>
                  <a:lnTo>
                    <a:pt x="356" y="788"/>
                  </a:lnTo>
                  <a:cubicBezTo>
                    <a:pt x="590" y="634"/>
                    <a:pt x="824" y="501"/>
                    <a:pt x="1063" y="351"/>
                  </a:cubicBezTo>
                  <a:cubicBezTo>
                    <a:pt x="1180" y="283"/>
                    <a:pt x="1313" y="198"/>
                    <a:pt x="1430" y="129"/>
                  </a:cubicBezTo>
                  <a:lnTo>
                    <a:pt x="1600" y="28"/>
                  </a:lnTo>
                  <a:lnTo>
                    <a:pt x="1600" y="12"/>
                  </a:lnTo>
                  <a:cubicBezTo>
                    <a:pt x="1600" y="4"/>
                    <a:pt x="1596" y="0"/>
                    <a:pt x="1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269501" y="1446565"/>
              <a:ext cx="142134" cy="184943"/>
            </a:xfrm>
            <a:custGeom>
              <a:avLst/>
              <a:gdLst/>
              <a:ahLst/>
              <a:cxnLst/>
              <a:rect l="l" t="t" r="r" b="b"/>
              <a:pathLst>
                <a:path w="1431" h="1862" extrusionOk="0">
                  <a:moveTo>
                    <a:pt x="1418" y="0"/>
                  </a:moveTo>
                  <a:cubicBezTo>
                    <a:pt x="1416" y="0"/>
                    <a:pt x="1414" y="2"/>
                    <a:pt x="1414" y="8"/>
                  </a:cubicBezTo>
                  <a:cubicBezTo>
                    <a:pt x="1297" y="28"/>
                    <a:pt x="1196" y="92"/>
                    <a:pt x="1095" y="161"/>
                  </a:cubicBezTo>
                  <a:cubicBezTo>
                    <a:pt x="1026" y="193"/>
                    <a:pt x="978" y="230"/>
                    <a:pt x="909" y="262"/>
                  </a:cubicBezTo>
                  <a:cubicBezTo>
                    <a:pt x="723" y="347"/>
                    <a:pt x="554" y="464"/>
                    <a:pt x="388" y="565"/>
                  </a:cubicBezTo>
                  <a:cubicBezTo>
                    <a:pt x="303" y="613"/>
                    <a:pt x="202" y="666"/>
                    <a:pt x="117" y="714"/>
                  </a:cubicBezTo>
                  <a:cubicBezTo>
                    <a:pt x="49" y="751"/>
                    <a:pt x="16" y="783"/>
                    <a:pt x="16" y="852"/>
                  </a:cubicBezTo>
                  <a:lnTo>
                    <a:pt x="16" y="1458"/>
                  </a:lnTo>
                  <a:lnTo>
                    <a:pt x="16" y="1745"/>
                  </a:lnTo>
                  <a:lnTo>
                    <a:pt x="16" y="1761"/>
                  </a:lnTo>
                  <a:cubicBezTo>
                    <a:pt x="0" y="1793"/>
                    <a:pt x="0" y="1825"/>
                    <a:pt x="32" y="1862"/>
                  </a:cubicBezTo>
                  <a:lnTo>
                    <a:pt x="69" y="1862"/>
                  </a:lnTo>
                  <a:lnTo>
                    <a:pt x="49" y="1846"/>
                  </a:lnTo>
                  <a:cubicBezTo>
                    <a:pt x="32" y="1825"/>
                    <a:pt x="32" y="1793"/>
                    <a:pt x="32" y="1761"/>
                  </a:cubicBezTo>
                  <a:lnTo>
                    <a:pt x="32" y="1745"/>
                  </a:lnTo>
                  <a:lnTo>
                    <a:pt x="32" y="1458"/>
                  </a:lnTo>
                  <a:cubicBezTo>
                    <a:pt x="49" y="1256"/>
                    <a:pt x="49" y="1054"/>
                    <a:pt x="49" y="852"/>
                  </a:cubicBezTo>
                  <a:cubicBezTo>
                    <a:pt x="49" y="799"/>
                    <a:pt x="69" y="767"/>
                    <a:pt x="117" y="735"/>
                  </a:cubicBezTo>
                  <a:cubicBezTo>
                    <a:pt x="218" y="682"/>
                    <a:pt x="303" y="634"/>
                    <a:pt x="404" y="581"/>
                  </a:cubicBezTo>
                  <a:cubicBezTo>
                    <a:pt x="574" y="480"/>
                    <a:pt x="739" y="379"/>
                    <a:pt x="925" y="278"/>
                  </a:cubicBezTo>
                  <a:cubicBezTo>
                    <a:pt x="978" y="262"/>
                    <a:pt x="1042" y="209"/>
                    <a:pt x="1095" y="177"/>
                  </a:cubicBezTo>
                  <a:cubicBezTo>
                    <a:pt x="1196" y="129"/>
                    <a:pt x="1297" y="60"/>
                    <a:pt x="1414" y="28"/>
                  </a:cubicBezTo>
                  <a:cubicBezTo>
                    <a:pt x="1430" y="28"/>
                    <a:pt x="1430" y="8"/>
                    <a:pt x="1430" y="8"/>
                  </a:cubicBezTo>
                  <a:cubicBezTo>
                    <a:pt x="1430" y="8"/>
                    <a:pt x="1423" y="0"/>
                    <a:pt x="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2136906" y="3055829"/>
              <a:ext cx="5364" cy="26619"/>
            </a:xfrm>
            <a:custGeom>
              <a:avLst/>
              <a:gdLst/>
              <a:ahLst/>
              <a:cxnLst/>
              <a:rect l="l" t="t" r="r" b="b"/>
              <a:pathLst>
                <a:path w="54" h="268" extrusionOk="0">
                  <a:moveTo>
                    <a:pt x="21" y="1"/>
                  </a:moveTo>
                  <a:cubicBezTo>
                    <a:pt x="1" y="49"/>
                    <a:pt x="1" y="118"/>
                    <a:pt x="1" y="166"/>
                  </a:cubicBezTo>
                  <a:lnTo>
                    <a:pt x="1" y="251"/>
                  </a:lnTo>
                  <a:cubicBezTo>
                    <a:pt x="1" y="251"/>
                    <a:pt x="1" y="267"/>
                    <a:pt x="21" y="267"/>
                  </a:cubicBezTo>
                  <a:cubicBezTo>
                    <a:pt x="21" y="267"/>
                    <a:pt x="37" y="267"/>
                    <a:pt x="37" y="251"/>
                  </a:cubicBezTo>
                  <a:lnTo>
                    <a:pt x="37" y="166"/>
                  </a:lnTo>
                  <a:cubicBezTo>
                    <a:pt x="21" y="118"/>
                    <a:pt x="21" y="65"/>
                    <a:pt x="37" y="17"/>
                  </a:cubicBezTo>
                  <a:cubicBezTo>
                    <a:pt x="53" y="17"/>
                    <a:pt x="37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747846" y="2987195"/>
              <a:ext cx="4966" cy="91975"/>
            </a:xfrm>
            <a:custGeom>
              <a:avLst/>
              <a:gdLst/>
              <a:ahLst/>
              <a:cxnLst/>
              <a:rect l="l" t="t" r="r" b="b"/>
              <a:pathLst>
                <a:path w="50" h="926" extrusionOk="0">
                  <a:moveTo>
                    <a:pt x="17" y="1"/>
                  </a:moveTo>
                  <a:cubicBezTo>
                    <a:pt x="17" y="1"/>
                    <a:pt x="1" y="1"/>
                    <a:pt x="1" y="17"/>
                  </a:cubicBezTo>
                  <a:cubicBezTo>
                    <a:pt x="17" y="134"/>
                    <a:pt x="17" y="271"/>
                    <a:pt x="17" y="405"/>
                  </a:cubicBezTo>
                  <a:lnTo>
                    <a:pt x="17" y="607"/>
                  </a:lnTo>
                  <a:lnTo>
                    <a:pt x="17" y="825"/>
                  </a:lnTo>
                  <a:lnTo>
                    <a:pt x="17" y="926"/>
                  </a:lnTo>
                  <a:lnTo>
                    <a:pt x="49" y="926"/>
                  </a:lnTo>
                  <a:lnTo>
                    <a:pt x="49" y="825"/>
                  </a:lnTo>
                  <a:lnTo>
                    <a:pt x="49" y="607"/>
                  </a:lnTo>
                  <a:lnTo>
                    <a:pt x="49" y="405"/>
                  </a:lnTo>
                  <a:cubicBezTo>
                    <a:pt x="49" y="271"/>
                    <a:pt x="49" y="134"/>
                    <a:pt x="33" y="17"/>
                  </a:cubicBezTo>
                  <a:cubicBezTo>
                    <a:pt x="33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1339724" y="1677297"/>
              <a:ext cx="8443" cy="103099"/>
            </a:xfrm>
            <a:custGeom>
              <a:avLst/>
              <a:gdLst/>
              <a:ahLst/>
              <a:cxnLst/>
              <a:rect l="l" t="t" r="r" b="b"/>
              <a:pathLst>
                <a:path w="85" h="1038" extrusionOk="0">
                  <a:moveTo>
                    <a:pt x="20" y="0"/>
                  </a:moveTo>
                  <a:cubicBezTo>
                    <a:pt x="18" y="0"/>
                    <a:pt x="16" y="2"/>
                    <a:pt x="16" y="7"/>
                  </a:cubicBezTo>
                  <a:cubicBezTo>
                    <a:pt x="0" y="7"/>
                    <a:pt x="0" y="7"/>
                    <a:pt x="0" y="28"/>
                  </a:cubicBezTo>
                  <a:cubicBezTo>
                    <a:pt x="32" y="129"/>
                    <a:pt x="32" y="246"/>
                    <a:pt x="32" y="347"/>
                  </a:cubicBezTo>
                  <a:cubicBezTo>
                    <a:pt x="16" y="395"/>
                    <a:pt x="16" y="448"/>
                    <a:pt x="16" y="480"/>
                  </a:cubicBezTo>
                  <a:lnTo>
                    <a:pt x="16" y="633"/>
                  </a:lnTo>
                  <a:cubicBezTo>
                    <a:pt x="0" y="767"/>
                    <a:pt x="0" y="900"/>
                    <a:pt x="69" y="1037"/>
                  </a:cubicBezTo>
                  <a:lnTo>
                    <a:pt x="85" y="1037"/>
                  </a:lnTo>
                  <a:lnTo>
                    <a:pt x="85" y="1017"/>
                  </a:lnTo>
                  <a:cubicBezTo>
                    <a:pt x="32" y="900"/>
                    <a:pt x="32" y="767"/>
                    <a:pt x="49" y="633"/>
                  </a:cubicBezTo>
                  <a:lnTo>
                    <a:pt x="49" y="480"/>
                  </a:lnTo>
                  <a:lnTo>
                    <a:pt x="49" y="347"/>
                  </a:lnTo>
                  <a:cubicBezTo>
                    <a:pt x="69" y="246"/>
                    <a:pt x="69" y="129"/>
                    <a:pt x="32" y="7"/>
                  </a:cubicBezTo>
                  <a:cubicBezTo>
                    <a:pt x="32" y="7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69817" y="2462362"/>
              <a:ext cx="336314" cy="232421"/>
            </a:xfrm>
            <a:custGeom>
              <a:avLst/>
              <a:gdLst/>
              <a:ahLst/>
              <a:cxnLst/>
              <a:rect l="l" t="t" r="r" b="b"/>
              <a:pathLst>
                <a:path w="3386" h="2340" extrusionOk="0">
                  <a:moveTo>
                    <a:pt x="3366" y="1"/>
                  </a:moveTo>
                  <a:cubicBezTo>
                    <a:pt x="3265" y="17"/>
                    <a:pt x="3184" y="49"/>
                    <a:pt x="3099" y="102"/>
                  </a:cubicBezTo>
                  <a:cubicBezTo>
                    <a:pt x="3063" y="118"/>
                    <a:pt x="3030" y="134"/>
                    <a:pt x="2982" y="150"/>
                  </a:cubicBezTo>
                  <a:cubicBezTo>
                    <a:pt x="2578" y="336"/>
                    <a:pt x="2174" y="522"/>
                    <a:pt x="1786" y="708"/>
                  </a:cubicBezTo>
                  <a:cubicBezTo>
                    <a:pt x="1584" y="789"/>
                    <a:pt x="1366" y="890"/>
                    <a:pt x="1164" y="991"/>
                  </a:cubicBezTo>
                  <a:lnTo>
                    <a:pt x="1043" y="1043"/>
                  </a:lnTo>
                  <a:cubicBezTo>
                    <a:pt x="760" y="1176"/>
                    <a:pt x="457" y="1314"/>
                    <a:pt x="170" y="1431"/>
                  </a:cubicBezTo>
                  <a:cubicBezTo>
                    <a:pt x="33" y="1479"/>
                    <a:pt x="1" y="1548"/>
                    <a:pt x="1" y="1665"/>
                  </a:cubicBezTo>
                  <a:cubicBezTo>
                    <a:pt x="17" y="1782"/>
                    <a:pt x="1" y="1900"/>
                    <a:pt x="1" y="2021"/>
                  </a:cubicBezTo>
                  <a:lnTo>
                    <a:pt x="1" y="2186"/>
                  </a:lnTo>
                  <a:lnTo>
                    <a:pt x="1" y="2223"/>
                  </a:lnTo>
                  <a:cubicBezTo>
                    <a:pt x="1" y="2255"/>
                    <a:pt x="1" y="2303"/>
                    <a:pt x="33" y="2340"/>
                  </a:cubicBezTo>
                  <a:lnTo>
                    <a:pt x="53" y="2340"/>
                  </a:lnTo>
                  <a:lnTo>
                    <a:pt x="53" y="2324"/>
                  </a:lnTo>
                  <a:cubicBezTo>
                    <a:pt x="33" y="2287"/>
                    <a:pt x="33" y="2255"/>
                    <a:pt x="33" y="2223"/>
                  </a:cubicBezTo>
                  <a:lnTo>
                    <a:pt x="33" y="2186"/>
                  </a:lnTo>
                  <a:lnTo>
                    <a:pt x="33" y="2021"/>
                  </a:lnTo>
                  <a:lnTo>
                    <a:pt x="33" y="1665"/>
                  </a:lnTo>
                  <a:cubicBezTo>
                    <a:pt x="17" y="1548"/>
                    <a:pt x="53" y="1496"/>
                    <a:pt x="170" y="1447"/>
                  </a:cubicBezTo>
                  <a:cubicBezTo>
                    <a:pt x="473" y="1330"/>
                    <a:pt x="776" y="1193"/>
                    <a:pt x="1063" y="1059"/>
                  </a:cubicBezTo>
                  <a:lnTo>
                    <a:pt x="1180" y="1011"/>
                  </a:lnTo>
                  <a:cubicBezTo>
                    <a:pt x="1382" y="926"/>
                    <a:pt x="1584" y="825"/>
                    <a:pt x="1786" y="724"/>
                  </a:cubicBezTo>
                  <a:cubicBezTo>
                    <a:pt x="2190" y="538"/>
                    <a:pt x="2594" y="352"/>
                    <a:pt x="2998" y="183"/>
                  </a:cubicBezTo>
                  <a:cubicBezTo>
                    <a:pt x="3030" y="167"/>
                    <a:pt x="3083" y="150"/>
                    <a:pt x="3115" y="118"/>
                  </a:cubicBezTo>
                  <a:cubicBezTo>
                    <a:pt x="3184" y="82"/>
                    <a:pt x="3285" y="33"/>
                    <a:pt x="3366" y="33"/>
                  </a:cubicBezTo>
                  <a:cubicBezTo>
                    <a:pt x="3386" y="33"/>
                    <a:pt x="3386" y="17"/>
                    <a:pt x="3386" y="17"/>
                  </a:cubicBezTo>
                  <a:cubicBezTo>
                    <a:pt x="3386" y="1"/>
                    <a:pt x="3386" y="1"/>
                    <a:pt x="3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851343" y="2784970"/>
              <a:ext cx="361245" cy="257351"/>
            </a:xfrm>
            <a:custGeom>
              <a:avLst/>
              <a:gdLst/>
              <a:ahLst/>
              <a:cxnLst/>
              <a:rect l="l" t="t" r="r" b="b"/>
              <a:pathLst>
                <a:path w="3637" h="2591" extrusionOk="0">
                  <a:moveTo>
                    <a:pt x="3552" y="1"/>
                  </a:moveTo>
                  <a:lnTo>
                    <a:pt x="3552" y="17"/>
                  </a:lnTo>
                  <a:cubicBezTo>
                    <a:pt x="3604" y="65"/>
                    <a:pt x="3604" y="134"/>
                    <a:pt x="3588" y="203"/>
                  </a:cubicBezTo>
                  <a:cubicBezTo>
                    <a:pt x="3572" y="235"/>
                    <a:pt x="3572" y="267"/>
                    <a:pt x="3572" y="288"/>
                  </a:cubicBezTo>
                  <a:lnTo>
                    <a:pt x="3572" y="1043"/>
                  </a:lnTo>
                  <a:cubicBezTo>
                    <a:pt x="3572" y="1128"/>
                    <a:pt x="3552" y="1160"/>
                    <a:pt x="3487" y="1197"/>
                  </a:cubicBezTo>
                  <a:cubicBezTo>
                    <a:pt x="2897" y="1415"/>
                    <a:pt x="2340" y="1633"/>
                    <a:pt x="1871" y="1819"/>
                  </a:cubicBezTo>
                  <a:cubicBezTo>
                    <a:pt x="1601" y="1920"/>
                    <a:pt x="1350" y="2021"/>
                    <a:pt x="1096" y="2122"/>
                  </a:cubicBezTo>
                  <a:cubicBezTo>
                    <a:pt x="926" y="2186"/>
                    <a:pt x="760" y="2271"/>
                    <a:pt x="574" y="2340"/>
                  </a:cubicBezTo>
                  <a:cubicBezTo>
                    <a:pt x="522" y="2356"/>
                    <a:pt x="457" y="2372"/>
                    <a:pt x="405" y="2408"/>
                  </a:cubicBezTo>
                  <a:cubicBezTo>
                    <a:pt x="271" y="2441"/>
                    <a:pt x="138" y="2489"/>
                    <a:pt x="17" y="2558"/>
                  </a:cubicBezTo>
                  <a:lnTo>
                    <a:pt x="1" y="2574"/>
                  </a:lnTo>
                  <a:lnTo>
                    <a:pt x="17" y="2590"/>
                  </a:lnTo>
                  <a:cubicBezTo>
                    <a:pt x="154" y="2526"/>
                    <a:pt x="288" y="2473"/>
                    <a:pt x="405" y="2425"/>
                  </a:cubicBezTo>
                  <a:cubicBezTo>
                    <a:pt x="473" y="2408"/>
                    <a:pt x="522" y="2388"/>
                    <a:pt x="591" y="2356"/>
                  </a:cubicBezTo>
                  <a:cubicBezTo>
                    <a:pt x="760" y="2287"/>
                    <a:pt x="926" y="2223"/>
                    <a:pt x="1112" y="2154"/>
                  </a:cubicBezTo>
                  <a:lnTo>
                    <a:pt x="1871" y="1851"/>
                  </a:lnTo>
                  <a:cubicBezTo>
                    <a:pt x="2340" y="1649"/>
                    <a:pt x="2913" y="1431"/>
                    <a:pt x="3487" y="1213"/>
                  </a:cubicBezTo>
                  <a:cubicBezTo>
                    <a:pt x="3588" y="1176"/>
                    <a:pt x="3604" y="1128"/>
                    <a:pt x="3604" y="1043"/>
                  </a:cubicBezTo>
                  <a:lnTo>
                    <a:pt x="3604" y="288"/>
                  </a:lnTo>
                  <a:lnTo>
                    <a:pt x="3604" y="203"/>
                  </a:lnTo>
                  <a:cubicBezTo>
                    <a:pt x="3620" y="134"/>
                    <a:pt x="3637" y="65"/>
                    <a:pt x="3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697687" y="3552156"/>
              <a:ext cx="4966" cy="20163"/>
            </a:xfrm>
            <a:custGeom>
              <a:avLst/>
              <a:gdLst/>
              <a:ahLst/>
              <a:cxnLst/>
              <a:rect l="l" t="t" r="r" b="b"/>
              <a:pathLst>
                <a:path w="50" h="203" extrusionOk="0">
                  <a:moveTo>
                    <a:pt x="17" y="1"/>
                  </a:moveTo>
                  <a:lnTo>
                    <a:pt x="17" y="17"/>
                  </a:lnTo>
                  <a:lnTo>
                    <a:pt x="17" y="69"/>
                  </a:lnTo>
                  <a:cubicBezTo>
                    <a:pt x="1" y="118"/>
                    <a:pt x="1" y="154"/>
                    <a:pt x="17" y="186"/>
                  </a:cubicBezTo>
                  <a:lnTo>
                    <a:pt x="33" y="203"/>
                  </a:lnTo>
                  <a:lnTo>
                    <a:pt x="49" y="203"/>
                  </a:lnTo>
                  <a:lnTo>
                    <a:pt x="49" y="186"/>
                  </a:lnTo>
                  <a:cubicBezTo>
                    <a:pt x="33" y="154"/>
                    <a:pt x="33" y="118"/>
                    <a:pt x="33" y="69"/>
                  </a:cubicBezTo>
                  <a:lnTo>
                    <a:pt x="33" y="17"/>
                  </a:lnTo>
                  <a:cubicBezTo>
                    <a:pt x="33" y="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687655" y="2473288"/>
              <a:ext cx="128924" cy="146107"/>
            </a:xfrm>
            <a:custGeom>
              <a:avLst/>
              <a:gdLst/>
              <a:ahLst/>
              <a:cxnLst/>
              <a:rect l="l" t="t" r="r" b="b"/>
              <a:pathLst>
                <a:path w="1298" h="1471" extrusionOk="0">
                  <a:moveTo>
                    <a:pt x="1275" y="1"/>
                  </a:moveTo>
                  <a:cubicBezTo>
                    <a:pt x="1272" y="1"/>
                    <a:pt x="1268" y="3"/>
                    <a:pt x="1261" y="8"/>
                  </a:cubicBezTo>
                  <a:lnTo>
                    <a:pt x="1043" y="109"/>
                  </a:lnTo>
                  <a:cubicBezTo>
                    <a:pt x="857" y="194"/>
                    <a:pt x="675" y="258"/>
                    <a:pt x="506" y="343"/>
                  </a:cubicBezTo>
                  <a:cubicBezTo>
                    <a:pt x="421" y="396"/>
                    <a:pt x="336" y="428"/>
                    <a:pt x="251" y="460"/>
                  </a:cubicBezTo>
                  <a:cubicBezTo>
                    <a:pt x="203" y="497"/>
                    <a:pt x="150" y="513"/>
                    <a:pt x="102" y="545"/>
                  </a:cubicBezTo>
                  <a:cubicBezTo>
                    <a:pt x="49" y="561"/>
                    <a:pt x="1" y="598"/>
                    <a:pt x="1" y="662"/>
                  </a:cubicBezTo>
                  <a:lnTo>
                    <a:pt x="1" y="949"/>
                  </a:lnTo>
                  <a:cubicBezTo>
                    <a:pt x="1" y="1119"/>
                    <a:pt x="1" y="1285"/>
                    <a:pt x="17" y="1454"/>
                  </a:cubicBezTo>
                  <a:cubicBezTo>
                    <a:pt x="17" y="1470"/>
                    <a:pt x="17" y="1470"/>
                    <a:pt x="33" y="1470"/>
                  </a:cubicBezTo>
                  <a:cubicBezTo>
                    <a:pt x="33" y="1470"/>
                    <a:pt x="49" y="1470"/>
                    <a:pt x="49" y="1454"/>
                  </a:cubicBezTo>
                  <a:cubicBezTo>
                    <a:pt x="17" y="1285"/>
                    <a:pt x="33" y="1119"/>
                    <a:pt x="33" y="949"/>
                  </a:cubicBezTo>
                  <a:lnTo>
                    <a:pt x="33" y="662"/>
                  </a:lnTo>
                  <a:cubicBezTo>
                    <a:pt x="33" y="614"/>
                    <a:pt x="69" y="578"/>
                    <a:pt x="118" y="561"/>
                  </a:cubicBezTo>
                  <a:cubicBezTo>
                    <a:pt x="170" y="545"/>
                    <a:pt x="219" y="513"/>
                    <a:pt x="271" y="497"/>
                  </a:cubicBezTo>
                  <a:cubicBezTo>
                    <a:pt x="352" y="460"/>
                    <a:pt x="421" y="412"/>
                    <a:pt x="506" y="376"/>
                  </a:cubicBezTo>
                  <a:cubicBezTo>
                    <a:pt x="691" y="295"/>
                    <a:pt x="877" y="210"/>
                    <a:pt x="1059" y="125"/>
                  </a:cubicBezTo>
                  <a:lnTo>
                    <a:pt x="1281" y="24"/>
                  </a:lnTo>
                  <a:cubicBezTo>
                    <a:pt x="1281" y="24"/>
                    <a:pt x="1297" y="8"/>
                    <a:pt x="1281" y="8"/>
                  </a:cubicBezTo>
                  <a:cubicBezTo>
                    <a:pt x="1281" y="8"/>
                    <a:pt x="1281" y="1"/>
                    <a:pt x="1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1923059" y="3712665"/>
              <a:ext cx="20163" cy="21752"/>
            </a:xfrm>
            <a:custGeom>
              <a:avLst/>
              <a:gdLst/>
              <a:ahLst/>
              <a:cxnLst/>
              <a:rect l="l" t="t" r="r" b="b"/>
              <a:pathLst>
                <a:path w="203" h="219" extrusionOk="0">
                  <a:moveTo>
                    <a:pt x="1" y="1"/>
                  </a:moveTo>
                  <a:lnTo>
                    <a:pt x="1" y="17"/>
                  </a:lnTo>
                  <a:lnTo>
                    <a:pt x="69" y="219"/>
                  </a:lnTo>
                  <a:lnTo>
                    <a:pt x="203" y="219"/>
                  </a:lnTo>
                  <a:lnTo>
                    <a:pt x="203" y="202"/>
                  </a:lnTo>
                  <a:lnTo>
                    <a:pt x="203" y="186"/>
                  </a:lnTo>
                  <a:lnTo>
                    <a:pt x="86" y="186"/>
                  </a:lnTo>
                  <a:lnTo>
                    <a:pt x="17" y="17"/>
                  </a:lnTo>
                  <a:cubicBezTo>
                    <a:pt x="17" y="1"/>
                    <a:pt x="17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505493" y="2875256"/>
              <a:ext cx="130513" cy="56715"/>
            </a:xfrm>
            <a:custGeom>
              <a:avLst/>
              <a:gdLst/>
              <a:ahLst/>
              <a:cxnLst/>
              <a:rect l="l" t="t" r="r" b="b"/>
              <a:pathLst>
                <a:path w="1314" h="571" extrusionOk="0">
                  <a:moveTo>
                    <a:pt x="1297" y="1"/>
                  </a:moveTo>
                  <a:lnTo>
                    <a:pt x="1043" y="102"/>
                  </a:lnTo>
                  <a:cubicBezTo>
                    <a:pt x="825" y="203"/>
                    <a:pt x="607" y="304"/>
                    <a:pt x="368" y="405"/>
                  </a:cubicBezTo>
                  <a:cubicBezTo>
                    <a:pt x="287" y="437"/>
                    <a:pt x="203" y="469"/>
                    <a:pt x="118" y="506"/>
                  </a:cubicBezTo>
                  <a:cubicBezTo>
                    <a:pt x="85" y="522"/>
                    <a:pt x="49" y="538"/>
                    <a:pt x="1" y="538"/>
                  </a:cubicBezTo>
                  <a:lnTo>
                    <a:pt x="1" y="570"/>
                  </a:lnTo>
                  <a:lnTo>
                    <a:pt x="17" y="570"/>
                  </a:lnTo>
                  <a:cubicBezTo>
                    <a:pt x="49" y="554"/>
                    <a:pt x="102" y="538"/>
                    <a:pt x="134" y="522"/>
                  </a:cubicBezTo>
                  <a:cubicBezTo>
                    <a:pt x="219" y="490"/>
                    <a:pt x="304" y="453"/>
                    <a:pt x="388" y="421"/>
                  </a:cubicBezTo>
                  <a:cubicBezTo>
                    <a:pt x="607" y="320"/>
                    <a:pt x="841" y="235"/>
                    <a:pt x="1059" y="134"/>
                  </a:cubicBezTo>
                  <a:lnTo>
                    <a:pt x="1297" y="33"/>
                  </a:lnTo>
                  <a:cubicBezTo>
                    <a:pt x="1314" y="33"/>
                    <a:pt x="1314" y="17"/>
                    <a:pt x="1314" y="17"/>
                  </a:cubicBezTo>
                  <a:cubicBezTo>
                    <a:pt x="1314" y="1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787973" y="3619200"/>
              <a:ext cx="4966" cy="100418"/>
            </a:xfrm>
            <a:custGeom>
              <a:avLst/>
              <a:gdLst/>
              <a:ahLst/>
              <a:cxnLst/>
              <a:rect l="l" t="t" r="r" b="b"/>
              <a:pathLst>
                <a:path w="50" h="1011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cubicBezTo>
                    <a:pt x="33" y="218"/>
                    <a:pt x="17" y="404"/>
                    <a:pt x="17" y="606"/>
                  </a:cubicBezTo>
                  <a:lnTo>
                    <a:pt x="17" y="723"/>
                  </a:lnTo>
                  <a:lnTo>
                    <a:pt x="17" y="792"/>
                  </a:lnTo>
                  <a:cubicBezTo>
                    <a:pt x="17" y="857"/>
                    <a:pt x="17" y="925"/>
                    <a:pt x="1" y="994"/>
                  </a:cubicBezTo>
                  <a:cubicBezTo>
                    <a:pt x="1" y="1010"/>
                    <a:pt x="17" y="1010"/>
                    <a:pt x="17" y="1010"/>
                  </a:cubicBezTo>
                  <a:cubicBezTo>
                    <a:pt x="33" y="1010"/>
                    <a:pt x="33" y="1010"/>
                    <a:pt x="33" y="994"/>
                  </a:cubicBezTo>
                  <a:lnTo>
                    <a:pt x="33" y="792"/>
                  </a:lnTo>
                  <a:lnTo>
                    <a:pt x="33" y="723"/>
                  </a:lnTo>
                  <a:cubicBezTo>
                    <a:pt x="49" y="691"/>
                    <a:pt x="49" y="639"/>
                    <a:pt x="49" y="606"/>
                  </a:cubicBezTo>
                  <a:cubicBezTo>
                    <a:pt x="49" y="404"/>
                    <a:pt x="49" y="202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487019" y="1711664"/>
              <a:ext cx="153854" cy="108860"/>
            </a:xfrm>
            <a:custGeom>
              <a:avLst/>
              <a:gdLst/>
              <a:ahLst/>
              <a:cxnLst/>
              <a:rect l="l" t="t" r="r" b="b"/>
              <a:pathLst>
                <a:path w="1549" h="1096" extrusionOk="0">
                  <a:moveTo>
                    <a:pt x="1516" y="1"/>
                  </a:moveTo>
                  <a:cubicBezTo>
                    <a:pt x="1500" y="1"/>
                    <a:pt x="1500" y="1"/>
                    <a:pt x="1500" y="17"/>
                  </a:cubicBezTo>
                  <a:cubicBezTo>
                    <a:pt x="1532" y="166"/>
                    <a:pt x="1532" y="166"/>
                    <a:pt x="1399" y="251"/>
                  </a:cubicBezTo>
                  <a:lnTo>
                    <a:pt x="1382" y="251"/>
                  </a:lnTo>
                  <a:cubicBezTo>
                    <a:pt x="1079" y="421"/>
                    <a:pt x="793" y="607"/>
                    <a:pt x="490" y="772"/>
                  </a:cubicBezTo>
                  <a:cubicBezTo>
                    <a:pt x="336" y="857"/>
                    <a:pt x="203" y="942"/>
                    <a:pt x="49" y="1043"/>
                  </a:cubicBezTo>
                  <a:cubicBezTo>
                    <a:pt x="49" y="1043"/>
                    <a:pt x="33" y="1043"/>
                    <a:pt x="17" y="1059"/>
                  </a:cubicBezTo>
                  <a:lnTo>
                    <a:pt x="1" y="1059"/>
                  </a:lnTo>
                  <a:lnTo>
                    <a:pt x="1" y="1075"/>
                  </a:lnTo>
                  <a:lnTo>
                    <a:pt x="17" y="1095"/>
                  </a:lnTo>
                  <a:lnTo>
                    <a:pt x="33" y="1075"/>
                  </a:lnTo>
                  <a:cubicBezTo>
                    <a:pt x="49" y="1075"/>
                    <a:pt x="49" y="1059"/>
                    <a:pt x="69" y="1059"/>
                  </a:cubicBezTo>
                  <a:cubicBezTo>
                    <a:pt x="219" y="974"/>
                    <a:pt x="352" y="893"/>
                    <a:pt x="506" y="809"/>
                  </a:cubicBezTo>
                  <a:cubicBezTo>
                    <a:pt x="793" y="623"/>
                    <a:pt x="1096" y="453"/>
                    <a:pt x="1399" y="267"/>
                  </a:cubicBezTo>
                  <a:cubicBezTo>
                    <a:pt x="1548" y="186"/>
                    <a:pt x="1548" y="166"/>
                    <a:pt x="15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1643857" y="3485608"/>
              <a:ext cx="6853" cy="76679"/>
            </a:xfrm>
            <a:custGeom>
              <a:avLst/>
              <a:gdLst/>
              <a:ahLst/>
              <a:cxnLst/>
              <a:rect l="l" t="t" r="r" b="b"/>
              <a:pathLst>
                <a:path w="69" h="772" extrusionOk="0">
                  <a:moveTo>
                    <a:pt x="37" y="0"/>
                  </a:moveTo>
                  <a:cubicBezTo>
                    <a:pt x="16" y="133"/>
                    <a:pt x="16" y="267"/>
                    <a:pt x="16" y="384"/>
                  </a:cubicBezTo>
                  <a:lnTo>
                    <a:pt x="16" y="622"/>
                  </a:lnTo>
                  <a:lnTo>
                    <a:pt x="16" y="671"/>
                  </a:lnTo>
                  <a:cubicBezTo>
                    <a:pt x="16" y="707"/>
                    <a:pt x="37" y="723"/>
                    <a:pt x="16" y="755"/>
                  </a:cubicBezTo>
                  <a:cubicBezTo>
                    <a:pt x="0" y="755"/>
                    <a:pt x="0" y="772"/>
                    <a:pt x="16" y="772"/>
                  </a:cubicBezTo>
                  <a:lnTo>
                    <a:pt x="37" y="772"/>
                  </a:lnTo>
                  <a:cubicBezTo>
                    <a:pt x="53" y="739"/>
                    <a:pt x="53" y="707"/>
                    <a:pt x="53" y="671"/>
                  </a:cubicBezTo>
                  <a:lnTo>
                    <a:pt x="53" y="622"/>
                  </a:lnTo>
                  <a:lnTo>
                    <a:pt x="53" y="384"/>
                  </a:lnTo>
                  <a:cubicBezTo>
                    <a:pt x="53" y="267"/>
                    <a:pt x="53" y="133"/>
                    <a:pt x="69" y="16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1737719" y="2907835"/>
              <a:ext cx="170640" cy="307014"/>
            </a:xfrm>
            <a:custGeom>
              <a:avLst/>
              <a:gdLst/>
              <a:ahLst/>
              <a:cxnLst/>
              <a:rect l="l" t="t" r="r" b="b"/>
              <a:pathLst>
                <a:path w="1718" h="3091" extrusionOk="0">
                  <a:moveTo>
                    <a:pt x="12" y="1"/>
                  </a:moveTo>
                  <a:cubicBezTo>
                    <a:pt x="9" y="1"/>
                    <a:pt x="6" y="3"/>
                    <a:pt x="0" y="8"/>
                  </a:cubicBezTo>
                  <a:lnTo>
                    <a:pt x="0" y="24"/>
                  </a:lnTo>
                  <a:cubicBezTo>
                    <a:pt x="0" y="40"/>
                    <a:pt x="0" y="61"/>
                    <a:pt x="17" y="77"/>
                  </a:cubicBezTo>
                  <a:cubicBezTo>
                    <a:pt x="17" y="109"/>
                    <a:pt x="33" y="162"/>
                    <a:pt x="65" y="178"/>
                  </a:cubicBezTo>
                  <a:cubicBezTo>
                    <a:pt x="202" y="311"/>
                    <a:pt x="336" y="464"/>
                    <a:pt x="437" y="614"/>
                  </a:cubicBezTo>
                  <a:cubicBezTo>
                    <a:pt x="505" y="683"/>
                    <a:pt x="554" y="747"/>
                    <a:pt x="606" y="816"/>
                  </a:cubicBezTo>
                  <a:cubicBezTo>
                    <a:pt x="841" y="1103"/>
                    <a:pt x="1059" y="1390"/>
                    <a:pt x="1277" y="1656"/>
                  </a:cubicBezTo>
                  <a:cubicBezTo>
                    <a:pt x="1394" y="1810"/>
                    <a:pt x="1515" y="1943"/>
                    <a:pt x="1632" y="2097"/>
                  </a:cubicBezTo>
                  <a:cubicBezTo>
                    <a:pt x="1649" y="2097"/>
                    <a:pt x="1649" y="2097"/>
                    <a:pt x="1649" y="2113"/>
                  </a:cubicBezTo>
                  <a:cubicBezTo>
                    <a:pt x="1665" y="2129"/>
                    <a:pt x="1697" y="2145"/>
                    <a:pt x="1681" y="2198"/>
                  </a:cubicBezTo>
                  <a:cubicBezTo>
                    <a:pt x="1665" y="2347"/>
                    <a:pt x="1665" y="2517"/>
                    <a:pt x="1665" y="2666"/>
                  </a:cubicBezTo>
                  <a:cubicBezTo>
                    <a:pt x="1665" y="2751"/>
                    <a:pt x="1681" y="2852"/>
                    <a:pt x="1665" y="2937"/>
                  </a:cubicBezTo>
                  <a:cubicBezTo>
                    <a:pt x="1665" y="2969"/>
                    <a:pt x="1665" y="3022"/>
                    <a:pt x="1649" y="3054"/>
                  </a:cubicBezTo>
                  <a:lnTo>
                    <a:pt x="1649" y="3070"/>
                  </a:lnTo>
                  <a:lnTo>
                    <a:pt x="1665" y="3090"/>
                  </a:lnTo>
                  <a:lnTo>
                    <a:pt x="1665" y="3070"/>
                  </a:lnTo>
                  <a:cubicBezTo>
                    <a:pt x="1697" y="3038"/>
                    <a:pt x="1697" y="2989"/>
                    <a:pt x="1697" y="2937"/>
                  </a:cubicBezTo>
                  <a:lnTo>
                    <a:pt x="1697" y="2666"/>
                  </a:lnTo>
                  <a:cubicBezTo>
                    <a:pt x="1697" y="2517"/>
                    <a:pt x="1697" y="2347"/>
                    <a:pt x="1717" y="2198"/>
                  </a:cubicBezTo>
                  <a:cubicBezTo>
                    <a:pt x="1717" y="2145"/>
                    <a:pt x="1697" y="2113"/>
                    <a:pt x="1665" y="2097"/>
                  </a:cubicBezTo>
                  <a:cubicBezTo>
                    <a:pt x="1665" y="2080"/>
                    <a:pt x="1665" y="2080"/>
                    <a:pt x="1649" y="2080"/>
                  </a:cubicBezTo>
                  <a:cubicBezTo>
                    <a:pt x="1532" y="1927"/>
                    <a:pt x="1431" y="1794"/>
                    <a:pt x="1313" y="1640"/>
                  </a:cubicBezTo>
                  <a:cubicBezTo>
                    <a:pt x="1091" y="1373"/>
                    <a:pt x="857" y="1087"/>
                    <a:pt x="623" y="800"/>
                  </a:cubicBezTo>
                  <a:cubicBezTo>
                    <a:pt x="570" y="731"/>
                    <a:pt x="522" y="666"/>
                    <a:pt x="469" y="598"/>
                  </a:cubicBezTo>
                  <a:cubicBezTo>
                    <a:pt x="352" y="444"/>
                    <a:pt x="235" y="295"/>
                    <a:pt x="81" y="162"/>
                  </a:cubicBezTo>
                  <a:cubicBezTo>
                    <a:pt x="49" y="141"/>
                    <a:pt x="49" y="109"/>
                    <a:pt x="33" y="61"/>
                  </a:cubicBezTo>
                  <a:cubicBezTo>
                    <a:pt x="33" y="40"/>
                    <a:pt x="33" y="24"/>
                    <a:pt x="17" y="8"/>
                  </a:cubicBezTo>
                  <a:cubicBezTo>
                    <a:pt x="17" y="8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2116842" y="3291329"/>
              <a:ext cx="5364" cy="27016"/>
            </a:xfrm>
            <a:custGeom>
              <a:avLst/>
              <a:gdLst/>
              <a:ahLst/>
              <a:cxnLst/>
              <a:rect l="l" t="t" r="r" b="b"/>
              <a:pathLst>
                <a:path w="54" h="272" extrusionOk="0">
                  <a:moveTo>
                    <a:pt x="53" y="1"/>
                  </a:moveTo>
                  <a:cubicBezTo>
                    <a:pt x="37" y="1"/>
                    <a:pt x="37" y="1"/>
                    <a:pt x="37" y="17"/>
                  </a:cubicBezTo>
                  <a:cubicBezTo>
                    <a:pt x="1" y="70"/>
                    <a:pt x="21" y="118"/>
                    <a:pt x="21" y="171"/>
                  </a:cubicBezTo>
                  <a:lnTo>
                    <a:pt x="21" y="255"/>
                  </a:lnTo>
                  <a:cubicBezTo>
                    <a:pt x="21" y="272"/>
                    <a:pt x="21" y="272"/>
                    <a:pt x="37" y="272"/>
                  </a:cubicBezTo>
                  <a:lnTo>
                    <a:pt x="37" y="255"/>
                  </a:lnTo>
                  <a:cubicBezTo>
                    <a:pt x="53" y="239"/>
                    <a:pt x="37" y="203"/>
                    <a:pt x="37" y="171"/>
                  </a:cubicBezTo>
                  <a:cubicBezTo>
                    <a:pt x="37" y="118"/>
                    <a:pt x="37" y="70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2155381" y="3336720"/>
              <a:ext cx="5364" cy="33373"/>
            </a:xfrm>
            <a:custGeom>
              <a:avLst/>
              <a:gdLst/>
              <a:ahLst/>
              <a:cxnLst/>
              <a:rect l="l" t="t" r="r" b="b"/>
              <a:pathLst>
                <a:path w="54" h="336" extrusionOk="0">
                  <a:moveTo>
                    <a:pt x="37" y="0"/>
                  </a:moveTo>
                  <a:lnTo>
                    <a:pt x="17" y="16"/>
                  </a:lnTo>
                  <a:cubicBezTo>
                    <a:pt x="1" y="85"/>
                    <a:pt x="1" y="150"/>
                    <a:pt x="1" y="202"/>
                  </a:cubicBezTo>
                  <a:lnTo>
                    <a:pt x="1" y="319"/>
                  </a:lnTo>
                  <a:lnTo>
                    <a:pt x="17" y="336"/>
                  </a:lnTo>
                  <a:lnTo>
                    <a:pt x="37" y="319"/>
                  </a:lnTo>
                  <a:lnTo>
                    <a:pt x="37" y="202"/>
                  </a:lnTo>
                  <a:cubicBezTo>
                    <a:pt x="37" y="134"/>
                    <a:pt x="37" y="85"/>
                    <a:pt x="53" y="1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1409946" y="1639852"/>
              <a:ext cx="71911" cy="190704"/>
            </a:xfrm>
            <a:custGeom>
              <a:avLst/>
              <a:gdLst/>
              <a:ahLst/>
              <a:cxnLst/>
              <a:rect l="l" t="t" r="r" b="b"/>
              <a:pathLst>
                <a:path w="724" h="1920" extrusionOk="0">
                  <a:moveTo>
                    <a:pt x="0" y="1"/>
                  </a:moveTo>
                  <a:lnTo>
                    <a:pt x="0" y="17"/>
                  </a:lnTo>
                  <a:cubicBezTo>
                    <a:pt x="117" y="134"/>
                    <a:pt x="186" y="267"/>
                    <a:pt x="271" y="384"/>
                  </a:cubicBezTo>
                  <a:cubicBezTo>
                    <a:pt x="303" y="437"/>
                    <a:pt x="319" y="485"/>
                    <a:pt x="352" y="522"/>
                  </a:cubicBezTo>
                  <a:cubicBezTo>
                    <a:pt x="372" y="554"/>
                    <a:pt x="404" y="586"/>
                    <a:pt x="420" y="639"/>
                  </a:cubicBezTo>
                  <a:cubicBezTo>
                    <a:pt x="473" y="724"/>
                    <a:pt x="537" y="808"/>
                    <a:pt x="606" y="889"/>
                  </a:cubicBezTo>
                  <a:cubicBezTo>
                    <a:pt x="691" y="1010"/>
                    <a:pt x="675" y="1144"/>
                    <a:pt x="675" y="1277"/>
                  </a:cubicBezTo>
                  <a:cubicBezTo>
                    <a:pt x="654" y="1293"/>
                    <a:pt x="654" y="1313"/>
                    <a:pt x="654" y="1330"/>
                  </a:cubicBezTo>
                  <a:cubicBezTo>
                    <a:pt x="638" y="1479"/>
                    <a:pt x="638" y="1633"/>
                    <a:pt x="654" y="1782"/>
                  </a:cubicBezTo>
                  <a:cubicBezTo>
                    <a:pt x="654" y="1818"/>
                    <a:pt x="638" y="1835"/>
                    <a:pt x="638" y="1867"/>
                  </a:cubicBezTo>
                  <a:cubicBezTo>
                    <a:pt x="638" y="1867"/>
                    <a:pt x="622" y="1883"/>
                    <a:pt x="622" y="1899"/>
                  </a:cubicBezTo>
                  <a:lnTo>
                    <a:pt x="622" y="1919"/>
                  </a:lnTo>
                  <a:lnTo>
                    <a:pt x="638" y="1919"/>
                  </a:lnTo>
                  <a:lnTo>
                    <a:pt x="638" y="1899"/>
                  </a:lnTo>
                  <a:cubicBezTo>
                    <a:pt x="654" y="1899"/>
                    <a:pt x="654" y="1883"/>
                    <a:pt x="654" y="1867"/>
                  </a:cubicBezTo>
                  <a:cubicBezTo>
                    <a:pt x="675" y="1851"/>
                    <a:pt x="691" y="1818"/>
                    <a:pt x="675" y="1782"/>
                  </a:cubicBezTo>
                  <a:cubicBezTo>
                    <a:pt x="675" y="1633"/>
                    <a:pt x="675" y="1479"/>
                    <a:pt x="691" y="1346"/>
                  </a:cubicBezTo>
                  <a:lnTo>
                    <a:pt x="691" y="1277"/>
                  </a:lnTo>
                  <a:cubicBezTo>
                    <a:pt x="707" y="1144"/>
                    <a:pt x="723" y="1010"/>
                    <a:pt x="622" y="873"/>
                  </a:cubicBezTo>
                  <a:cubicBezTo>
                    <a:pt x="553" y="808"/>
                    <a:pt x="489" y="707"/>
                    <a:pt x="436" y="623"/>
                  </a:cubicBezTo>
                  <a:cubicBezTo>
                    <a:pt x="420" y="586"/>
                    <a:pt x="404" y="538"/>
                    <a:pt x="372" y="506"/>
                  </a:cubicBezTo>
                  <a:cubicBezTo>
                    <a:pt x="352" y="469"/>
                    <a:pt x="319" y="421"/>
                    <a:pt x="287" y="368"/>
                  </a:cubicBezTo>
                  <a:cubicBezTo>
                    <a:pt x="218" y="251"/>
                    <a:pt x="133" y="118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978578" y="3395322"/>
              <a:ext cx="6953" cy="91975"/>
            </a:xfrm>
            <a:custGeom>
              <a:avLst/>
              <a:gdLst/>
              <a:ahLst/>
              <a:cxnLst/>
              <a:rect l="l" t="t" r="r" b="b"/>
              <a:pathLst>
                <a:path w="70" h="926" extrusionOk="0">
                  <a:moveTo>
                    <a:pt x="17" y="0"/>
                  </a:moveTo>
                  <a:cubicBezTo>
                    <a:pt x="17" y="0"/>
                    <a:pt x="0" y="0"/>
                    <a:pt x="0" y="16"/>
                  </a:cubicBezTo>
                  <a:cubicBezTo>
                    <a:pt x="17" y="166"/>
                    <a:pt x="17" y="319"/>
                    <a:pt x="17" y="469"/>
                  </a:cubicBezTo>
                  <a:lnTo>
                    <a:pt x="17" y="772"/>
                  </a:lnTo>
                  <a:lnTo>
                    <a:pt x="17" y="808"/>
                  </a:lnTo>
                  <a:cubicBezTo>
                    <a:pt x="17" y="840"/>
                    <a:pt x="17" y="889"/>
                    <a:pt x="49" y="925"/>
                  </a:cubicBezTo>
                  <a:lnTo>
                    <a:pt x="69" y="925"/>
                  </a:lnTo>
                  <a:lnTo>
                    <a:pt x="69" y="909"/>
                  </a:lnTo>
                  <a:cubicBezTo>
                    <a:pt x="33" y="873"/>
                    <a:pt x="49" y="840"/>
                    <a:pt x="49" y="808"/>
                  </a:cubicBezTo>
                  <a:lnTo>
                    <a:pt x="49" y="772"/>
                  </a:lnTo>
                  <a:lnTo>
                    <a:pt x="49" y="469"/>
                  </a:lnTo>
                  <a:cubicBezTo>
                    <a:pt x="49" y="319"/>
                    <a:pt x="49" y="166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88292" y="2829964"/>
              <a:ext cx="4867" cy="20163"/>
            </a:xfrm>
            <a:custGeom>
              <a:avLst/>
              <a:gdLst/>
              <a:ahLst/>
              <a:cxnLst/>
              <a:rect l="l" t="t" r="r" b="b"/>
              <a:pathLst>
                <a:path w="49" h="203" extrusionOk="0">
                  <a:moveTo>
                    <a:pt x="17" y="0"/>
                  </a:moveTo>
                  <a:lnTo>
                    <a:pt x="17" y="16"/>
                  </a:lnTo>
                  <a:lnTo>
                    <a:pt x="17" y="69"/>
                  </a:lnTo>
                  <a:cubicBezTo>
                    <a:pt x="0" y="117"/>
                    <a:pt x="0" y="154"/>
                    <a:pt x="17" y="202"/>
                  </a:cubicBezTo>
                  <a:lnTo>
                    <a:pt x="33" y="202"/>
                  </a:lnTo>
                  <a:cubicBezTo>
                    <a:pt x="49" y="202"/>
                    <a:pt x="49" y="186"/>
                    <a:pt x="49" y="186"/>
                  </a:cubicBezTo>
                  <a:cubicBezTo>
                    <a:pt x="33" y="154"/>
                    <a:pt x="33" y="117"/>
                    <a:pt x="33" y="69"/>
                  </a:cubicBezTo>
                  <a:lnTo>
                    <a:pt x="33" y="16"/>
                  </a:ln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1409946" y="1646308"/>
              <a:ext cx="6853" cy="160609"/>
            </a:xfrm>
            <a:custGeom>
              <a:avLst/>
              <a:gdLst/>
              <a:ahLst/>
              <a:cxnLst/>
              <a:rect l="l" t="t" r="r" b="b"/>
              <a:pathLst>
                <a:path w="69" h="1617" extrusionOk="0">
                  <a:moveTo>
                    <a:pt x="49" y="0"/>
                  </a:moveTo>
                  <a:cubicBezTo>
                    <a:pt x="16" y="37"/>
                    <a:pt x="16" y="53"/>
                    <a:pt x="16" y="101"/>
                  </a:cubicBezTo>
                  <a:lnTo>
                    <a:pt x="16" y="372"/>
                  </a:lnTo>
                  <a:cubicBezTo>
                    <a:pt x="0" y="574"/>
                    <a:pt x="0" y="776"/>
                    <a:pt x="16" y="978"/>
                  </a:cubicBezTo>
                  <a:cubicBezTo>
                    <a:pt x="32" y="1147"/>
                    <a:pt x="32" y="1313"/>
                    <a:pt x="32" y="1467"/>
                  </a:cubicBezTo>
                  <a:lnTo>
                    <a:pt x="32" y="1483"/>
                  </a:lnTo>
                  <a:cubicBezTo>
                    <a:pt x="49" y="1531"/>
                    <a:pt x="49" y="1568"/>
                    <a:pt x="16" y="1600"/>
                  </a:cubicBezTo>
                  <a:lnTo>
                    <a:pt x="16" y="1616"/>
                  </a:lnTo>
                  <a:lnTo>
                    <a:pt x="32" y="1616"/>
                  </a:lnTo>
                  <a:cubicBezTo>
                    <a:pt x="69" y="1584"/>
                    <a:pt x="69" y="1531"/>
                    <a:pt x="69" y="1483"/>
                  </a:cubicBezTo>
                  <a:lnTo>
                    <a:pt x="69" y="1467"/>
                  </a:lnTo>
                  <a:cubicBezTo>
                    <a:pt x="69" y="1313"/>
                    <a:pt x="49" y="1147"/>
                    <a:pt x="49" y="978"/>
                  </a:cubicBezTo>
                  <a:cubicBezTo>
                    <a:pt x="32" y="776"/>
                    <a:pt x="32" y="574"/>
                    <a:pt x="32" y="372"/>
                  </a:cubicBezTo>
                  <a:lnTo>
                    <a:pt x="32" y="101"/>
                  </a:lnTo>
                  <a:cubicBezTo>
                    <a:pt x="32" y="69"/>
                    <a:pt x="49" y="53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487019" y="2031093"/>
              <a:ext cx="153854" cy="203914"/>
            </a:xfrm>
            <a:custGeom>
              <a:avLst/>
              <a:gdLst/>
              <a:ahLst/>
              <a:cxnLst/>
              <a:rect l="l" t="t" r="r" b="b"/>
              <a:pathLst>
                <a:path w="1549" h="2053" extrusionOk="0">
                  <a:moveTo>
                    <a:pt x="1500" y="0"/>
                  </a:moveTo>
                  <a:lnTo>
                    <a:pt x="1500" y="16"/>
                  </a:lnTo>
                  <a:cubicBezTo>
                    <a:pt x="1516" y="101"/>
                    <a:pt x="1516" y="182"/>
                    <a:pt x="1516" y="267"/>
                  </a:cubicBezTo>
                  <a:cubicBezTo>
                    <a:pt x="1500" y="319"/>
                    <a:pt x="1500" y="368"/>
                    <a:pt x="1500" y="420"/>
                  </a:cubicBezTo>
                  <a:cubicBezTo>
                    <a:pt x="1516" y="586"/>
                    <a:pt x="1516" y="772"/>
                    <a:pt x="1516" y="941"/>
                  </a:cubicBezTo>
                  <a:lnTo>
                    <a:pt x="1516" y="1160"/>
                  </a:lnTo>
                  <a:cubicBezTo>
                    <a:pt x="1516" y="1228"/>
                    <a:pt x="1516" y="1244"/>
                    <a:pt x="1447" y="1277"/>
                  </a:cubicBezTo>
                  <a:cubicBezTo>
                    <a:pt x="1079" y="1463"/>
                    <a:pt x="724" y="1665"/>
                    <a:pt x="352" y="1850"/>
                  </a:cubicBezTo>
                  <a:cubicBezTo>
                    <a:pt x="251" y="1919"/>
                    <a:pt x="134" y="1968"/>
                    <a:pt x="17" y="2036"/>
                  </a:cubicBezTo>
                  <a:cubicBezTo>
                    <a:pt x="17" y="2036"/>
                    <a:pt x="1" y="2052"/>
                    <a:pt x="17" y="2052"/>
                  </a:cubicBezTo>
                  <a:lnTo>
                    <a:pt x="33" y="2052"/>
                  </a:lnTo>
                  <a:cubicBezTo>
                    <a:pt x="150" y="2000"/>
                    <a:pt x="251" y="1935"/>
                    <a:pt x="372" y="1883"/>
                  </a:cubicBezTo>
                  <a:cubicBezTo>
                    <a:pt x="724" y="1681"/>
                    <a:pt x="1096" y="1495"/>
                    <a:pt x="1463" y="1313"/>
                  </a:cubicBezTo>
                  <a:cubicBezTo>
                    <a:pt x="1532" y="1261"/>
                    <a:pt x="1532" y="1228"/>
                    <a:pt x="1532" y="1160"/>
                  </a:cubicBezTo>
                  <a:lnTo>
                    <a:pt x="1532" y="941"/>
                  </a:lnTo>
                  <a:cubicBezTo>
                    <a:pt x="1532" y="772"/>
                    <a:pt x="1548" y="586"/>
                    <a:pt x="1532" y="404"/>
                  </a:cubicBezTo>
                  <a:lnTo>
                    <a:pt x="1532" y="267"/>
                  </a:lnTo>
                  <a:cubicBezTo>
                    <a:pt x="1548" y="182"/>
                    <a:pt x="1548" y="81"/>
                    <a:pt x="1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523967" y="2699550"/>
              <a:ext cx="113628" cy="51848"/>
            </a:xfrm>
            <a:custGeom>
              <a:avLst/>
              <a:gdLst/>
              <a:ahLst/>
              <a:cxnLst/>
              <a:rect l="l" t="t" r="r" b="b"/>
              <a:pathLst>
                <a:path w="1144" h="522" extrusionOk="0">
                  <a:moveTo>
                    <a:pt x="1128" y="0"/>
                  </a:moveTo>
                  <a:cubicBezTo>
                    <a:pt x="1027" y="16"/>
                    <a:pt x="942" y="53"/>
                    <a:pt x="873" y="101"/>
                  </a:cubicBezTo>
                  <a:cubicBezTo>
                    <a:pt x="825" y="117"/>
                    <a:pt x="788" y="138"/>
                    <a:pt x="756" y="154"/>
                  </a:cubicBezTo>
                  <a:cubicBezTo>
                    <a:pt x="570" y="239"/>
                    <a:pt x="404" y="319"/>
                    <a:pt x="235" y="388"/>
                  </a:cubicBezTo>
                  <a:cubicBezTo>
                    <a:pt x="150" y="420"/>
                    <a:pt x="81" y="457"/>
                    <a:pt x="17" y="489"/>
                  </a:cubicBezTo>
                  <a:cubicBezTo>
                    <a:pt x="0" y="489"/>
                    <a:pt x="0" y="505"/>
                    <a:pt x="0" y="505"/>
                  </a:cubicBezTo>
                  <a:lnTo>
                    <a:pt x="17" y="521"/>
                  </a:lnTo>
                  <a:cubicBezTo>
                    <a:pt x="101" y="489"/>
                    <a:pt x="166" y="457"/>
                    <a:pt x="235" y="420"/>
                  </a:cubicBezTo>
                  <a:cubicBezTo>
                    <a:pt x="404" y="340"/>
                    <a:pt x="586" y="255"/>
                    <a:pt x="772" y="186"/>
                  </a:cubicBezTo>
                  <a:cubicBezTo>
                    <a:pt x="808" y="170"/>
                    <a:pt x="841" y="138"/>
                    <a:pt x="873" y="117"/>
                  </a:cubicBezTo>
                  <a:cubicBezTo>
                    <a:pt x="958" y="85"/>
                    <a:pt x="1043" y="37"/>
                    <a:pt x="1128" y="37"/>
                  </a:cubicBezTo>
                  <a:lnTo>
                    <a:pt x="1144" y="16"/>
                  </a:lnTo>
                  <a:cubicBezTo>
                    <a:pt x="1144" y="0"/>
                    <a:pt x="1128" y="0"/>
                    <a:pt x="1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513936" y="3508850"/>
              <a:ext cx="126937" cy="122070"/>
            </a:xfrm>
            <a:custGeom>
              <a:avLst/>
              <a:gdLst/>
              <a:ahLst/>
              <a:cxnLst/>
              <a:rect l="l" t="t" r="r" b="b"/>
              <a:pathLst>
                <a:path w="1278" h="1229" extrusionOk="0">
                  <a:moveTo>
                    <a:pt x="1245" y="0"/>
                  </a:moveTo>
                  <a:cubicBezTo>
                    <a:pt x="1229" y="0"/>
                    <a:pt x="1229" y="17"/>
                    <a:pt x="1229" y="17"/>
                  </a:cubicBezTo>
                  <a:cubicBezTo>
                    <a:pt x="1245" y="186"/>
                    <a:pt x="1245" y="352"/>
                    <a:pt x="1245" y="521"/>
                  </a:cubicBezTo>
                  <a:cubicBezTo>
                    <a:pt x="1245" y="606"/>
                    <a:pt x="1229" y="691"/>
                    <a:pt x="1245" y="792"/>
                  </a:cubicBezTo>
                  <a:cubicBezTo>
                    <a:pt x="1245" y="841"/>
                    <a:pt x="1212" y="857"/>
                    <a:pt x="1144" y="877"/>
                  </a:cubicBezTo>
                  <a:cubicBezTo>
                    <a:pt x="825" y="978"/>
                    <a:pt x="469" y="1079"/>
                    <a:pt x="134" y="1180"/>
                  </a:cubicBezTo>
                  <a:cubicBezTo>
                    <a:pt x="101" y="1196"/>
                    <a:pt x="65" y="1196"/>
                    <a:pt x="49" y="1196"/>
                  </a:cubicBezTo>
                  <a:cubicBezTo>
                    <a:pt x="33" y="1196"/>
                    <a:pt x="17" y="1212"/>
                    <a:pt x="0" y="1212"/>
                  </a:cubicBezTo>
                  <a:lnTo>
                    <a:pt x="0" y="1228"/>
                  </a:lnTo>
                  <a:lnTo>
                    <a:pt x="49" y="1228"/>
                  </a:lnTo>
                  <a:cubicBezTo>
                    <a:pt x="81" y="1228"/>
                    <a:pt x="101" y="1212"/>
                    <a:pt x="134" y="1212"/>
                  </a:cubicBezTo>
                  <a:cubicBezTo>
                    <a:pt x="485" y="1095"/>
                    <a:pt x="841" y="994"/>
                    <a:pt x="1144" y="909"/>
                  </a:cubicBezTo>
                  <a:cubicBezTo>
                    <a:pt x="1192" y="893"/>
                    <a:pt x="1261" y="857"/>
                    <a:pt x="1261" y="792"/>
                  </a:cubicBezTo>
                  <a:lnTo>
                    <a:pt x="1261" y="521"/>
                  </a:lnTo>
                  <a:cubicBezTo>
                    <a:pt x="1261" y="352"/>
                    <a:pt x="1277" y="186"/>
                    <a:pt x="1245" y="17"/>
                  </a:cubicBezTo>
                  <a:lnTo>
                    <a:pt x="12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1262647" y="2901776"/>
              <a:ext cx="147398" cy="152563"/>
            </a:xfrm>
            <a:custGeom>
              <a:avLst/>
              <a:gdLst/>
              <a:ahLst/>
              <a:cxnLst/>
              <a:rect l="l" t="t" r="r" b="b"/>
              <a:pathLst>
                <a:path w="1484" h="1536" extrusionOk="0">
                  <a:moveTo>
                    <a:pt x="1467" y="0"/>
                  </a:moveTo>
                  <a:cubicBezTo>
                    <a:pt x="1063" y="138"/>
                    <a:pt x="659" y="287"/>
                    <a:pt x="271" y="441"/>
                  </a:cubicBezTo>
                  <a:lnTo>
                    <a:pt x="255" y="457"/>
                  </a:lnTo>
                  <a:cubicBezTo>
                    <a:pt x="170" y="457"/>
                    <a:pt x="85" y="473"/>
                    <a:pt x="37" y="542"/>
                  </a:cubicBezTo>
                  <a:cubicBezTo>
                    <a:pt x="0" y="606"/>
                    <a:pt x="17" y="675"/>
                    <a:pt x="17" y="744"/>
                  </a:cubicBezTo>
                  <a:lnTo>
                    <a:pt x="17" y="808"/>
                  </a:lnTo>
                  <a:lnTo>
                    <a:pt x="17" y="1047"/>
                  </a:lnTo>
                  <a:cubicBezTo>
                    <a:pt x="17" y="1196"/>
                    <a:pt x="17" y="1366"/>
                    <a:pt x="37" y="1515"/>
                  </a:cubicBezTo>
                  <a:cubicBezTo>
                    <a:pt x="37" y="1535"/>
                    <a:pt x="53" y="1535"/>
                    <a:pt x="53" y="1535"/>
                  </a:cubicBezTo>
                  <a:cubicBezTo>
                    <a:pt x="53" y="1535"/>
                    <a:pt x="69" y="1535"/>
                    <a:pt x="69" y="1515"/>
                  </a:cubicBezTo>
                  <a:cubicBezTo>
                    <a:pt x="53" y="1366"/>
                    <a:pt x="53" y="1196"/>
                    <a:pt x="53" y="1047"/>
                  </a:cubicBezTo>
                  <a:lnTo>
                    <a:pt x="53" y="808"/>
                  </a:lnTo>
                  <a:lnTo>
                    <a:pt x="53" y="744"/>
                  </a:lnTo>
                  <a:cubicBezTo>
                    <a:pt x="37" y="675"/>
                    <a:pt x="37" y="606"/>
                    <a:pt x="69" y="558"/>
                  </a:cubicBezTo>
                  <a:cubicBezTo>
                    <a:pt x="101" y="489"/>
                    <a:pt x="186" y="489"/>
                    <a:pt x="255" y="473"/>
                  </a:cubicBezTo>
                  <a:lnTo>
                    <a:pt x="287" y="473"/>
                  </a:lnTo>
                  <a:cubicBezTo>
                    <a:pt x="659" y="323"/>
                    <a:pt x="1063" y="154"/>
                    <a:pt x="1467" y="21"/>
                  </a:cubicBezTo>
                  <a:cubicBezTo>
                    <a:pt x="1483" y="21"/>
                    <a:pt x="1483" y="21"/>
                    <a:pt x="1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1553570" y="3229548"/>
              <a:ext cx="5264" cy="78765"/>
            </a:xfrm>
            <a:custGeom>
              <a:avLst/>
              <a:gdLst/>
              <a:ahLst/>
              <a:cxnLst/>
              <a:rect l="l" t="t" r="r" b="b"/>
              <a:pathLst>
                <a:path w="53" h="793" extrusionOk="0">
                  <a:moveTo>
                    <a:pt x="37" y="1"/>
                  </a:moveTo>
                  <a:lnTo>
                    <a:pt x="37" y="17"/>
                  </a:lnTo>
                  <a:cubicBezTo>
                    <a:pt x="0" y="134"/>
                    <a:pt x="16" y="271"/>
                    <a:pt x="16" y="405"/>
                  </a:cubicBezTo>
                  <a:lnTo>
                    <a:pt x="16" y="639"/>
                  </a:lnTo>
                  <a:lnTo>
                    <a:pt x="16" y="675"/>
                  </a:lnTo>
                  <a:cubicBezTo>
                    <a:pt x="16" y="708"/>
                    <a:pt x="16" y="740"/>
                    <a:pt x="0" y="776"/>
                  </a:cubicBezTo>
                  <a:lnTo>
                    <a:pt x="0" y="793"/>
                  </a:lnTo>
                  <a:lnTo>
                    <a:pt x="16" y="793"/>
                  </a:lnTo>
                  <a:lnTo>
                    <a:pt x="16" y="776"/>
                  </a:lnTo>
                  <a:cubicBezTo>
                    <a:pt x="53" y="740"/>
                    <a:pt x="37" y="708"/>
                    <a:pt x="37" y="675"/>
                  </a:cubicBezTo>
                  <a:lnTo>
                    <a:pt x="37" y="639"/>
                  </a:lnTo>
                  <a:lnTo>
                    <a:pt x="37" y="405"/>
                  </a:lnTo>
                  <a:cubicBezTo>
                    <a:pt x="37" y="271"/>
                    <a:pt x="37" y="154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511949" y="2228054"/>
              <a:ext cx="124057" cy="63965"/>
            </a:xfrm>
            <a:custGeom>
              <a:avLst/>
              <a:gdLst/>
              <a:ahLst/>
              <a:cxnLst/>
              <a:rect l="l" t="t" r="r" b="b"/>
              <a:pathLst>
                <a:path w="1249" h="644" extrusionOk="0">
                  <a:moveTo>
                    <a:pt x="1232" y="1"/>
                  </a:moveTo>
                  <a:cubicBezTo>
                    <a:pt x="1131" y="17"/>
                    <a:pt x="1047" y="69"/>
                    <a:pt x="978" y="118"/>
                  </a:cubicBezTo>
                  <a:cubicBezTo>
                    <a:pt x="929" y="138"/>
                    <a:pt x="893" y="170"/>
                    <a:pt x="845" y="187"/>
                  </a:cubicBezTo>
                  <a:cubicBezTo>
                    <a:pt x="643" y="288"/>
                    <a:pt x="441" y="389"/>
                    <a:pt x="255" y="490"/>
                  </a:cubicBezTo>
                  <a:cubicBezTo>
                    <a:pt x="170" y="542"/>
                    <a:pt x="85" y="574"/>
                    <a:pt x="0" y="623"/>
                  </a:cubicBezTo>
                  <a:lnTo>
                    <a:pt x="0" y="643"/>
                  </a:lnTo>
                  <a:lnTo>
                    <a:pt x="20" y="643"/>
                  </a:lnTo>
                  <a:cubicBezTo>
                    <a:pt x="101" y="607"/>
                    <a:pt x="186" y="558"/>
                    <a:pt x="271" y="522"/>
                  </a:cubicBezTo>
                  <a:cubicBezTo>
                    <a:pt x="457" y="405"/>
                    <a:pt x="659" y="304"/>
                    <a:pt x="861" y="219"/>
                  </a:cubicBezTo>
                  <a:cubicBezTo>
                    <a:pt x="909" y="187"/>
                    <a:pt x="946" y="170"/>
                    <a:pt x="978" y="138"/>
                  </a:cubicBezTo>
                  <a:cubicBezTo>
                    <a:pt x="1063" y="86"/>
                    <a:pt x="1148" y="53"/>
                    <a:pt x="1232" y="37"/>
                  </a:cubicBezTo>
                  <a:cubicBezTo>
                    <a:pt x="1249" y="37"/>
                    <a:pt x="1249" y="37"/>
                    <a:pt x="1249" y="17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1909849" y="1960870"/>
              <a:ext cx="165376" cy="369191"/>
            </a:xfrm>
            <a:custGeom>
              <a:avLst/>
              <a:gdLst/>
              <a:ahLst/>
              <a:cxnLst/>
              <a:rect l="l" t="t" r="r" b="b"/>
              <a:pathLst>
                <a:path w="1665" h="3717" extrusionOk="0">
                  <a:moveTo>
                    <a:pt x="0" y="0"/>
                  </a:moveTo>
                  <a:lnTo>
                    <a:pt x="0" y="16"/>
                  </a:lnTo>
                  <a:cubicBezTo>
                    <a:pt x="33" y="33"/>
                    <a:pt x="49" y="65"/>
                    <a:pt x="85" y="101"/>
                  </a:cubicBezTo>
                  <a:lnTo>
                    <a:pt x="85" y="134"/>
                  </a:lnTo>
                  <a:cubicBezTo>
                    <a:pt x="352" y="586"/>
                    <a:pt x="606" y="1059"/>
                    <a:pt x="857" y="1515"/>
                  </a:cubicBezTo>
                  <a:lnTo>
                    <a:pt x="1043" y="1834"/>
                  </a:lnTo>
                  <a:cubicBezTo>
                    <a:pt x="1095" y="1919"/>
                    <a:pt x="1128" y="1984"/>
                    <a:pt x="1176" y="2069"/>
                  </a:cubicBezTo>
                  <a:cubicBezTo>
                    <a:pt x="1297" y="2287"/>
                    <a:pt x="1431" y="2525"/>
                    <a:pt x="1564" y="2759"/>
                  </a:cubicBezTo>
                  <a:cubicBezTo>
                    <a:pt x="1564" y="2776"/>
                    <a:pt x="1564" y="2776"/>
                    <a:pt x="1580" y="2792"/>
                  </a:cubicBezTo>
                  <a:cubicBezTo>
                    <a:pt x="1616" y="2844"/>
                    <a:pt x="1633" y="2877"/>
                    <a:pt x="1564" y="2909"/>
                  </a:cubicBezTo>
                  <a:cubicBezTo>
                    <a:pt x="1548" y="2929"/>
                    <a:pt x="1564" y="2945"/>
                    <a:pt x="1564" y="2961"/>
                  </a:cubicBezTo>
                  <a:lnTo>
                    <a:pt x="1564" y="2978"/>
                  </a:lnTo>
                  <a:lnTo>
                    <a:pt x="1564" y="3264"/>
                  </a:lnTo>
                  <a:cubicBezTo>
                    <a:pt x="1548" y="3414"/>
                    <a:pt x="1532" y="3567"/>
                    <a:pt x="1580" y="3717"/>
                  </a:cubicBezTo>
                  <a:lnTo>
                    <a:pt x="1600" y="3717"/>
                  </a:lnTo>
                  <a:cubicBezTo>
                    <a:pt x="1616" y="3717"/>
                    <a:pt x="1616" y="3717"/>
                    <a:pt x="1616" y="3701"/>
                  </a:cubicBezTo>
                  <a:cubicBezTo>
                    <a:pt x="1564" y="3567"/>
                    <a:pt x="1564" y="3414"/>
                    <a:pt x="1580" y="3264"/>
                  </a:cubicBezTo>
                  <a:cubicBezTo>
                    <a:pt x="1580" y="3163"/>
                    <a:pt x="1600" y="3062"/>
                    <a:pt x="1580" y="2961"/>
                  </a:cubicBezTo>
                  <a:lnTo>
                    <a:pt x="1580" y="2945"/>
                  </a:lnTo>
                  <a:cubicBezTo>
                    <a:pt x="1665" y="2877"/>
                    <a:pt x="1633" y="2808"/>
                    <a:pt x="1600" y="2776"/>
                  </a:cubicBezTo>
                  <a:cubicBezTo>
                    <a:pt x="1600" y="2759"/>
                    <a:pt x="1580" y="2759"/>
                    <a:pt x="1580" y="2743"/>
                  </a:cubicBezTo>
                  <a:cubicBezTo>
                    <a:pt x="1463" y="2505"/>
                    <a:pt x="1330" y="2271"/>
                    <a:pt x="1196" y="2052"/>
                  </a:cubicBezTo>
                  <a:cubicBezTo>
                    <a:pt x="1160" y="1968"/>
                    <a:pt x="1111" y="1899"/>
                    <a:pt x="1075" y="1834"/>
                  </a:cubicBezTo>
                  <a:lnTo>
                    <a:pt x="893" y="1495"/>
                  </a:lnTo>
                  <a:cubicBezTo>
                    <a:pt x="639" y="1043"/>
                    <a:pt x="368" y="570"/>
                    <a:pt x="118" y="117"/>
                  </a:cubicBezTo>
                  <a:lnTo>
                    <a:pt x="101" y="101"/>
                  </a:lnTo>
                  <a:cubicBezTo>
                    <a:pt x="85" y="49"/>
                    <a:pt x="65" y="16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891470" y="1738680"/>
              <a:ext cx="6953" cy="26420"/>
            </a:xfrm>
            <a:custGeom>
              <a:avLst/>
              <a:gdLst/>
              <a:ahLst/>
              <a:cxnLst/>
              <a:rect l="l" t="t" r="r" b="b"/>
              <a:pathLst>
                <a:path w="70" h="266" extrusionOk="0">
                  <a:moveTo>
                    <a:pt x="19" y="0"/>
                  </a:moveTo>
                  <a:cubicBezTo>
                    <a:pt x="17" y="0"/>
                    <a:pt x="17" y="5"/>
                    <a:pt x="17" y="15"/>
                  </a:cubicBezTo>
                  <a:cubicBezTo>
                    <a:pt x="1" y="15"/>
                    <a:pt x="1" y="15"/>
                    <a:pt x="1" y="32"/>
                  </a:cubicBezTo>
                  <a:cubicBezTo>
                    <a:pt x="37" y="80"/>
                    <a:pt x="37" y="133"/>
                    <a:pt x="37" y="181"/>
                  </a:cubicBezTo>
                  <a:lnTo>
                    <a:pt x="37" y="250"/>
                  </a:lnTo>
                  <a:cubicBezTo>
                    <a:pt x="37" y="250"/>
                    <a:pt x="37" y="266"/>
                    <a:pt x="53" y="266"/>
                  </a:cubicBezTo>
                  <a:lnTo>
                    <a:pt x="53" y="250"/>
                  </a:lnTo>
                  <a:lnTo>
                    <a:pt x="53" y="181"/>
                  </a:lnTo>
                  <a:cubicBezTo>
                    <a:pt x="53" y="133"/>
                    <a:pt x="69" y="64"/>
                    <a:pt x="37" y="15"/>
                  </a:cubicBezTo>
                  <a:cubicBezTo>
                    <a:pt x="27" y="5"/>
                    <a:pt x="22" y="0"/>
                    <a:pt x="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1411536" y="3259644"/>
              <a:ext cx="90386" cy="179083"/>
            </a:xfrm>
            <a:custGeom>
              <a:avLst/>
              <a:gdLst/>
              <a:ahLst/>
              <a:cxnLst/>
              <a:rect l="l" t="t" r="r" b="b"/>
              <a:pathLst>
                <a:path w="910" h="1803" extrusionOk="0">
                  <a:moveTo>
                    <a:pt x="33" y="1"/>
                  </a:moveTo>
                  <a:cubicBezTo>
                    <a:pt x="0" y="33"/>
                    <a:pt x="0" y="69"/>
                    <a:pt x="0" y="102"/>
                  </a:cubicBezTo>
                  <a:lnTo>
                    <a:pt x="0" y="118"/>
                  </a:lnTo>
                  <a:lnTo>
                    <a:pt x="0" y="910"/>
                  </a:lnTo>
                  <a:lnTo>
                    <a:pt x="0" y="926"/>
                  </a:lnTo>
                  <a:cubicBezTo>
                    <a:pt x="0" y="978"/>
                    <a:pt x="0" y="1027"/>
                    <a:pt x="85" y="1063"/>
                  </a:cubicBezTo>
                  <a:cubicBezTo>
                    <a:pt x="154" y="1079"/>
                    <a:pt x="186" y="1128"/>
                    <a:pt x="235" y="1180"/>
                  </a:cubicBezTo>
                  <a:cubicBezTo>
                    <a:pt x="255" y="1196"/>
                    <a:pt x="271" y="1213"/>
                    <a:pt x="303" y="1229"/>
                  </a:cubicBezTo>
                  <a:cubicBezTo>
                    <a:pt x="473" y="1398"/>
                    <a:pt x="659" y="1548"/>
                    <a:pt x="840" y="1701"/>
                  </a:cubicBezTo>
                  <a:cubicBezTo>
                    <a:pt x="861" y="1718"/>
                    <a:pt x="861" y="1734"/>
                    <a:pt x="877" y="1770"/>
                  </a:cubicBezTo>
                  <a:cubicBezTo>
                    <a:pt x="877" y="1770"/>
                    <a:pt x="877" y="1786"/>
                    <a:pt x="893" y="1802"/>
                  </a:cubicBezTo>
                  <a:lnTo>
                    <a:pt x="909" y="1802"/>
                  </a:lnTo>
                  <a:lnTo>
                    <a:pt x="909" y="1786"/>
                  </a:lnTo>
                  <a:cubicBezTo>
                    <a:pt x="909" y="1786"/>
                    <a:pt x="909" y="1770"/>
                    <a:pt x="893" y="1750"/>
                  </a:cubicBezTo>
                  <a:cubicBezTo>
                    <a:pt x="893" y="1734"/>
                    <a:pt x="877" y="1701"/>
                    <a:pt x="861" y="1685"/>
                  </a:cubicBezTo>
                  <a:cubicBezTo>
                    <a:pt x="675" y="1532"/>
                    <a:pt x="489" y="1366"/>
                    <a:pt x="319" y="1213"/>
                  </a:cubicBezTo>
                  <a:cubicBezTo>
                    <a:pt x="303" y="1196"/>
                    <a:pt x="271" y="1180"/>
                    <a:pt x="255" y="1164"/>
                  </a:cubicBezTo>
                  <a:cubicBezTo>
                    <a:pt x="202" y="1095"/>
                    <a:pt x="154" y="1043"/>
                    <a:pt x="101" y="1027"/>
                  </a:cubicBezTo>
                  <a:cubicBezTo>
                    <a:pt x="16" y="1011"/>
                    <a:pt x="16" y="978"/>
                    <a:pt x="16" y="926"/>
                  </a:cubicBezTo>
                  <a:lnTo>
                    <a:pt x="16" y="910"/>
                  </a:lnTo>
                  <a:lnTo>
                    <a:pt x="16" y="118"/>
                  </a:lnTo>
                  <a:lnTo>
                    <a:pt x="16" y="102"/>
                  </a:lnTo>
                  <a:cubicBezTo>
                    <a:pt x="16" y="69"/>
                    <a:pt x="16" y="33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930008" y="3411015"/>
              <a:ext cx="5364" cy="92670"/>
            </a:xfrm>
            <a:custGeom>
              <a:avLst/>
              <a:gdLst/>
              <a:ahLst/>
              <a:cxnLst/>
              <a:rect l="l" t="t" r="r" b="b"/>
              <a:pathLst>
                <a:path w="54" h="933" extrusionOk="0">
                  <a:moveTo>
                    <a:pt x="5" y="1"/>
                  </a:moveTo>
                  <a:cubicBezTo>
                    <a:pt x="2" y="1"/>
                    <a:pt x="1" y="2"/>
                    <a:pt x="1" y="8"/>
                  </a:cubicBezTo>
                  <a:lnTo>
                    <a:pt x="1" y="24"/>
                  </a:lnTo>
                  <a:cubicBezTo>
                    <a:pt x="17" y="60"/>
                    <a:pt x="17" y="109"/>
                    <a:pt x="17" y="161"/>
                  </a:cubicBezTo>
                  <a:lnTo>
                    <a:pt x="17" y="396"/>
                  </a:lnTo>
                  <a:lnTo>
                    <a:pt x="17" y="783"/>
                  </a:lnTo>
                  <a:cubicBezTo>
                    <a:pt x="1" y="816"/>
                    <a:pt x="17" y="852"/>
                    <a:pt x="17" y="884"/>
                  </a:cubicBezTo>
                  <a:lnTo>
                    <a:pt x="17" y="917"/>
                  </a:lnTo>
                  <a:cubicBezTo>
                    <a:pt x="17" y="933"/>
                    <a:pt x="33" y="933"/>
                    <a:pt x="33" y="933"/>
                  </a:cubicBezTo>
                  <a:cubicBezTo>
                    <a:pt x="53" y="933"/>
                    <a:pt x="53" y="933"/>
                    <a:pt x="53" y="917"/>
                  </a:cubicBezTo>
                  <a:cubicBezTo>
                    <a:pt x="53" y="901"/>
                    <a:pt x="53" y="884"/>
                    <a:pt x="33" y="868"/>
                  </a:cubicBezTo>
                  <a:lnTo>
                    <a:pt x="33" y="783"/>
                  </a:lnTo>
                  <a:cubicBezTo>
                    <a:pt x="53" y="650"/>
                    <a:pt x="53" y="513"/>
                    <a:pt x="53" y="396"/>
                  </a:cubicBezTo>
                  <a:lnTo>
                    <a:pt x="53" y="161"/>
                  </a:lnTo>
                  <a:cubicBezTo>
                    <a:pt x="53" y="109"/>
                    <a:pt x="53" y="60"/>
                    <a:pt x="17" y="8"/>
                  </a:cubicBezTo>
                  <a:cubicBezTo>
                    <a:pt x="17" y="8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2008578" y="2724779"/>
              <a:ext cx="3278" cy="33473"/>
            </a:xfrm>
            <a:custGeom>
              <a:avLst/>
              <a:gdLst/>
              <a:ahLst/>
              <a:cxnLst/>
              <a:rect l="l" t="t" r="r" b="b"/>
              <a:pathLst>
                <a:path w="33" h="337" extrusionOk="0">
                  <a:moveTo>
                    <a:pt x="33" y="1"/>
                  </a:moveTo>
                  <a:cubicBezTo>
                    <a:pt x="16" y="1"/>
                    <a:pt x="16" y="17"/>
                    <a:pt x="16" y="17"/>
                  </a:cubicBezTo>
                  <a:cubicBezTo>
                    <a:pt x="0" y="86"/>
                    <a:pt x="0" y="150"/>
                    <a:pt x="0" y="203"/>
                  </a:cubicBezTo>
                  <a:lnTo>
                    <a:pt x="0" y="320"/>
                  </a:lnTo>
                  <a:cubicBezTo>
                    <a:pt x="0" y="320"/>
                    <a:pt x="0" y="336"/>
                    <a:pt x="16" y="336"/>
                  </a:cubicBezTo>
                  <a:lnTo>
                    <a:pt x="33" y="320"/>
                  </a:lnTo>
                  <a:lnTo>
                    <a:pt x="33" y="203"/>
                  </a:lnTo>
                  <a:cubicBezTo>
                    <a:pt x="16" y="134"/>
                    <a:pt x="16" y="86"/>
                    <a:pt x="33" y="1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1291154" y="1895415"/>
              <a:ext cx="5264" cy="102007"/>
            </a:xfrm>
            <a:custGeom>
              <a:avLst/>
              <a:gdLst/>
              <a:ahLst/>
              <a:cxnLst/>
              <a:rect l="l" t="t" r="r" b="b"/>
              <a:pathLst>
                <a:path w="53" h="1027" extrusionOk="0">
                  <a:moveTo>
                    <a:pt x="0" y="1"/>
                  </a:moveTo>
                  <a:cubicBezTo>
                    <a:pt x="16" y="170"/>
                    <a:pt x="16" y="336"/>
                    <a:pt x="0" y="490"/>
                  </a:cubicBezTo>
                  <a:lnTo>
                    <a:pt x="0" y="809"/>
                  </a:lnTo>
                  <a:lnTo>
                    <a:pt x="0" y="861"/>
                  </a:lnTo>
                  <a:cubicBezTo>
                    <a:pt x="0" y="926"/>
                    <a:pt x="0" y="978"/>
                    <a:pt x="33" y="1027"/>
                  </a:cubicBezTo>
                  <a:lnTo>
                    <a:pt x="53" y="1027"/>
                  </a:lnTo>
                  <a:lnTo>
                    <a:pt x="53" y="1011"/>
                  </a:lnTo>
                  <a:cubicBezTo>
                    <a:pt x="16" y="962"/>
                    <a:pt x="33" y="926"/>
                    <a:pt x="33" y="861"/>
                  </a:cubicBezTo>
                  <a:lnTo>
                    <a:pt x="33" y="809"/>
                  </a:lnTo>
                  <a:lnTo>
                    <a:pt x="33" y="490"/>
                  </a:lnTo>
                  <a:cubicBezTo>
                    <a:pt x="33" y="336"/>
                    <a:pt x="33" y="170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2010167" y="3420153"/>
              <a:ext cx="4867" cy="18574"/>
            </a:xfrm>
            <a:custGeom>
              <a:avLst/>
              <a:gdLst/>
              <a:ahLst/>
              <a:cxnLst/>
              <a:rect l="l" t="t" r="r" b="b"/>
              <a:pathLst>
                <a:path w="49" h="187" extrusionOk="0">
                  <a:moveTo>
                    <a:pt x="49" y="1"/>
                  </a:moveTo>
                  <a:cubicBezTo>
                    <a:pt x="33" y="1"/>
                    <a:pt x="33" y="1"/>
                    <a:pt x="33" y="17"/>
                  </a:cubicBezTo>
                  <a:cubicBezTo>
                    <a:pt x="0" y="53"/>
                    <a:pt x="0" y="85"/>
                    <a:pt x="17" y="118"/>
                  </a:cubicBezTo>
                  <a:lnTo>
                    <a:pt x="17" y="186"/>
                  </a:lnTo>
                  <a:lnTo>
                    <a:pt x="33" y="186"/>
                  </a:lnTo>
                  <a:lnTo>
                    <a:pt x="33" y="118"/>
                  </a:lnTo>
                  <a:cubicBezTo>
                    <a:pt x="33" y="85"/>
                    <a:pt x="33" y="53"/>
                    <a:pt x="49" y="17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1441631" y="3468723"/>
              <a:ext cx="3278" cy="78765"/>
            </a:xfrm>
            <a:custGeom>
              <a:avLst/>
              <a:gdLst/>
              <a:ahLst/>
              <a:cxnLst/>
              <a:rect l="l" t="t" r="r" b="b"/>
              <a:pathLst>
                <a:path w="33" h="793" extrusionOk="0">
                  <a:moveTo>
                    <a:pt x="16" y="0"/>
                  </a:moveTo>
                  <a:cubicBezTo>
                    <a:pt x="16" y="0"/>
                    <a:pt x="0" y="0"/>
                    <a:pt x="0" y="17"/>
                  </a:cubicBezTo>
                  <a:lnTo>
                    <a:pt x="0" y="776"/>
                  </a:lnTo>
                  <a:lnTo>
                    <a:pt x="16" y="792"/>
                  </a:lnTo>
                  <a:lnTo>
                    <a:pt x="33" y="776"/>
                  </a:lnTo>
                  <a:lnTo>
                    <a:pt x="33" y="17"/>
                  </a:lnTo>
                  <a:cubicBezTo>
                    <a:pt x="33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869817" y="3321424"/>
              <a:ext cx="332739" cy="199147"/>
            </a:xfrm>
            <a:custGeom>
              <a:avLst/>
              <a:gdLst/>
              <a:ahLst/>
              <a:cxnLst/>
              <a:rect l="l" t="t" r="r" b="b"/>
              <a:pathLst>
                <a:path w="3350" h="2005" extrusionOk="0">
                  <a:moveTo>
                    <a:pt x="3333" y="1"/>
                  </a:moveTo>
                  <a:cubicBezTo>
                    <a:pt x="3184" y="17"/>
                    <a:pt x="3014" y="86"/>
                    <a:pt x="2861" y="138"/>
                  </a:cubicBezTo>
                  <a:cubicBezTo>
                    <a:pt x="2828" y="138"/>
                    <a:pt x="2796" y="154"/>
                    <a:pt x="2780" y="170"/>
                  </a:cubicBezTo>
                  <a:lnTo>
                    <a:pt x="2643" y="203"/>
                  </a:lnTo>
                  <a:cubicBezTo>
                    <a:pt x="2053" y="405"/>
                    <a:pt x="1467" y="607"/>
                    <a:pt x="877" y="776"/>
                  </a:cubicBezTo>
                  <a:cubicBezTo>
                    <a:pt x="724" y="825"/>
                    <a:pt x="574" y="877"/>
                    <a:pt x="437" y="926"/>
                  </a:cubicBezTo>
                  <a:cubicBezTo>
                    <a:pt x="336" y="962"/>
                    <a:pt x="255" y="995"/>
                    <a:pt x="154" y="1027"/>
                  </a:cubicBezTo>
                  <a:cubicBezTo>
                    <a:pt x="33" y="1063"/>
                    <a:pt x="1" y="1112"/>
                    <a:pt x="1" y="1229"/>
                  </a:cubicBezTo>
                  <a:cubicBezTo>
                    <a:pt x="17" y="1350"/>
                    <a:pt x="1" y="1451"/>
                    <a:pt x="1" y="1568"/>
                  </a:cubicBezTo>
                  <a:cubicBezTo>
                    <a:pt x="1" y="1702"/>
                    <a:pt x="1" y="1855"/>
                    <a:pt x="17" y="2005"/>
                  </a:cubicBezTo>
                  <a:lnTo>
                    <a:pt x="53" y="2005"/>
                  </a:lnTo>
                  <a:cubicBezTo>
                    <a:pt x="33" y="1855"/>
                    <a:pt x="33" y="1702"/>
                    <a:pt x="33" y="1568"/>
                  </a:cubicBezTo>
                  <a:lnTo>
                    <a:pt x="33" y="1229"/>
                  </a:lnTo>
                  <a:cubicBezTo>
                    <a:pt x="17" y="1112"/>
                    <a:pt x="69" y="1079"/>
                    <a:pt x="154" y="1047"/>
                  </a:cubicBezTo>
                  <a:cubicBezTo>
                    <a:pt x="255" y="1011"/>
                    <a:pt x="356" y="995"/>
                    <a:pt x="437" y="962"/>
                  </a:cubicBezTo>
                  <a:lnTo>
                    <a:pt x="893" y="809"/>
                  </a:lnTo>
                  <a:cubicBezTo>
                    <a:pt x="1483" y="623"/>
                    <a:pt x="2073" y="421"/>
                    <a:pt x="2643" y="239"/>
                  </a:cubicBezTo>
                  <a:lnTo>
                    <a:pt x="2780" y="187"/>
                  </a:lnTo>
                  <a:cubicBezTo>
                    <a:pt x="2812" y="187"/>
                    <a:pt x="2845" y="170"/>
                    <a:pt x="2881" y="154"/>
                  </a:cubicBezTo>
                  <a:cubicBezTo>
                    <a:pt x="3030" y="102"/>
                    <a:pt x="3184" y="53"/>
                    <a:pt x="3350" y="17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1921470" y="3575795"/>
              <a:ext cx="132102" cy="158622"/>
            </a:xfrm>
            <a:custGeom>
              <a:avLst/>
              <a:gdLst/>
              <a:ahLst/>
              <a:cxnLst/>
              <a:rect l="l" t="t" r="r" b="b"/>
              <a:pathLst>
                <a:path w="1330" h="1597" extrusionOk="0">
                  <a:moveTo>
                    <a:pt x="69" y="1"/>
                  </a:moveTo>
                  <a:cubicBezTo>
                    <a:pt x="69" y="1"/>
                    <a:pt x="49" y="1"/>
                    <a:pt x="49" y="17"/>
                  </a:cubicBezTo>
                  <a:cubicBezTo>
                    <a:pt x="1" y="134"/>
                    <a:pt x="33" y="219"/>
                    <a:pt x="134" y="304"/>
                  </a:cubicBezTo>
                  <a:cubicBezTo>
                    <a:pt x="372" y="522"/>
                    <a:pt x="590" y="756"/>
                    <a:pt x="809" y="975"/>
                  </a:cubicBezTo>
                  <a:cubicBezTo>
                    <a:pt x="893" y="1059"/>
                    <a:pt x="978" y="1144"/>
                    <a:pt x="1059" y="1229"/>
                  </a:cubicBezTo>
                  <a:cubicBezTo>
                    <a:pt x="1079" y="1245"/>
                    <a:pt x="1095" y="1261"/>
                    <a:pt x="1112" y="1278"/>
                  </a:cubicBezTo>
                  <a:cubicBezTo>
                    <a:pt x="1144" y="1314"/>
                    <a:pt x="1180" y="1346"/>
                    <a:pt x="1213" y="1379"/>
                  </a:cubicBezTo>
                  <a:cubicBezTo>
                    <a:pt x="1281" y="1431"/>
                    <a:pt x="1297" y="1479"/>
                    <a:pt x="1297" y="1580"/>
                  </a:cubicBezTo>
                  <a:cubicBezTo>
                    <a:pt x="1297" y="1597"/>
                    <a:pt x="1297" y="1597"/>
                    <a:pt x="1314" y="1597"/>
                  </a:cubicBezTo>
                  <a:lnTo>
                    <a:pt x="1314" y="1580"/>
                  </a:lnTo>
                  <a:cubicBezTo>
                    <a:pt x="1330" y="1516"/>
                    <a:pt x="1330" y="1431"/>
                    <a:pt x="1229" y="1362"/>
                  </a:cubicBezTo>
                  <a:cubicBezTo>
                    <a:pt x="1196" y="1330"/>
                    <a:pt x="1160" y="1294"/>
                    <a:pt x="1128" y="1261"/>
                  </a:cubicBezTo>
                  <a:cubicBezTo>
                    <a:pt x="1112" y="1245"/>
                    <a:pt x="1095" y="1229"/>
                    <a:pt x="1095" y="1213"/>
                  </a:cubicBezTo>
                  <a:cubicBezTo>
                    <a:pt x="994" y="1128"/>
                    <a:pt x="910" y="1043"/>
                    <a:pt x="825" y="958"/>
                  </a:cubicBezTo>
                  <a:cubicBezTo>
                    <a:pt x="607" y="724"/>
                    <a:pt x="388" y="506"/>
                    <a:pt x="150" y="284"/>
                  </a:cubicBezTo>
                  <a:cubicBezTo>
                    <a:pt x="69" y="203"/>
                    <a:pt x="17" y="134"/>
                    <a:pt x="85" y="17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936861" y="2246529"/>
              <a:ext cx="6456" cy="21752"/>
            </a:xfrm>
            <a:custGeom>
              <a:avLst/>
              <a:gdLst/>
              <a:ahLst/>
              <a:cxnLst/>
              <a:rect l="l" t="t" r="r" b="b"/>
              <a:pathLst>
                <a:path w="65" h="219" extrusionOk="0">
                  <a:moveTo>
                    <a:pt x="16" y="1"/>
                  </a:moveTo>
                  <a:cubicBezTo>
                    <a:pt x="0" y="1"/>
                    <a:pt x="0" y="17"/>
                    <a:pt x="16" y="17"/>
                  </a:cubicBezTo>
                  <a:cubicBezTo>
                    <a:pt x="33" y="69"/>
                    <a:pt x="33" y="118"/>
                    <a:pt x="33" y="170"/>
                  </a:cubicBezTo>
                  <a:lnTo>
                    <a:pt x="33" y="219"/>
                  </a:lnTo>
                  <a:lnTo>
                    <a:pt x="65" y="219"/>
                  </a:lnTo>
                  <a:lnTo>
                    <a:pt x="65" y="170"/>
                  </a:lnTo>
                  <a:cubicBezTo>
                    <a:pt x="65" y="118"/>
                    <a:pt x="65" y="53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0"/>
            <p:cNvSpPr/>
            <p:nvPr/>
          </p:nvSpPr>
          <p:spPr>
            <a:xfrm>
              <a:off x="511949" y="1562776"/>
              <a:ext cx="124057" cy="77176"/>
            </a:xfrm>
            <a:custGeom>
              <a:avLst/>
              <a:gdLst/>
              <a:ahLst/>
              <a:cxnLst/>
              <a:rect l="l" t="t" r="r" b="b"/>
              <a:pathLst>
                <a:path w="1249" h="777" extrusionOk="0">
                  <a:moveTo>
                    <a:pt x="1232" y="1"/>
                  </a:moveTo>
                  <a:cubicBezTo>
                    <a:pt x="1063" y="86"/>
                    <a:pt x="909" y="187"/>
                    <a:pt x="760" y="272"/>
                  </a:cubicBezTo>
                  <a:lnTo>
                    <a:pt x="558" y="421"/>
                  </a:lnTo>
                  <a:cubicBezTo>
                    <a:pt x="424" y="490"/>
                    <a:pt x="287" y="575"/>
                    <a:pt x="170" y="639"/>
                  </a:cubicBezTo>
                  <a:cubicBezTo>
                    <a:pt x="121" y="676"/>
                    <a:pt x="69" y="724"/>
                    <a:pt x="0" y="756"/>
                  </a:cubicBezTo>
                  <a:lnTo>
                    <a:pt x="0" y="777"/>
                  </a:lnTo>
                  <a:lnTo>
                    <a:pt x="20" y="777"/>
                  </a:lnTo>
                  <a:cubicBezTo>
                    <a:pt x="69" y="740"/>
                    <a:pt x="138" y="708"/>
                    <a:pt x="186" y="676"/>
                  </a:cubicBezTo>
                  <a:cubicBezTo>
                    <a:pt x="303" y="591"/>
                    <a:pt x="441" y="506"/>
                    <a:pt x="558" y="437"/>
                  </a:cubicBezTo>
                  <a:cubicBezTo>
                    <a:pt x="643" y="389"/>
                    <a:pt x="707" y="336"/>
                    <a:pt x="776" y="304"/>
                  </a:cubicBezTo>
                  <a:cubicBezTo>
                    <a:pt x="929" y="203"/>
                    <a:pt x="1079" y="102"/>
                    <a:pt x="1232" y="33"/>
                  </a:cubicBezTo>
                  <a:cubicBezTo>
                    <a:pt x="1249" y="33"/>
                    <a:pt x="1249" y="17"/>
                    <a:pt x="1249" y="17"/>
                  </a:cubicBezTo>
                  <a:cubicBezTo>
                    <a:pt x="1249" y="1"/>
                    <a:pt x="1232" y="1"/>
                    <a:pt x="1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0"/>
            <p:cNvSpPr/>
            <p:nvPr/>
          </p:nvSpPr>
          <p:spPr>
            <a:xfrm>
              <a:off x="1742487" y="1965638"/>
              <a:ext cx="140545" cy="322707"/>
            </a:xfrm>
            <a:custGeom>
              <a:avLst/>
              <a:gdLst/>
              <a:ahLst/>
              <a:cxnLst/>
              <a:rect l="l" t="t" r="r" b="b"/>
              <a:pathLst>
                <a:path w="1415" h="3249" extrusionOk="0">
                  <a:moveTo>
                    <a:pt x="53" y="1"/>
                  </a:moveTo>
                  <a:cubicBezTo>
                    <a:pt x="17" y="33"/>
                    <a:pt x="1" y="69"/>
                    <a:pt x="1" y="118"/>
                  </a:cubicBezTo>
                  <a:cubicBezTo>
                    <a:pt x="17" y="288"/>
                    <a:pt x="17" y="473"/>
                    <a:pt x="1" y="639"/>
                  </a:cubicBezTo>
                  <a:lnTo>
                    <a:pt x="1" y="1011"/>
                  </a:lnTo>
                  <a:cubicBezTo>
                    <a:pt x="1" y="1079"/>
                    <a:pt x="17" y="1128"/>
                    <a:pt x="53" y="1180"/>
                  </a:cubicBezTo>
                  <a:cubicBezTo>
                    <a:pt x="538" y="1952"/>
                    <a:pt x="926" y="2558"/>
                    <a:pt x="1282" y="3132"/>
                  </a:cubicBezTo>
                  <a:cubicBezTo>
                    <a:pt x="1282" y="3132"/>
                    <a:pt x="1282" y="3148"/>
                    <a:pt x="1298" y="3164"/>
                  </a:cubicBezTo>
                  <a:cubicBezTo>
                    <a:pt x="1314" y="3200"/>
                    <a:pt x="1330" y="3233"/>
                    <a:pt x="1399" y="3249"/>
                  </a:cubicBezTo>
                  <a:cubicBezTo>
                    <a:pt x="1399" y="3249"/>
                    <a:pt x="1399" y="3233"/>
                    <a:pt x="1415" y="3233"/>
                  </a:cubicBezTo>
                  <a:lnTo>
                    <a:pt x="1399" y="3216"/>
                  </a:lnTo>
                  <a:cubicBezTo>
                    <a:pt x="1346" y="3216"/>
                    <a:pt x="1330" y="3184"/>
                    <a:pt x="1314" y="3148"/>
                  </a:cubicBezTo>
                  <a:cubicBezTo>
                    <a:pt x="1314" y="3132"/>
                    <a:pt x="1298" y="3132"/>
                    <a:pt x="1298" y="3115"/>
                  </a:cubicBezTo>
                  <a:cubicBezTo>
                    <a:pt x="942" y="2542"/>
                    <a:pt x="558" y="1952"/>
                    <a:pt x="70" y="1164"/>
                  </a:cubicBezTo>
                  <a:cubicBezTo>
                    <a:pt x="33" y="1112"/>
                    <a:pt x="33" y="1079"/>
                    <a:pt x="33" y="1011"/>
                  </a:cubicBezTo>
                  <a:cubicBezTo>
                    <a:pt x="17" y="894"/>
                    <a:pt x="33" y="760"/>
                    <a:pt x="33" y="639"/>
                  </a:cubicBezTo>
                  <a:cubicBezTo>
                    <a:pt x="33" y="473"/>
                    <a:pt x="53" y="288"/>
                    <a:pt x="33" y="102"/>
                  </a:cubicBezTo>
                  <a:cubicBezTo>
                    <a:pt x="17" y="86"/>
                    <a:pt x="33" y="53"/>
                    <a:pt x="70" y="1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378162" y="3262922"/>
              <a:ext cx="3377" cy="103993"/>
            </a:xfrm>
            <a:custGeom>
              <a:avLst/>
              <a:gdLst/>
              <a:ahLst/>
              <a:cxnLst/>
              <a:rect l="l" t="t" r="r" b="b"/>
              <a:pathLst>
                <a:path w="34" h="1047" extrusionOk="0">
                  <a:moveTo>
                    <a:pt x="17" y="0"/>
                  </a:moveTo>
                  <a:cubicBezTo>
                    <a:pt x="1" y="0"/>
                    <a:pt x="1" y="20"/>
                    <a:pt x="1" y="20"/>
                  </a:cubicBezTo>
                  <a:lnTo>
                    <a:pt x="1" y="238"/>
                  </a:lnTo>
                  <a:lnTo>
                    <a:pt x="1" y="877"/>
                  </a:lnTo>
                  <a:lnTo>
                    <a:pt x="1" y="978"/>
                  </a:lnTo>
                  <a:cubicBezTo>
                    <a:pt x="1" y="994"/>
                    <a:pt x="1" y="1010"/>
                    <a:pt x="17" y="1030"/>
                  </a:cubicBezTo>
                  <a:lnTo>
                    <a:pt x="17" y="1046"/>
                  </a:lnTo>
                  <a:cubicBezTo>
                    <a:pt x="33" y="1046"/>
                    <a:pt x="33" y="1046"/>
                    <a:pt x="33" y="1030"/>
                  </a:cubicBezTo>
                  <a:lnTo>
                    <a:pt x="33" y="978"/>
                  </a:lnTo>
                  <a:cubicBezTo>
                    <a:pt x="33" y="945"/>
                    <a:pt x="17" y="909"/>
                    <a:pt x="17" y="877"/>
                  </a:cubicBezTo>
                  <a:lnTo>
                    <a:pt x="17" y="238"/>
                  </a:lnTo>
                  <a:lnTo>
                    <a:pt x="17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33505" y="3716241"/>
              <a:ext cx="5364" cy="18176"/>
            </a:xfrm>
            <a:custGeom>
              <a:avLst/>
              <a:gdLst/>
              <a:ahLst/>
              <a:cxnLst/>
              <a:rect l="l" t="t" r="r" b="b"/>
              <a:pathLst>
                <a:path w="54" h="183" extrusionOk="0">
                  <a:moveTo>
                    <a:pt x="21" y="1"/>
                  </a:moveTo>
                  <a:cubicBezTo>
                    <a:pt x="1" y="1"/>
                    <a:pt x="1" y="1"/>
                    <a:pt x="1" y="17"/>
                  </a:cubicBezTo>
                  <a:lnTo>
                    <a:pt x="37" y="166"/>
                  </a:lnTo>
                  <a:cubicBezTo>
                    <a:pt x="37" y="183"/>
                    <a:pt x="37" y="183"/>
                    <a:pt x="53" y="183"/>
                  </a:cubicBezTo>
                  <a:lnTo>
                    <a:pt x="53" y="166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735732" y="2925415"/>
              <a:ext cx="174216" cy="304232"/>
            </a:xfrm>
            <a:custGeom>
              <a:avLst/>
              <a:gdLst/>
              <a:ahLst/>
              <a:cxnLst/>
              <a:rect l="l" t="t" r="r" b="b"/>
              <a:pathLst>
                <a:path w="1754" h="3063" extrusionOk="0">
                  <a:moveTo>
                    <a:pt x="69" y="1"/>
                  </a:moveTo>
                  <a:cubicBezTo>
                    <a:pt x="37" y="33"/>
                    <a:pt x="37" y="65"/>
                    <a:pt x="37" y="102"/>
                  </a:cubicBezTo>
                  <a:lnTo>
                    <a:pt x="37" y="118"/>
                  </a:lnTo>
                  <a:cubicBezTo>
                    <a:pt x="37" y="186"/>
                    <a:pt x="53" y="251"/>
                    <a:pt x="53" y="320"/>
                  </a:cubicBezTo>
                  <a:cubicBezTo>
                    <a:pt x="53" y="469"/>
                    <a:pt x="69" y="639"/>
                    <a:pt x="37" y="772"/>
                  </a:cubicBezTo>
                  <a:cubicBezTo>
                    <a:pt x="0" y="994"/>
                    <a:pt x="101" y="1112"/>
                    <a:pt x="202" y="1229"/>
                  </a:cubicBezTo>
                  <a:lnTo>
                    <a:pt x="222" y="1245"/>
                  </a:lnTo>
                  <a:cubicBezTo>
                    <a:pt x="404" y="1447"/>
                    <a:pt x="574" y="1649"/>
                    <a:pt x="760" y="1851"/>
                  </a:cubicBezTo>
                  <a:cubicBezTo>
                    <a:pt x="861" y="1984"/>
                    <a:pt x="978" y="2121"/>
                    <a:pt x="1079" y="2255"/>
                  </a:cubicBezTo>
                  <a:cubicBezTo>
                    <a:pt x="1281" y="2473"/>
                    <a:pt x="1467" y="2691"/>
                    <a:pt x="1652" y="2893"/>
                  </a:cubicBezTo>
                  <a:cubicBezTo>
                    <a:pt x="1685" y="2929"/>
                    <a:pt x="1685" y="2962"/>
                    <a:pt x="1701" y="2994"/>
                  </a:cubicBezTo>
                  <a:cubicBezTo>
                    <a:pt x="1701" y="3014"/>
                    <a:pt x="1717" y="3047"/>
                    <a:pt x="1717" y="3063"/>
                  </a:cubicBezTo>
                  <a:lnTo>
                    <a:pt x="1737" y="3063"/>
                  </a:lnTo>
                  <a:cubicBezTo>
                    <a:pt x="1737" y="3063"/>
                    <a:pt x="1753" y="3063"/>
                    <a:pt x="1753" y="3047"/>
                  </a:cubicBezTo>
                  <a:cubicBezTo>
                    <a:pt x="1737" y="3030"/>
                    <a:pt x="1737" y="3014"/>
                    <a:pt x="1717" y="2994"/>
                  </a:cubicBezTo>
                  <a:cubicBezTo>
                    <a:pt x="1717" y="2962"/>
                    <a:pt x="1701" y="2913"/>
                    <a:pt x="1669" y="2877"/>
                  </a:cubicBezTo>
                  <a:cubicBezTo>
                    <a:pt x="1483" y="2675"/>
                    <a:pt x="1297" y="2457"/>
                    <a:pt x="1111" y="2239"/>
                  </a:cubicBezTo>
                  <a:cubicBezTo>
                    <a:pt x="994" y="2105"/>
                    <a:pt x="877" y="1968"/>
                    <a:pt x="776" y="1835"/>
                  </a:cubicBezTo>
                  <a:cubicBezTo>
                    <a:pt x="590" y="1633"/>
                    <a:pt x="424" y="1431"/>
                    <a:pt x="239" y="1229"/>
                  </a:cubicBezTo>
                  <a:lnTo>
                    <a:pt x="222" y="1213"/>
                  </a:lnTo>
                  <a:cubicBezTo>
                    <a:pt x="121" y="1075"/>
                    <a:pt x="37" y="974"/>
                    <a:pt x="69" y="792"/>
                  </a:cubicBezTo>
                  <a:cubicBezTo>
                    <a:pt x="85" y="639"/>
                    <a:pt x="85" y="469"/>
                    <a:pt x="69" y="320"/>
                  </a:cubicBezTo>
                  <a:lnTo>
                    <a:pt x="69" y="118"/>
                  </a:lnTo>
                  <a:lnTo>
                    <a:pt x="69" y="102"/>
                  </a:lnTo>
                  <a:cubicBezTo>
                    <a:pt x="69" y="65"/>
                    <a:pt x="69" y="49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89246" y="1405544"/>
              <a:ext cx="4867" cy="78765"/>
            </a:xfrm>
            <a:custGeom>
              <a:avLst/>
              <a:gdLst/>
              <a:ahLst/>
              <a:cxnLst/>
              <a:rect l="l" t="t" r="r" b="b"/>
              <a:pathLst>
                <a:path w="49" h="793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154"/>
                    <a:pt x="16" y="271"/>
                    <a:pt x="0" y="404"/>
                  </a:cubicBezTo>
                  <a:lnTo>
                    <a:pt x="0" y="622"/>
                  </a:lnTo>
                  <a:lnTo>
                    <a:pt x="0" y="675"/>
                  </a:lnTo>
                  <a:cubicBezTo>
                    <a:pt x="0" y="707"/>
                    <a:pt x="0" y="744"/>
                    <a:pt x="16" y="776"/>
                  </a:cubicBezTo>
                  <a:lnTo>
                    <a:pt x="33" y="792"/>
                  </a:lnTo>
                  <a:cubicBezTo>
                    <a:pt x="49" y="792"/>
                    <a:pt x="49" y="776"/>
                    <a:pt x="49" y="776"/>
                  </a:cubicBezTo>
                  <a:cubicBezTo>
                    <a:pt x="33" y="744"/>
                    <a:pt x="33" y="707"/>
                    <a:pt x="33" y="675"/>
                  </a:cubicBezTo>
                  <a:lnTo>
                    <a:pt x="33" y="622"/>
                  </a:lnTo>
                  <a:lnTo>
                    <a:pt x="33" y="404"/>
                  </a:lnTo>
                  <a:cubicBezTo>
                    <a:pt x="33" y="271"/>
                    <a:pt x="33" y="154"/>
                    <a:pt x="16" y="17"/>
                  </a:cubicBezTo>
                  <a:cubicBezTo>
                    <a:pt x="16" y="17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2165412" y="2572712"/>
              <a:ext cx="5364" cy="26619"/>
            </a:xfrm>
            <a:custGeom>
              <a:avLst/>
              <a:gdLst/>
              <a:ahLst/>
              <a:cxnLst/>
              <a:rect l="l" t="t" r="r" b="b"/>
              <a:pathLst>
                <a:path w="54" h="268" extrusionOk="0">
                  <a:moveTo>
                    <a:pt x="37" y="1"/>
                  </a:moveTo>
                  <a:cubicBezTo>
                    <a:pt x="1" y="49"/>
                    <a:pt x="17" y="82"/>
                    <a:pt x="17" y="134"/>
                  </a:cubicBezTo>
                  <a:cubicBezTo>
                    <a:pt x="17" y="166"/>
                    <a:pt x="17" y="219"/>
                    <a:pt x="1" y="251"/>
                  </a:cubicBezTo>
                  <a:lnTo>
                    <a:pt x="1" y="267"/>
                  </a:lnTo>
                  <a:lnTo>
                    <a:pt x="17" y="267"/>
                  </a:lnTo>
                  <a:cubicBezTo>
                    <a:pt x="53" y="219"/>
                    <a:pt x="37" y="166"/>
                    <a:pt x="37" y="134"/>
                  </a:cubicBezTo>
                  <a:cubicBezTo>
                    <a:pt x="37" y="82"/>
                    <a:pt x="37" y="49"/>
                    <a:pt x="53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409946" y="3055829"/>
              <a:ext cx="4867" cy="21752"/>
            </a:xfrm>
            <a:custGeom>
              <a:avLst/>
              <a:gdLst/>
              <a:ahLst/>
              <a:cxnLst/>
              <a:rect l="l" t="t" r="r" b="b"/>
              <a:pathLst>
                <a:path w="49" h="219" extrusionOk="0">
                  <a:moveTo>
                    <a:pt x="16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6" y="65"/>
                    <a:pt x="32" y="134"/>
                    <a:pt x="0" y="203"/>
                  </a:cubicBezTo>
                  <a:cubicBezTo>
                    <a:pt x="0" y="219"/>
                    <a:pt x="0" y="219"/>
                    <a:pt x="16" y="219"/>
                  </a:cubicBezTo>
                  <a:lnTo>
                    <a:pt x="32" y="219"/>
                  </a:lnTo>
                  <a:cubicBezTo>
                    <a:pt x="49" y="150"/>
                    <a:pt x="32" y="65"/>
                    <a:pt x="32" y="17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1737719" y="3080760"/>
              <a:ext cx="150577" cy="259238"/>
            </a:xfrm>
            <a:custGeom>
              <a:avLst/>
              <a:gdLst/>
              <a:ahLst/>
              <a:cxnLst/>
              <a:rect l="l" t="t" r="r" b="b"/>
              <a:pathLst>
                <a:path w="1516" h="2610" extrusionOk="0">
                  <a:moveTo>
                    <a:pt x="49" y="0"/>
                  </a:moveTo>
                  <a:cubicBezTo>
                    <a:pt x="33" y="0"/>
                    <a:pt x="33" y="0"/>
                    <a:pt x="33" y="16"/>
                  </a:cubicBezTo>
                  <a:cubicBezTo>
                    <a:pt x="17" y="117"/>
                    <a:pt x="0" y="202"/>
                    <a:pt x="101" y="319"/>
                  </a:cubicBezTo>
                  <a:cubicBezTo>
                    <a:pt x="384" y="606"/>
                    <a:pt x="639" y="925"/>
                    <a:pt x="909" y="1228"/>
                  </a:cubicBezTo>
                  <a:cubicBezTo>
                    <a:pt x="1010" y="1349"/>
                    <a:pt x="1111" y="1466"/>
                    <a:pt x="1192" y="1584"/>
                  </a:cubicBezTo>
                  <a:cubicBezTo>
                    <a:pt x="1229" y="1600"/>
                    <a:pt x="1245" y="1632"/>
                    <a:pt x="1277" y="1668"/>
                  </a:cubicBezTo>
                  <a:cubicBezTo>
                    <a:pt x="1330" y="1733"/>
                    <a:pt x="1394" y="1802"/>
                    <a:pt x="1463" y="1870"/>
                  </a:cubicBezTo>
                  <a:cubicBezTo>
                    <a:pt x="1495" y="1903"/>
                    <a:pt x="1495" y="1935"/>
                    <a:pt x="1479" y="1971"/>
                  </a:cubicBezTo>
                  <a:lnTo>
                    <a:pt x="1479" y="2339"/>
                  </a:lnTo>
                  <a:lnTo>
                    <a:pt x="1479" y="2440"/>
                  </a:lnTo>
                  <a:lnTo>
                    <a:pt x="1479" y="2460"/>
                  </a:lnTo>
                  <a:cubicBezTo>
                    <a:pt x="1479" y="2509"/>
                    <a:pt x="1479" y="2541"/>
                    <a:pt x="1463" y="2593"/>
                  </a:cubicBezTo>
                  <a:cubicBezTo>
                    <a:pt x="1447" y="2593"/>
                    <a:pt x="1463" y="2610"/>
                    <a:pt x="1463" y="2610"/>
                  </a:cubicBezTo>
                  <a:lnTo>
                    <a:pt x="1479" y="2610"/>
                  </a:lnTo>
                  <a:cubicBezTo>
                    <a:pt x="1515" y="2561"/>
                    <a:pt x="1515" y="2509"/>
                    <a:pt x="1515" y="2460"/>
                  </a:cubicBezTo>
                  <a:lnTo>
                    <a:pt x="1515" y="2440"/>
                  </a:lnTo>
                  <a:lnTo>
                    <a:pt x="1515" y="2339"/>
                  </a:lnTo>
                  <a:lnTo>
                    <a:pt x="1515" y="1971"/>
                  </a:lnTo>
                  <a:cubicBezTo>
                    <a:pt x="1515" y="1935"/>
                    <a:pt x="1515" y="1903"/>
                    <a:pt x="1479" y="1854"/>
                  </a:cubicBezTo>
                  <a:cubicBezTo>
                    <a:pt x="1414" y="1786"/>
                    <a:pt x="1346" y="1717"/>
                    <a:pt x="1293" y="1652"/>
                  </a:cubicBezTo>
                  <a:cubicBezTo>
                    <a:pt x="1261" y="1616"/>
                    <a:pt x="1245" y="1584"/>
                    <a:pt x="1229" y="1567"/>
                  </a:cubicBezTo>
                  <a:cubicBezTo>
                    <a:pt x="1128" y="1450"/>
                    <a:pt x="1027" y="1329"/>
                    <a:pt x="926" y="1212"/>
                  </a:cubicBezTo>
                  <a:cubicBezTo>
                    <a:pt x="671" y="909"/>
                    <a:pt x="404" y="590"/>
                    <a:pt x="118" y="303"/>
                  </a:cubicBezTo>
                  <a:cubicBezTo>
                    <a:pt x="33" y="202"/>
                    <a:pt x="33" y="117"/>
                    <a:pt x="49" y="16"/>
                  </a:cubicBezTo>
                  <a:cubicBezTo>
                    <a:pt x="65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1409946" y="2905352"/>
              <a:ext cx="91975" cy="187128"/>
            </a:xfrm>
            <a:custGeom>
              <a:avLst/>
              <a:gdLst/>
              <a:ahLst/>
              <a:cxnLst/>
              <a:rect l="l" t="t" r="r" b="b"/>
              <a:pathLst>
                <a:path w="926" h="1884" extrusionOk="0">
                  <a:moveTo>
                    <a:pt x="32" y="1"/>
                  </a:moveTo>
                  <a:lnTo>
                    <a:pt x="32" y="17"/>
                  </a:lnTo>
                  <a:cubicBezTo>
                    <a:pt x="0" y="336"/>
                    <a:pt x="0" y="639"/>
                    <a:pt x="32" y="942"/>
                  </a:cubicBezTo>
                  <a:lnTo>
                    <a:pt x="32" y="958"/>
                  </a:lnTo>
                  <a:cubicBezTo>
                    <a:pt x="32" y="994"/>
                    <a:pt x="32" y="1027"/>
                    <a:pt x="69" y="1043"/>
                  </a:cubicBezTo>
                  <a:cubicBezTo>
                    <a:pt x="251" y="1144"/>
                    <a:pt x="388" y="1297"/>
                    <a:pt x="521" y="1447"/>
                  </a:cubicBezTo>
                  <a:cubicBezTo>
                    <a:pt x="590" y="1532"/>
                    <a:pt x="675" y="1617"/>
                    <a:pt x="755" y="1701"/>
                  </a:cubicBezTo>
                  <a:cubicBezTo>
                    <a:pt x="776" y="1701"/>
                    <a:pt x="776" y="1718"/>
                    <a:pt x="792" y="1718"/>
                  </a:cubicBezTo>
                  <a:cubicBezTo>
                    <a:pt x="840" y="1766"/>
                    <a:pt x="893" y="1802"/>
                    <a:pt x="893" y="1883"/>
                  </a:cubicBezTo>
                  <a:lnTo>
                    <a:pt x="909" y="1883"/>
                  </a:lnTo>
                  <a:cubicBezTo>
                    <a:pt x="909" y="1883"/>
                    <a:pt x="925" y="1883"/>
                    <a:pt x="925" y="1867"/>
                  </a:cubicBezTo>
                  <a:cubicBezTo>
                    <a:pt x="909" y="1802"/>
                    <a:pt x="856" y="1750"/>
                    <a:pt x="808" y="1701"/>
                  </a:cubicBezTo>
                  <a:cubicBezTo>
                    <a:pt x="792" y="1701"/>
                    <a:pt x="792" y="1681"/>
                    <a:pt x="776" y="1681"/>
                  </a:cubicBezTo>
                  <a:cubicBezTo>
                    <a:pt x="691" y="1600"/>
                    <a:pt x="606" y="1516"/>
                    <a:pt x="537" y="1431"/>
                  </a:cubicBezTo>
                  <a:cubicBezTo>
                    <a:pt x="404" y="1277"/>
                    <a:pt x="271" y="1112"/>
                    <a:pt x="69" y="1011"/>
                  </a:cubicBezTo>
                  <a:cubicBezTo>
                    <a:pt x="49" y="1011"/>
                    <a:pt x="49" y="994"/>
                    <a:pt x="49" y="958"/>
                  </a:cubicBezTo>
                  <a:lnTo>
                    <a:pt x="49" y="942"/>
                  </a:lnTo>
                  <a:cubicBezTo>
                    <a:pt x="32" y="639"/>
                    <a:pt x="32" y="336"/>
                    <a:pt x="49" y="17"/>
                  </a:cubicBez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0"/>
            <p:cNvSpPr/>
            <p:nvPr/>
          </p:nvSpPr>
          <p:spPr>
            <a:xfrm>
              <a:off x="1256191" y="1192691"/>
              <a:ext cx="237287" cy="121077"/>
            </a:xfrm>
            <a:custGeom>
              <a:avLst/>
              <a:gdLst/>
              <a:ahLst/>
              <a:cxnLst/>
              <a:rect l="l" t="t" r="r" b="b"/>
              <a:pathLst>
                <a:path w="2389" h="1219" extrusionOk="0">
                  <a:moveTo>
                    <a:pt x="1589" y="0"/>
                  </a:moveTo>
                  <a:cubicBezTo>
                    <a:pt x="1547" y="0"/>
                    <a:pt x="1502" y="15"/>
                    <a:pt x="1463" y="39"/>
                  </a:cubicBezTo>
                  <a:lnTo>
                    <a:pt x="1144" y="241"/>
                  </a:lnTo>
                  <a:cubicBezTo>
                    <a:pt x="789" y="443"/>
                    <a:pt x="437" y="665"/>
                    <a:pt x="102" y="867"/>
                  </a:cubicBezTo>
                  <a:cubicBezTo>
                    <a:pt x="49" y="899"/>
                    <a:pt x="17" y="931"/>
                    <a:pt x="17" y="984"/>
                  </a:cubicBezTo>
                  <a:cubicBezTo>
                    <a:pt x="1" y="1000"/>
                    <a:pt x="17" y="1000"/>
                    <a:pt x="17" y="1000"/>
                  </a:cubicBezTo>
                  <a:lnTo>
                    <a:pt x="33" y="1000"/>
                  </a:lnTo>
                  <a:cubicBezTo>
                    <a:pt x="49" y="948"/>
                    <a:pt x="65" y="915"/>
                    <a:pt x="102" y="899"/>
                  </a:cubicBezTo>
                  <a:cubicBezTo>
                    <a:pt x="453" y="681"/>
                    <a:pt x="809" y="479"/>
                    <a:pt x="1160" y="261"/>
                  </a:cubicBezTo>
                  <a:lnTo>
                    <a:pt x="1479" y="75"/>
                  </a:lnTo>
                  <a:cubicBezTo>
                    <a:pt x="1518" y="48"/>
                    <a:pt x="1555" y="32"/>
                    <a:pt x="1586" y="32"/>
                  </a:cubicBezTo>
                  <a:cubicBezTo>
                    <a:pt x="1597" y="32"/>
                    <a:pt x="1607" y="34"/>
                    <a:pt x="1617" y="39"/>
                  </a:cubicBezTo>
                  <a:cubicBezTo>
                    <a:pt x="1665" y="39"/>
                    <a:pt x="1698" y="75"/>
                    <a:pt x="1734" y="124"/>
                  </a:cubicBezTo>
                  <a:cubicBezTo>
                    <a:pt x="1766" y="208"/>
                    <a:pt x="1819" y="293"/>
                    <a:pt x="1867" y="378"/>
                  </a:cubicBezTo>
                  <a:cubicBezTo>
                    <a:pt x="1952" y="544"/>
                    <a:pt x="2053" y="697"/>
                    <a:pt x="2154" y="867"/>
                  </a:cubicBezTo>
                  <a:cubicBezTo>
                    <a:pt x="2170" y="899"/>
                    <a:pt x="2186" y="931"/>
                    <a:pt x="2202" y="968"/>
                  </a:cubicBezTo>
                  <a:cubicBezTo>
                    <a:pt x="2239" y="1069"/>
                    <a:pt x="2287" y="1150"/>
                    <a:pt x="2372" y="1218"/>
                  </a:cubicBezTo>
                  <a:lnTo>
                    <a:pt x="2388" y="1218"/>
                  </a:lnTo>
                  <a:lnTo>
                    <a:pt x="2388" y="1202"/>
                  </a:lnTo>
                  <a:cubicBezTo>
                    <a:pt x="2303" y="1133"/>
                    <a:pt x="2271" y="1049"/>
                    <a:pt x="2223" y="968"/>
                  </a:cubicBezTo>
                  <a:cubicBezTo>
                    <a:pt x="2202" y="915"/>
                    <a:pt x="2186" y="883"/>
                    <a:pt x="2170" y="847"/>
                  </a:cubicBezTo>
                  <a:cubicBezTo>
                    <a:pt x="2069" y="681"/>
                    <a:pt x="1984" y="528"/>
                    <a:pt x="1883" y="362"/>
                  </a:cubicBezTo>
                  <a:cubicBezTo>
                    <a:pt x="1851" y="277"/>
                    <a:pt x="1799" y="208"/>
                    <a:pt x="1750" y="124"/>
                  </a:cubicBezTo>
                  <a:cubicBezTo>
                    <a:pt x="1718" y="59"/>
                    <a:pt x="1665" y="23"/>
                    <a:pt x="1633" y="6"/>
                  </a:cubicBezTo>
                  <a:cubicBezTo>
                    <a:pt x="1619" y="2"/>
                    <a:pt x="1604" y="0"/>
                    <a:pt x="1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0"/>
            <p:cNvSpPr/>
            <p:nvPr/>
          </p:nvSpPr>
          <p:spPr>
            <a:xfrm>
              <a:off x="928419" y="3577484"/>
              <a:ext cx="4867" cy="100418"/>
            </a:xfrm>
            <a:custGeom>
              <a:avLst/>
              <a:gdLst/>
              <a:ahLst/>
              <a:cxnLst/>
              <a:rect l="l" t="t" r="r" b="b"/>
              <a:pathLst>
                <a:path w="49" h="1011" extrusionOk="0">
                  <a:moveTo>
                    <a:pt x="0" y="0"/>
                  </a:moveTo>
                  <a:lnTo>
                    <a:pt x="0" y="16"/>
                  </a:lnTo>
                  <a:cubicBezTo>
                    <a:pt x="17" y="133"/>
                    <a:pt x="17" y="251"/>
                    <a:pt x="17" y="352"/>
                  </a:cubicBezTo>
                  <a:lnTo>
                    <a:pt x="17" y="521"/>
                  </a:lnTo>
                  <a:lnTo>
                    <a:pt x="17" y="857"/>
                  </a:lnTo>
                  <a:lnTo>
                    <a:pt x="17" y="1010"/>
                  </a:lnTo>
                  <a:lnTo>
                    <a:pt x="33" y="1010"/>
                  </a:lnTo>
                  <a:lnTo>
                    <a:pt x="33" y="857"/>
                  </a:lnTo>
                  <a:lnTo>
                    <a:pt x="33" y="521"/>
                  </a:lnTo>
                  <a:lnTo>
                    <a:pt x="33" y="352"/>
                  </a:lnTo>
                  <a:cubicBezTo>
                    <a:pt x="33" y="234"/>
                    <a:pt x="49" y="133"/>
                    <a:pt x="17" y="16"/>
                  </a:cubicBezTo>
                  <a:cubicBezTo>
                    <a:pt x="17" y="0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0"/>
            <p:cNvSpPr/>
            <p:nvPr/>
          </p:nvSpPr>
          <p:spPr>
            <a:xfrm>
              <a:off x="670770" y="1450836"/>
              <a:ext cx="145809" cy="192293"/>
            </a:xfrm>
            <a:custGeom>
              <a:avLst/>
              <a:gdLst/>
              <a:ahLst/>
              <a:cxnLst/>
              <a:rect l="l" t="t" r="r" b="b"/>
              <a:pathLst>
                <a:path w="1468" h="1936" extrusionOk="0">
                  <a:moveTo>
                    <a:pt x="1431" y="1"/>
                  </a:moveTo>
                  <a:cubicBezTo>
                    <a:pt x="1415" y="1"/>
                    <a:pt x="1415" y="1"/>
                    <a:pt x="1415" y="17"/>
                  </a:cubicBezTo>
                  <a:lnTo>
                    <a:pt x="1415" y="267"/>
                  </a:lnTo>
                  <a:cubicBezTo>
                    <a:pt x="1431" y="506"/>
                    <a:pt x="1431" y="756"/>
                    <a:pt x="1451" y="995"/>
                  </a:cubicBezTo>
                  <a:cubicBezTo>
                    <a:pt x="1451" y="1043"/>
                    <a:pt x="1415" y="1059"/>
                    <a:pt x="1383" y="1096"/>
                  </a:cubicBezTo>
                  <a:lnTo>
                    <a:pt x="1366" y="1096"/>
                  </a:lnTo>
                  <a:cubicBezTo>
                    <a:pt x="1181" y="1197"/>
                    <a:pt x="995" y="1314"/>
                    <a:pt x="809" y="1431"/>
                  </a:cubicBezTo>
                  <a:cubicBezTo>
                    <a:pt x="558" y="1580"/>
                    <a:pt x="288" y="1750"/>
                    <a:pt x="37" y="1883"/>
                  </a:cubicBezTo>
                  <a:cubicBezTo>
                    <a:pt x="17" y="1904"/>
                    <a:pt x="17" y="1904"/>
                    <a:pt x="17" y="1920"/>
                  </a:cubicBezTo>
                  <a:cubicBezTo>
                    <a:pt x="1" y="1936"/>
                    <a:pt x="17" y="1936"/>
                    <a:pt x="17" y="1936"/>
                  </a:cubicBezTo>
                  <a:lnTo>
                    <a:pt x="37" y="1936"/>
                  </a:lnTo>
                  <a:lnTo>
                    <a:pt x="37" y="1920"/>
                  </a:lnTo>
                  <a:lnTo>
                    <a:pt x="54" y="1920"/>
                  </a:lnTo>
                  <a:cubicBezTo>
                    <a:pt x="304" y="1766"/>
                    <a:pt x="575" y="1617"/>
                    <a:pt x="825" y="1447"/>
                  </a:cubicBezTo>
                  <a:cubicBezTo>
                    <a:pt x="995" y="1346"/>
                    <a:pt x="1197" y="1229"/>
                    <a:pt x="1383" y="1112"/>
                  </a:cubicBezTo>
                  <a:cubicBezTo>
                    <a:pt x="1431" y="1096"/>
                    <a:pt x="1467" y="1059"/>
                    <a:pt x="1467" y="995"/>
                  </a:cubicBezTo>
                  <a:cubicBezTo>
                    <a:pt x="1467" y="756"/>
                    <a:pt x="1451" y="506"/>
                    <a:pt x="1451" y="267"/>
                  </a:cubicBezTo>
                  <a:lnTo>
                    <a:pt x="1451" y="17"/>
                  </a:lnTo>
                  <a:cubicBezTo>
                    <a:pt x="1451" y="1"/>
                    <a:pt x="1431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0"/>
            <p:cNvSpPr/>
            <p:nvPr/>
          </p:nvSpPr>
          <p:spPr>
            <a:xfrm>
              <a:off x="1338035" y="1870584"/>
              <a:ext cx="6555" cy="103596"/>
            </a:xfrm>
            <a:custGeom>
              <a:avLst/>
              <a:gdLst/>
              <a:ahLst/>
              <a:cxnLst/>
              <a:rect l="l" t="t" r="r" b="b"/>
              <a:pathLst>
                <a:path w="66" h="1043" extrusionOk="0">
                  <a:moveTo>
                    <a:pt x="17" y="0"/>
                  </a:moveTo>
                  <a:lnTo>
                    <a:pt x="1" y="17"/>
                  </a:lnTo>
                  <a:cubicBezTo>
                    <a:pt x="33" y="182"/>
                    <a:pt x="17" y="336"/>
                    <a:pt x="17" y="505"/>
                  </a:cubicBezTo>
                  <a:lnTo>
                    <a:pt x="17" y="808"/>
                  </a:lnTo>
                  <a:lnTo>
                    <a:pt x="17" y="873"/>
                  </a:lnTo>
                  <a:cubicBezTo>
                    <a:pt x="17" y="925"/>
                    <a:pt x="17" y="974"/>
                    <a:pt x="49" y="1043"/>
                  </a:cubicBezTo>
                  <a:lnTo>
                    <a:pt x="66" y="1043"/>
                  </a:lnTo>
                  <a:lnTo>
                    <a:pt x="66" y="1026"/>
                  </a:lnTo>
                  <a:cubicBezTo>
                    <a:pt x="33" y="974"/>
                    <a:pt x="49" y="925"/>
                    <a:pt x="49" y="873"/>
                  </a:cubicBezTo>
                  <a:lnTo>
                    <a:pt x="49" y="808"/>
                  </a:lnTo>
                  <a:lnTo>
                    <a:pt x="49" y="505"/>
                  </a:lnTo>
                  <a:cubicBezTo>
                    <a:pt x="49" y="336"/>
                    <a:pt x="49" y="166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0"/>
            <p:cNvSpPr/>
            <p:nvPr/>
          </p:nvSpPr>
          <p:spPr>
            <a:xfrm>
              <a:off x="1643857" y="3318246"/>
              <a:ext cx="6853" cy="78765"/>
            </a:xfrm>
            <a:custGeom>
              <a:avLst/>
              <a:gdLst/>
              <a:ahLst/>
              <a:cxnLst/>
              <a:rect l="l" t="t" r="r" b="b"/>
              <a:pathLst>
                <a:path w="69" h="793" extrusionOk="0">
                  <a:moveTo>
                    <a:pt x="53" y="1"/>
                  </a:moveTo>
                  <a:cubicBezTo>
                    <a:pt x="53" y="1"/>
                    <a:pt x="37" y="1"/>
                    <a:pt x="37" y="17"/>
                  </a:cubicBezTo>
                  <a:cubicBezTo>
                    <a:pt x="16" y="134"/>
                    <a:pt x="16" y="271"/>
                    <a:pt x="16" y="388"/>
                  </a:cubicBezTo>
                  <a:lnTo>
                    <a:pt x="16" y="623"/>
                  </a:lnTo>
                  <a:lnTo>
                    <a:pt x="16" y="675"/>
                  </a:lnTo>
                  <a:cubicBezTo>
                    <a:pt x="16" y="707"/>
                    <a:pt x="37" y="740"/>
                    <a:pt x="16" y="776"/>
                  </a:cubicBezTo>
                  <a:cubicBezTo>
                    <a:pt x="0" y="776"/>
                    <a:pt x="0" y="776"/>
                    <a:pt x="16" y="792"/>
                  </a:cubicBezTo>
                  <a:lnTo>
                    <a:pt x="37" y="776"/>
                  </a:lnTo>
                  <a:cubicBezTo>
                    <a:pt x="53" y="740"/>
                    <a:pt x="53" y="707"/>
                    <a:pt x="53" y="675"/>
                  </a:cubicBezTo>
                  <a:lnTo>
                    <a:pt x="53" y="623"/>
                  </a:lnTo>
                  <a:lnTo>
                    <a:pt x="53" y="388"/>
                  </a:lnTo>
                  <a:cubicBezTo>
                    <a:pt x="53" y="271"/>
                    <a:pt x="53" y="134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0"/>
            <p:cNvSpPr/>
            <p:nvPr/>
          </p:nvSpPr>
          <p:spPr>
            <a:xfrm>
              <a:off x="2081979" y="2505767"/>
              <a:ext cx="105185" cy="199047"/>
            </a:xfrm>
            <a:custGeom>
              <a:avLst/>
              <a:gdLst/>
              <a:ahLst/>
              <a:cxnLst/>
              <a:rect l="l" t="t" r="r" b="b"/>
              <a:pathLst>
                <a:path w="1059" h="2004" extrusionOk="0">
                  <a:moveTo>
                    <a:pt x="17" y="0"/>
                  </a:moveTo>
                  <a:cubicBezTo>
                    <a:pt x="17" y="0"/>
                    <a:pt x="1" y="0"/>
                    <a:pt x="1" y="16"/>
                  </a:cubicBezTo>
                  <a:cubicBezTo>
                    <a:pt x="1" y="133"/>
                    <a:pt x="69" y="218"/>
                    <a:pt x="118" y="303"/>
                  </a:cubicBezTo>
                  <a:cubicBezTo>
                    <a:pt x="150" y="335"/>
                    <a:pt x="170" y="372"/>
                    <a:pt x="202" y="404"/>
                  </a:cubicBezTo>
                  <a:cubicBezTo>
                    <a:pt x="372" y="707"/>
                    <a:pt x="554" y="994"/>
                    <a:pt x="724" y="1281"/>
                  </a:cubicBezTo>
                  <a:cubicBezTo>
                    <a:pt x="776" y="1345"/>
                    <a:pt x="825" y="1430"/>
                    <a:pt x="877" y="1499"/>
                  </a:cubicBezTo>
                  <a:cubicBezTo>
                    <a:pt x="893" y="1531"/>
                    <a:pt x="909" y="1547"/>
                    <a:pt x="909" y="1564"/>
                  </a:cubicBezTo>
                  <a:cubicBezTo>
                    <a:pt x="978" y="1648"/>
                    <a:pt x="1027" y="1733"/>
                    <a:pt x="1010" y="1850"/>
                  </a:cubicBezTo>
                  <a:lnTo>
                    <a:pt x="1010" y="1866"/>
                  </a:lnTo>
                  <a:cubicBezTo>
                    <a:pt x="1010" y="1903"/>
                    <a:pt x="1010" y="1951"/>
                    <a:pt x="994" y="1988"/>
                  </a:cubicBezTo>
                  <a:lnTo>
                    <a:pt x="994" y="2004"/>
                  </a:lnTo>
                  <a:lnTo>
                    <a:pt x="1010" y="2004"/>
                  </a:lnTo>
                  <a:lnTo>
                    <a:pt x="1010" y="1988"/>
                  </a:lnTo>
                  <a:cubicBezTo>
                    <a:pt x="1027" y="1951"/>
                    <a:pt x="1043" y="1903"/>
                    <a:pt x="1043" y="1866"/>
                  </a:cubicBezTo>
                  <a:lnTo>
                    <a:pt x="1043" y="1850"/>
                  </a:lnTo>
                  <a:cubicBezTo>
                    <a:pt x="1059" y="1733"/>
                    <a:pt x="994" y="1632"/>
                    <a:pt x="942" y="1547"/>
                  </a:cubicBezTo>
                  <a:cubicBezTo>
                    <a:pt x="926" y="1531"/>
                    <a:pt x="909" y="1515"/>
                    <a:pt x="893" y="1483"/>
                  </a:cubicBezTo>
                  <a:cubicBezTo>
                    <a:pt x="841" y="1414"/>
                    <a:pt x="808" y="1345"/>
                    <a:pt x="756" y="1261"/>
                  </a:cubicBezTo>
                  <a:cubicBezTo>
                    <a:pt x="574" y="978"/>
                    <a:pt x="388" y="691"/>
                    <a:pt x="219" y="388"/>
                  </a:cubicBezTo>
                  <a:cubicBezTo>
                    <a:pt x="202" y="352"/>
                    <a:pt x="170" y="319"/>
                    <a:pt x="150" y="287"/>
                  </a:cubicBezTo>
                  <a:cubicBezTo>
                    <a:pt x="85" y="202"/>
                    <a:pt x="17" y="117"/>
                    <a:pt x="33" y="16"/>
                  </a:cubicBezTo>
                  <a:cubicBezTo>
                    <a:pt x="33" y="0"/>
                    <a:pt x="17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0"/>
            <p:cNvSpPr/>
            <p:nvPr/>
          </p:nvSpPr>
          <p:spPr>
            <a:xfrm>
              <a:off x="1672363" y="3189421"/>
              <a:ext cx="5264" cy="13409"/>
            </a:xfrm>
            <a:custGeom>
              <a:avLst/>
              <a:gdLst/>
              <a:ahLst/>
              <a:cxnLst/>
              <a:rect l="l" t="t" r="r" b="b"/>
              <a:pathLst>
                <a:path w="53" h="135" extrusionOk="0">
                  <a:moveTo>
                    <a:pt x="16" y="1"/>
                  </a:moveTo>
                  <a:cubicBezTo>
                    <a:pt x="0" y="33"/>
                    <a:pt x="0" y="69"/>
                    <a:pt x="0" y="86"/>
                  </a:cubicBezTo>
                  <a:lnTo>
                    <a:pt x="0" y="118"/>
                  </a:lnTo>
                  <a:cubicBezTo>
                    <a:pt x="0" y="134"/>
                    <a:pt x="16" y="134"/>
                    <a:pt x="16" y="134"/>
                  </a:cubicBezTo>
                  <a:lnTo>
                    <a:pt x="32" y="134"/>
                  </a:lnTo>
                  <a:lnTo>
                    <a:pt x="32" y="86"/>
                  </a:lnTo>
                  <a:cubicBezTo>
                    <a:pt x="32" y="69"/>
                    <a:pt x="32" y="33"/>
                    <a:pt x="5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0"/>
            <p:cNvSpPr/>
            <p:nvPr/>
          </p:nvSpPr>
          <p:spPr>
            <a:xfrm>
              <a:off x="1409946" y="3590694"/>
              <a:ext cx="4867" cy="143723"/>
            </a:xfrm>
            <a:custGeom>
              <a:avLst/>
              <a:gdLst/>
              <a:ahLst/>
              <a:cxnLst/>
              <a:rect l="l" t="t" r="r" b="b"/>
              <a:pathLst>
                <a:path w="49" h="1447" extrusionOk="0">
                  <a:moveTo>
                    <a:pt x="16" y="0"/>
                  </a:moveTo>
                  <a:cubicBezTo>
                    <a:pt x="0" y="0"/>
                    <a:pt x="0" y="17"/>
                    <a:pt x="0" y="17"/>
                  </a:cubicBezTo>
                  <a:lnTo>
                    <a:pt x="0" y="271"/>
                  </a:lnTo>
                  <a:cubicBezTo>
                    <a:pt x="16" y="457"/>
                    <a:pt x="16" y="659"/>
                    <a:pt x="16" y="861"/>
                  </a:cubicBezTo>
                  <a:lnTo>
                    <a:pt x="16" y="1027"/>
                  </a:lnTo>
                  <a:cubicBezTo>
                    <a:pt x="16" y="1164"/>
                    <a:pt x="16" y="1297"/>
                    <a:pt x="0" y="1430"/>
                  </a:cubicBezTo>
                  <a:cubicBezTo>
                    <a:pt x="0" y="1447"/>
                    <a:pt x="0" y="1447"/>
                    <a:pt x="16" y="1447"/>
                  </a:cubicBezTo>
                  <a:cubicBezTo>
                    <a:pt x="16" y="1447"/>
                    <a:pt x="32" y="1447"/>
                    <a:pt x="32" y="1430"/>
                  </a:cubicBezTo>
                  <a:cubicBezTo>
                    <a:pt x="49" y="1297"/>
                    <a:pt x="49" y="1164"/>
                    <a:pt x="32" y="1027"/>
                  </a:cubicBezTo>
                  <a:lnTo>
                    <a:pt x="32" y="861"/>
                  </a:lnTo>
                  <a:lnTo>
                    <a:pt x="32" y="271"/>
                  </a:lnTo>
                  <a:lnTo>
                    <a:pt x="32" y="17"/>
                  </a:lnTo>
                  <a:cubicBezTo>
                    <a:pt x="32" y="0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0"/>
            <p:cNvSpPr/>
            <p:nvPr/>
          </p:nvSpPr>
          <p:spPr>
            <a:xfrm>
              <a:off x="1739308" y="2616117"/>
              <a:ext cx="148988" cy="277713"/>
            </a:xfrm>
            <a:custGeom>
              <a:avLst/>
              <a:gdLst/>
              <a:ahLst/>
              <a:cxnLst/>
              <a:rect l="l" t="t" r="r" b="b"/>
              <a:pathLst>
                <a:path w="1500" h="2796" extrusionOk="0">
                  <a:moveTo>
                    <a:pt x="49" y="0"/>
                  </a:moveTo>
                  <a:cubicBezTo>
                    <a:pt x="17" y="49"/>
                    <a:pt x="1" y="101"/>
                    <a:pt x="1" y="170"/>
                  </a:cubicBezTo>
                  <a:cubicBezTo>
                    <a:pt x="1" y="218"/>
                    <a:pt x="17" y="271"/>
                    <a:pt x="65" y="287"/>
                  </a:cubicBezTo>
                  <a:cubicBezTo>
                    <a:pt x="150" y="372"/>
                    <a:pt x="235" y="473"/>
                    <a:pt x="304" y="574"/>
                  </a:cubicBezTo>
                  <a:cubicBezTo>
                    <a:pt x="336" y="622"/>
                    <a:pt x="368" y="675"/>
                    <a:pt x="405" y="723"/>
                  </a:cubicBezTo>
                  <a:cubicBezTo>
                    <a:pt x="554" y="909"/>
                    <a:pt x="691" y="1111"/>
                    <a:pt x="825" y="1297"/>
                  </a:cubicBezTo>
                  <a:cubicBezTo>
                    <a:pt x="926" y="1430"/>
                    <a:pt x="1043" y="1584"/>
                    <a:pt x="1144" y="1717"/>
                  </a:cubicBezTo>
                  <a:lnTo>
                    <a:pt x="1160" y="1733"/>
                  </a:lnTo>
                  <a:cubicBezTo>
                    <a:pt x="1463" y="2137"/>
                    <a:pt x="1463" y="2137"/>
                    <a:pt x="1463" y="2626"/>
                  </a:cubicBezTo>
                  <a:cubicBezTo>
                    <a:pt x="1463" y="2695"/>
                    <a:pt x="1447" y="2727"/>
                    <a:pt x="1431" y="2759"/>
                  </a:cubicBezTo>
                  <a:lnTo>
                    <a:pt x="1431" y="2796"/>
                  </a:lnTo>
                  <a:lnTo>
                    <a:pt x="1447" y="2796"/>
                  </a:lnTo>
                  <a:lnTo>
                    <a:pt x="1447" y="2775"/>
                  </a:lnTo>
                  <a:cubicBezTo>
                    <a:pt x="1479" y="2743"/>
                    <a:pt x="1499" y="2695"/>
                    <a:pt x="1499" y="2626"/>
                  </a:cubicBezTo>
                  <a:cubicBezTo>
                    <a:pt x="1499" y="2137"/>
                    <a:pt x="1499" y="2137"/>
                    <a:pt x="1176" y="1717"/>
                  </a:cubicBezTo>
                  <a:lnTo>
                    <a:pt x="1160" y="1701"/>
                  </a:lnTo>
                  <a:cubicBezTo>
                    <a:pt x="1059" y="1563"/>
                    <a:pt x="958" y="1414"/>
                    <a:pt x="857" y="1281"/>
                  </a:cubicBezTo>
                  <a:cubicBezTo>
                    <a:pt x="708" y="1095"/>
                    <a:pt x="570" y="893"/>
                    <a:pt x="421" y="707"/>
                  </a:cubicBezTo>
                  <a:cubicBezTo>
                    <a:pt x="388" y="655"/>
                    <a:pt x="352" y="606"/>
                    <a:pt x="320" y="554"/>
                  </a:cubicBezTo>
                  <a:cubicBezTo>
                    <a:pt x="251" y="453"/>
                    <a:pt x="186" y="352"/>
                    <a:pt x="85" y="271"/>
                  </a:cubicBezTo>
                  <a:cubicBezTo>
                    <a:pt x="49" y="251"/>
                    <a:pt x="33" y="202"/>
                    <a:pt x="17" y="170"/>
                  </a:cubicBezTo>
                  <a:cubicBezTo>
                    <a:pt x="17" y="101"/>
                    <a:pt x="33" y="49"/>
                    <a:pt x="65" y="16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0"/>
            <p:cNvSpPr/>
            <p:nvPr/>
          </p:nvSpPr>
          <p:spPr>
            <a:xfrm>
              <a:off x="669181" y="3266497"/>
              <a:ext cx="148988" cy="159019"/>
            </a:xfrm>
            <a:custGeom>
              <a:avLst/>
              <a:gdLst/>
              <a:ahLst/>
              <a:cxnLst/>
              <a:rect l="l" t="t" r="r" b="b"/>
              <a:pathLst>
                <a:path w="1500" h="1601" extrusionOk="0">
                  <a:moveTo>
                    <a:pt x="1483" y="0"/>
                  </a:moveTo>
                  <a:cubicBezTo>
                    <a:pt x="1330" y="33"/>
                    <a:pt x="1180" y="85"/>
                    <a:pt x="1027" y="150"/>
                  </a:cubicBezTo>
                  <a:cubicBezTo>
                    <a:pt x="962" y="166"/>
                    <a:pt x="894" y="186"/>
                    <a:pt x="825" y="219"/>
                  </a:cubicBezTo>
                  <a:cubicBezTo>
                    <a:pt x="639" y="287"/>
                    <a:pt x="437" y="352"/>
                    <a:pt x="235" y="421"/>
                  </a:cubicBezTo>
                  <a:lnTo>
                    <a:pt x="102" y="469"/>
                  </a:lnTo>
                  <a:cubicBezTo>
                    <a:pt x="53" y="489"/>
                    <a:pt x="1" y="522"/>
                    <a:pt x="1" y="622"/>
                  </a:cubicBezTo>
                  <a:lnTo>
                    <a:pt x="1" y="1430"/>
                  </a:lnTo>
                  <a:lnTo>
                    <a:pt x="1" y="1499"/>
                  </a:lnTo>
                  <a:cubicBezTo>
                    <a:pt x="17" y="1531"/>
                    <a:pt x="33" y="1548"/>
                    <a:pt x="1" y="1580"/>
                  </a:cubicBezTo>
                  <a:lnTo>
                    <a:pt x="1" y="1600"/>
                  </a:lnTo>
                  <a:lnTo>
                    <a:pt x="17" y="1600"/>
                  </a:lnTo>
                  <a:cubicBezTo>
                    <a:pt x="53" y="1564"/>
                    <a:pt x="53" y="1515"/>
                    <a:pt x="33" y="1479"/>
                  </a:cubicBezTo>
                  <a:cubicBezTo>
                    <a:pt x="33" y="1463"/>
                    <a:pt x="17" y="1447"/>
                    <a:pt x="17" y="1430"/>
                  </a:cubicBezTo>
                  <a:cubicBezTo>
                    <a:pt x="33" y="1160"/>
                    <a:pt x="33" y="893"/>
                    <a:pt x="17" y="622"/>
                  </a:cubicBezTo>
                  <a:cubicBezTo>
                    <a:pt x="17" y="538"/>
                    <a:pt x="53" y="522"/>
                    <a:pt x="118" y="505"/>
                  </a:cubicBezTo>
                  <a:lnTo>
                    <a:pt x="255" y="453"/>
                  </a:lnTo>
                  <a:cubicBezTo>
                    <a:pt x="437" y="388"/>
                    <a:pt x="639" y="303"/>
                    <a:pt x="841" y="235"/>
                  </a:cubicBezTo>
                  <a:cubicBezTo>
                    <a:pt x="910" y="219"/>
                    <a:pt x="978" y="202"/>
                    <a:pt x="1027" y="166"/>
                  </a:cubicBezTo>
                  <a:lnTo>
                    <a:pt x="1483" y="17"/>
                  </a:lnTo>
                  <a:lnTo>
                    <a:pt x="1500" y="17"/>
                  </a:lnTo>
                  <a:cubicBezTo>
                    <a:pt x="1500" y="0"/>
                    <a:pt x="1483" y="0"/>
                    <a:pt x="1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0"/>
            <p:cNvSpPr/>
            <p:nvPr/>
          </p:nvSpPr>
          <p:spPr>
            <a:xfrm>
              <a:off x="2078801" y="3107577"/>
              <a:ext cx="108364" cy="212357"/>
            </a:xfrm>
            <a:custGeom>
              <a:avLst/>
              <a:gdLst/>
              <a:ahLst/>
              <a:cxnLst/>
              <a:rect l="l" t="t" r="r" b="b"/>
              <a:pathLst>
                <a:path w="1091" h="2138" extrusionOk="0">
                  <a:moveTo>
                    <a:pt x="81" y="1"/>
                  </a:moveTo>
                  <a:lnTo>
                    <a:pt x="81" y="17"/>
                  </a:lnTo>
                  <a:cubicBezTo>
                    <a:pt x="65" y="49"/>
                    <a:pt x="65" y="69"/>
                    <a:pt x="65" y="102"/>
                  </a:cubicBezTo>
                  <a:cubicBezTo>
                    <a:pt x="33" y="304"/>
                    <a:pt x="0" y="506"/>
                    <a:pt x="150" y="691"/>
                  </a:cubicBezTo>
                  <a:cubicBezTo>
                    <a:pt x="384" y="978"/>
                    <a:pt x="622" y="1281"/>
                    <a:pt x="840" y="1584"/>
                  </a:cubicBezTo>
                  <a:lnTo>
                    <a:pt x="958" y="1734"/>
                  </a:lnTo>
                  <a:cubicBezTo>
                    <a:pt x="974" y="1750"/>
                    <a:pt x="990" y="1750"/>
                    <a:pt x="990" y="1766"/>
                  </a:cubicBezTo>
                  <a:cubicBezTo>
                    <a:pt x="1026" y="1786"/>
                    <a:pt x="1059" y="1802"/>
                    <a:pt x="1042" y="1851"/>
                  </a:cubicBezTo>
                  <a:lnTo>
                    <a:pt x="1042" y="1952"/>
                  </a:lnTo>
                  <a:cubicBezTo>
                    <a:pt x="1042" y="2004"/>
                    <a:pt x="1042" y="2069"/>
                    <a:pt x="1010" y="2122"/>
                  </a:cubicBezTo>
                  <a:lnTo>
                    <a:pt x="1010" y="2138"/>
                  </a:lnTo>
                  <a:lnTo>
                    <a:pt x="1026" y="2138"/>
                  </a:lnTo>
                  <a:cubicBezTo>
                    <a:pt x="1075" y="2069"/>
                    <a:pt x="1075" y="2004"/>
                    <a:pt x="1075" y="1952"/>
                  </a:cubicBezTo>
                  <a:lnTo>
                    <a:pt x="1075" y="1851"/>
                  </a:lnTo>
                  <a:cubicBezTo>
                    <a:pt x="1091" y="1786"/>
                    <a:pt x="1042" y="1766"/>
                    <a:pt x="1010" y="1750"/>
                  </a:cubicBezTo>
                  <a:cubicBezTo>
                    <a:pt x="990" y="1734"/>
                    <a:pt x="990" y="1718"/>
                    <a:pt x="974" y="1718"/>
                  </a:cubicBezTo>
                  <a:lnTo>
                    <a:pt x="857" y="1564"/>
                  </a:lnTo>
                  <a:cubicBezTo>
                    <a:pt x="638" y="1261"/>
                    <a:pt x="420" y="958"/>
                    <a:pt x="182" y="675"/>
                  </a:cubicBezTo>
                  <a:cubicBezTo>
                    <a:pt x="33" y="489"/>
                    <a:pt x="65" y="304"/>
                    <a:pt x="81" y="102"/>
                  </a:cubicBezTo>
                  <a:cubicBezTo>
                    <a:pt x="101" y="86"/>
                    <a:pt x="101" y="49"/>
                    <a:pt x="101" y="17"/>
                  </a:cubicBezTo>
                  <a:cubicBezTo>
                    <a:pt x="101" y="17"/>
                    <a:pt x="101" y="1"/>
                    <a:pt x="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0"/>
            <p:cNvSpPr/>
            <p:nvPr/>
          </p:nvSpPr>
          <p:spPr>
            <a:xfrm>
              <a:off x="1518608" y="3518882"/>
              <a:ext cx="140545" cy="215535"/>
            </a:xfrm>
            <a:custGeom>
              <a:avLst/>
              <a:gdLst/>
              <a:ahLst/>
              <a:cxnLst/>
              <a:rect l="l" t="t" r="r" b="b"/>
              <a:pathLst>
                <a:path w="1415" h="2170" extrusionOk="0">
                  <a:moveTo>
                    <a:pt x="65" y="0"/>
                  </a:moveTo>
                  <a:cubicBezTo>
                    <a:pt x="1" y="49"/>
                    <a:pt x="17" y="134"/>
                    <a:pt x="33" y="186"/>
                  </a:cubicBezTo>
                  <a:lnTo>
                    <a:pt x="33" y="271"/>
                  </a:lnTo>
                  <a:cubicBezTo>
                    <a:pt x="17" y="437"/>
                    <a:pt x="17" y="606"/>
                    <a:pt x="33" y="776"/>
                  </a:cubicBezTo>
                  <a:lnTo>
                    <a:pt x="33" y="994"/>
                  </a:lnTo>
                  <a:cubicBezTo>
                    <a:pt x="33" y="1043"/>
                    <a:pt x="33" y="1079"/>
                    <a:pt x="65" y="1111"/>
                  </a:cubicBezTo>
                  <a:cubicBezTo>
                    <a:pt x="522" y="1499"/>
                    <a:pt x="942" y="1834"/>
                    <a:pt x="1330" y="2153"/>
                  </a:cubicBezTo>
                  <a:cubicBezTo>
                    <a:pt x="1346" y="2170"/>
                    <a:pt x="1362" y="2170"/>
                    <a:pt x="1378" y="2170"/>
                  </a:cubicBezTo>
                  <a:lnTo>
                    <a:pt x="1415" y="2170"/>
                  </a:lnTo>
                  <a:lnTo>
                    <a:pt x="1415" y="2137"/>
                  </a:lnTo>
                  <a:lnTo>
                    <a:pt x="1346" y="2137"/>
                  </a:lnTo>
                  <a:cubicBezTo>
                    <a:pt x="958" y="1818"/>
                    <a:pt x="538" y="1463"/>
                    <a:pt x="86" y="1095"/>
                  </a:cubicBezTo>
                  <a:cubicBezTo>
                    <a:pt x="49" y="1059"/>
                    <a:pt x="49" y="1043"/>
                    <a:pt x="49" y="994"/>
                  </a:cubicBezTo>
                  <a:lnTo>
                    <a:pt x="49" y="776"/>
                  </a:lnTo>
                  <a:cubicBezTo>
                    <a:pt x="49" y="606"/>
                    <a:pt x="49" y="437"/>
                    <a:pt x="65" y="271"/>
                  </a:cubicBezTo>
                  <a:cubicBezTo>
                    <a:pt x="65" y="235"/>
                    <a:pt x="49" y="218"/>
                    <a:pt x="49" y="186"/>
                  </a:cubicBezTo>
                  <a:cubicBezTo>
                    <a:pt x="49" y="117"/>
                    <a:pt x="33" y="69"/>
                    <a:pt x="86" y="17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978578" y="3560599"/>
              <a:ext cx="4867" cy="102007"/>
            </a:xfrm>
            <a:custGeom>
              <a:avLst/>
              <a:gdLst/>
              <a:ahLst/>
              <a:cxnLst/>
              <a:rect l="l" t="t" r="r" b="b"/>
              <a:pathLst>
                <a:path w="49" h="1027" extrusionOk="0">
                  <a:moveTo>
                    <a:pt x="17" y="0"/>
                  </a:moveTo>
                  <a:cubicBezTo>
                    <a:pt x="17" y="17"/>
                    <a:pt x="0" y="17"/>
                    <a:pt x="0" y="17"/>
                  </a:cubicBezTo>
                  <a:cubicBezTo>
                    <a:pt x="17" y="118"/>
                    <a:pt x="17" y="202"/>
                    <a:pt x="17" y="303"/>
                  </a:cubicBezTo>
                  <a:lnTo>
                    <a:pt x="17" y="388"/>
                  </a:lnTo>
                  <a:cubicBezTo>
                    <a:pt x="17" y="421"/>
                    <a:pt x="0" y="473"/>
                    <a:pt x="0" y="505"/>
                  </a:cubicBezTo>
                  <a:cubicBezTo>
                    <a:pt x="0" y="675"/>
                    <a:pt x="0" y="841"/>
                    <a:pt x="17" y="1010"/>
                  </a:cubicBezTo>
                  <a:lnTo>
                    <a:pt x="33" y="1027"/>
                  </a:lnTo>
                  <a:lnTo>
                    <a:pt x="49" y="1010"/>
                  </a:lnTo>
                  <a:cubicBezTo>
                    <a:pt x="17" y="841"/>
                    <a:pt x="33" y="675"/>
                    <a:pt x="33" y="522"/>
                  </a:cubicBezTo>
                  <a:lnTo>
                    <a:pt x="33" y="388"/>
                  </a:lnTo>
                  <a:lnTo>
                    <a:pt x="33" y="303"/>
                  </a:lnTo>
                  <a:cubicBezTo>
                    <a:pt x="49" y="202"/>
                    <a:pt x="49" y="118"/>
                    <a:pt x="33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0"/>
            <p:cNvSpPr/>
            <p:nvPr/>
          </p:nvSpPr>
          <p:spPr>
            <a:xfrm>
              <a:off x="2136906" y="2918562"/>
              <a:ext cx="3774" cy="13409"/>
            </a:xfrm>
            <a:custGeom>
              <a:avLst/>
              <a:gdLst/>
              <a:ahLst/>
              <a:cxnLst/>
              <a:rect l="l" t="t" r="r" b="b"/>
              <a:pathLst>
                <a:path w="38" h="135" extrusionOk="0">
                  <a:moveTo>
                    <a:pt x="21" y="1"/>
                  </a:moveTo>
                  <a:cubicBezTo>
                    <a:pt x="1" y="33"/>
                    <a:pt x="1" y="54"/>
                    <a:pt x="1" y="86"/>
                  </a:cubicBezTo>
                  <a:lnTo>
                    <a:pt x="1" y="118"/>
                  </a:lnTo>
                  <a:cubicBezTo>
                    <a:pt x="1" y="118"/>
                    <a:pt x="1" y="134"/>
                    <a:pt x="21" y="134"/>
                  </a:cubicBezTo>
                  <a:cubicBezTo>
                    <a:pt x="21" y="134"/>
                    <a:pt x="37" y="134"/>
                    <a:pt x="37" y="118"/>
                  </a:cubicBezTo>
                  <a:lnTo>
                    <a:pt x="37" y="86"/>
                  </a:lnTo>
                  <a:cubicBezTo>
                    <a:pt x="21" y="54"/>
                    <a:pt x="21" y="33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2078801" y="3244844"/>
              <a:ext cx="102007" cy="166965"/>
            </a:xfrm>
            <a:custGeom>
              <a:avLst/>
              <a:gdLst/>
              <a:ahLst/>
              <a:cxnLst/>
              <a:rect l="l" t="t" r="r" b="b"/>
              <a:pathLst>
                <a:path w="1027" h="1681" extrusionOk="0">
                  <a:moveTo>
                    <a:pt x="81" y="0"/>
                  </a:moveTo>
                  <a:lnTo>
                    <a:pt x="81" y="16"/>
                  </a:lnTo>
                  <a:cubicBezTo>
                    <a:pt x="33" y="267"/>
                    <a:pt x="0" y="505"/>
                    <a:pt x="218" y="723"/>
                  </a:cubicBezTo>
                  <a:cubicBezTo>
                    <a:pt x="384" y="925"/>
                    <a:pt x="537" y="1127"/>
                    <a:pt x="707" y="1329"/>
                  </a:cubicBezTo>
                  <a:cubicBezTo>
                    <a:pt x="772" y="1430"/>
                    <a:pt x="857" y="1515"/>
                    <a:pt x="925" y="1616"/>
                  </a:cubicBezTo>
                  <a:cubicBezTo>
                    <a:pt x="941" y="1632"/>
                    <a:pt x="958" y="1648"/>
                    <a:pt x="990" y="1665"/>
                  </a:cubicBezTo>
                  <a:lnTo>
                    <a:pt x="1010" y="1681"/>
                  </a:lnTo>
                  <a:lnTo>
                    <a:pt x="1026" y="1681"/>
                  </a:lnTo>
                  <a:lnTo>
                    <a:pt x="1026" y="1665"/>
                  </a:lnTo>
                  <a:lnTo>
                    <a:pt x="1010" y="1648"/>
                  </a:lnTo>
                  <a:cubicBezTo>
                    <a:pt x="974" y="1632"/>
                    <a:pt x="958" y="1616"/>
                    <a:pt x="958" y="1596"/>
                  </a:cubicBezTo>
                  <a:cubicBezTo>
                    <a:pt x="873" y="1495"/>
                    <a:pt x="788" y="1414"/>
                    <a:pt x="723" y="1313"/>
                  </a:cubicBezTo>
                  <a:cubicBezTo>
                    <a:pt x="570" y="1111"/>
                    <a:pt x="404" y="909"/>
                    <a:pt x="234" y="707"/>
                  </a:cubicBezTo>
                  <a:cubicBezTo>
                    <a:pt x="33" y="505"/>
                    <a:pt x="49" y="267"/>
                    <a:pt x="101" y="16"/>
                  </a:cubicBezTo>
                  <a:cubicBezTo>
                    <a:pt x="101" y="16"/>
                    <a:pt x="101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1408258" y="2880123"/>
              <a:ext cx="66746" cy="175805"/>
            </a:xfrm>
            <a:custGeom>
              <a:avLst/>
              <a:gdLst/>
              <a:ahLst/>
              <a:cxnLst/>
              <a:rect l="l" t="t" r="r" b="b"/>
              <a:pathLst>
                <a:path w="672" h="1770" extrusionOk="0">
                  <a:moveTo>
                    <a:pt x="17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33" y="69"/>
                    <a:pt x="33" y="117"/>
                    <a:pt x="1" y="202"/>
                  </a:cubicBezTo>
                  <a:lnTo>
                    <a:pt x="1" y="218"/>
                  </a:lnTo>
                  <a:cubicBezTo>
                    <a:pt x="150" y="340"/>
                    <a:pt x="288" y="489"/>
                    <a:pt x="405" y="622"/>
                  </a:cubicBezTo>
                  <a:cubicBezTo>
                    <a:pt x="469" y="691"/>
                    <a:pt x="538" y="760"/>
                    <a:pt x="607" y="824"/>
                  </a:cubicBezTo>
                  <a:cubicBezTo>
                    <a:pt x="623" y="861"/>
                    <a:pt x="639" y="893"/>
                    <a:pt x="639" y="925"/>
                  </a:cubicBezTo>
                  <a:lnTo>
                    <a:pt x="639" y="1329"/>
                  </a:lnTo>
                  <a:lnTo>
                    <a:pt x="639" y="1652"/>
                  </a:lnTo>
                  <a:cubicBezTo>
                    <a:pt x="639" y="1685"/>
                    <a:pt x="623" y="1701"/>
                    <a:pt x="623" y="1717"/>
                  </a:cubicBezTo>
                  <a:cubicBezTo>
                    <a:pt x="623" y="1733"/>
                    <a:pt x="623" y="1733"/>
                    <a:pt x="607" y="1753"/>
                  </a:cubicBezTo>
                  <a:cubicBezTo>
                    <a:pt x="607" y="1753"/>
                    <a:pt x="607" y="1770"/>
                    <a:pt x="623" y="1770"/>
                  </a:cubicBezTo>
                  <a:lnTo>
                    <a:pt x="639" y="1753"/>
                  </a:lnTo>
                  <a:lnTo>
                    <a:pt x="639" y="1733"/>
                  </a:lnTo>
                  <a:cubicBezTo>
                    <a:pt x="655" y="1701"/>
                    <a:pt x="655" y="1685"/>
                    <a:pt x="655" y="1652"/>
                  </a:cubicBezTo>
                  <a:lnTo>
                    <a:pt x="655" y="1329"/>
                  </a:lnTo>
                  <a:cubicBezTo>
                    <a:pt x="655" y="1196"/>
                    <a:pt x="655" y="1063"/>
                    <a:pt x="671" y="925"/>
                  </a:cubicBezTo>
                  <a:cubicBezTo>
                    <a:pt x="671" y="877"/>
                    <a:pt x="655" y="844"/>
                    <a:pt x="623" y="808"/>
                  </a:cubicBezTo>
                  <a:cubicBezTo>
                    <a:pt x="554" y="743"/>
                    <a:pt x="490" y="675"/>
                    <a:pt x="421" y="606"/>
                  </a:cubicBezTo>
                  <a:cubicBezTo>
                    <a:pt x="304" y="473"/>
                    <a:pt x="187" y="319"/>
                    <a:pt x="33" y="202"/>
                  </a:cubicBezTo>
                  <a:cubicBezTo>
                    <a:pt x="49" y="154"/>
                    <a:pt x="86" y="85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1332870" y="3632411"/>
              <a:ext cx="5264" cy="102007"/>
            </a:xfrm>
            <a:custGeom>
              <a:avLst/>
              <a:gdLst/>
              <a:ahLst/>
              <a:cxnLst/>
              <a:rect l="l" t="t" r="r" b="b"/>
              <a:pathLst>
                <a:path w="53" h="1027" extrusionOk="0">
                  <a:moveTo>
                    <a:pt x="17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37" y="102"/>
                    <a:pt x="17" y="186"/>
                    <a:pt x="17" y="271"/>
                  </a:cubicBezTo>
                  <a:cubicBezTo>
                    <a:pt x="17" y="320"/>
                    <a:pt x="0" y="356"/>
                    <a:pt x="0" y="388"/>
                  </a:cubicBezTo>
                  <a:lnTo>
                    <a:pt x="0" y="825"/>
                  </a:lnTo>
                  <a:lnTo>
                    <a:pt x="0" y="1010"/>
                  </a:lnTo>
                  <a:cubicBezTo>
                    <a:pt x="0" y="1027"/>
                    <a:pt x="17" y="1027"/>
                    <a:pt x="17" y="1027"/>
                  </a:cubicBezTo>
                  <a:cubicBezTo>
                    <a:pt x="17" y="1027"/>
                    <a:pt x="37" y="1027"/>
                    <a:pt x="37" y="1010"/>
                  </a:cubicBezTo>
                  <a:lnTo>
                    <a:pt x="37" y="825"/>
                  </a:lnTo>
                  <a:lnTo>
                    <a:pt x="37" y="388"/>
                  </a:lnTo>
                  <a:lnTo>
                    <a:pt x="37" y="287"/>
                  </a:lnTo>
                  <a:cubicBezTo>
                    <a:pt x="53" y="186"/>
                    <a:pt x="53" y="102"/>
                    <a:pt x="37" y="17"/>
                  </a:cubicBez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690833" y="1629820"/>
              <a:ext cx="122170" cy="70322"/>
            </a:xfrm>
            <a:custGeom>
              <a:avLst/>
              <a:gdLst/>
              <a:ahLst/>
              <a:cxnLst/>
              <a:rect l="l" t="t" r="r" b="b"/>
              <a:pathLst>
                <a:path w="1230" h="708" extrusionOk="0">
                  <a:moveTo>
                    <a:pt x="1213" y="1"/>
                  </a:moveTo>
                  <a:cubicBezTo>
                    <a:pt x="1080" y="33"/>
                    <a:pt x="979" y="118"/>
                    <a:pt x="861" y="182"/>
                  </a:cubicBezTo>
                  <a:cubicBezTo>
                    <a:pt x="809" y="203"/>
                    <a:pt x="777" y="235"/>
                    <a:pt x="744" y="251"/>
                  </a:cubicBezTo>
                  <a:cubicBezTo>
                    <a:pt x="558" y="352"/>
                    <a:pt x="389" y="453"/>
                    <a:pt x="219" y="554"/>
                  </a:cubicBezTo>
                  <a:cubicBezTo>
                    <a:pt x="154" y="607"/>
                    <a:pt x="70" y="639"/>
                    <a:pt x="1" y="687"/>
                  </a:cubicBezTo>
                  <a:lnTo>
                    <a:pt x="1" y="708"/>
                  </a:lnTo>
                  <a:lnTo>
                    <a:pt x="17" y="708"/>
                  </a:lnTo>
                  <a:cubicBezTo>
                    <a:pt x="86" y="655"/>
                    <a:pt x="171" y="623"/>
                    <a:pt x="239" y="570"/>
                  </a:cubicBezTo>
                  <a:lnTo>
                    <a:pt x="744" y="267"/>
                  </a:lnTo>
                  <a:cubicBezTo>
                    <a:pt x="793" y="251"/>
                    <a:pt x="825" y="219"/>
                    <a:pt x="878" y="203"/>
                  </a:cubicBezTo>
                  <a:cubicBezTo>
                    <a:pt x="979" y="134"/>
                    <a:pt x="1096" y="65"/>
                    <a:pt x="1213" y="17"/>
                  </a:cubicBezTo>
                  <a:cubicBezTo>
                    <a:pt x="1229" y="17"/>
                    <a:pt x="1229" y="17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1137498" y="1786753"/>
              <a:ext cx="6456" cy="102007"/>
            </a:xfrm>
            <a:custGeom>
              <a:avLst/>
              <a:gdLst/>
              <a:ahLst/>
              <a:cxnLst/>
              <a:rect l="l" t="t" r="r" b="b"/>
              <a:pathLst>
                <a:path w="65" h="1027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6" y="186"/>
                    <a:pt x="16" y="356"/>
                    <a:pt x="16" y="521"/>
                  </a:cubicBezTo>
                  <a:lnTo>
                    <a:pt x="16" y="844"/>
                  </a:lnTo>
                  <a:lnTo>
                    <a:pt x="16" y="893"/>
                  </a:lnTo>
                  <a:cubicBezTo>
                    <a:pt x="16" y="925"/>
                    <a:pt x="0" y="978"/>
                    <a:pt x="49" y="1010"/>
                  </a:cubicBezTo>
                  <a:lnTo>
                    <a:pt x="49" y="1026"/>
                  </a:lnTo>
                  <a:lnTo>
                    <a:pt x="65" y="1010"/>
                  </a:lnTo>
                  <a:lnTo>
                    <a:pt x="65" y="994"/>
                  </a:lnTo>
                  <a:cubicBezTo>
                    <a:pt x="32" y="962"/>
                    <a:pt x="32" y="925"/>
                    <a:pt x="32" y="893"/>
                  </a:cubicBezTo>
                  <a:cubicBezTo>
                    <a:pt x="32" y="877"/>
                    <a:pt x="49" y="861"/>
                    <a:pt x="32" y="844"/>
                  </a:cubicBezTo>
                  <a:lnTo>
                    <a:pt x="32" y="521"/>
                  </a:lnTo>
                  <a:cubicBezTo>
                    <a:pt x="49" y="356"/>
                    <a:pt x="49" y="186"/>
                    <a:pt x="32" y="16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1261058" y="3608473"/>
              <a:ext cx="150577" cy="125944"/>
            </a:xfrm>
            <a:custGeom>
              <a:avLst/>
              <a:gdLst/>
              <a:ahLst/>
              <a:cxnLst/>
              <a:rect l="l" t="t" r="r" b="b"/>
              <a:pathLst>
                <a:path w="1516" h="1268" extrusionOk="0">
                  <a:moveTo>
                    <a:pt x="1503" y="0"/>
                  </a:moveTo>
                  <a:cubicBezTo>
                    <a:pt x="1501" y="0"/>
                    <a:pt x="1499" y="2"/>
                    <a:pt x="1499" y="7"/>
                  </a:cubicBezTo>
                  <a:cubicBezTo>
                    <a:pt x="1398" y="23"/>
                    <a:pt x="1297" y="56"/>
                    <a:pt x="1196" y="92"/>
                  </a:cubicBezTo>
                  <a:cubicBezTo>
                    <a:pt x="925" y="157"/>
                    <a:pt x="639" y="242"/>
                    <a:pt x="356" y="326"/>
                  </a:cubicBezTo>
                  <a:cubicBezTo>
                    <a:pt x="336" y="326"/>
                    <a:pt x="303" y="343"/>
                    <a:pt x="287" y="343"/>
                  </a:cubicBezTo>
                  <a:cubicBezTo>
                    <a:pt x="244" y="356"/>
                    <a:pt x="203" y="383"/>
                    <a:pt x="152" y="383"/>
                  </a:cubicBezTo>
                  <a:cubicBezTo>
                    <a:pt x="141" y="383"/>
                    <a:pt x="130" y="382"/>
                    <a:pt x="117" y="379"/>
                  </a:cubicBezTo>
                  <a:cubicBezTo>
                    <a:pt x="85" y="379"/>
                    <a:pt x="69" y="395"/>
                    <a:pt x="53" y="411"/>
                  </a:cubicBezTo>
                  <a:cubicBezTo>
                    <a:pt x="16" y="444"/>
                    <a:pt x="0" y="480"/>
                    <a:pt x="0" y="528"/>
                  </a:cubicBezTo>
                  <a:cubicBezTo>
                    <a:pt x="16" y="698"/>
                    <a:pt x="16" y="884"/>
                    <a:pt x="16" y="1050"/>
                  </a:cubicBezTo>
                  <a:lnTo>
                    <a:pt x="16" y="1251"/>
                  </a:lnTo>
                  <a:lnTo>
                    <a:pt x="16" y="1268"/>
                  </a:lnTo>
                  <a:cubicBezTo>
                    <a:pt x="33" y="1268"/>
                    <a:pt x="33" y="1268"/>
                    <a:pt x="33" y="1251"/>
                  </a:cubicBezTo>
                  <a:lnTo>
                    <a:pt x="33" y="1050"/>
                  </a:lnTo>
                  <a:cubicBezTo>
                    <a:pt x="33" y="884"/>
                    <a:pt x="53" y="698"/>
                    <a:pt x="33" y="528"/>
                  </a:cubicBezTo>
                  <a:cubicBezTo>
                    <a:pt x="33" y="480"/>
                    <a:pt x="53" y="444"/>
                    <a:pt x="69" y="427"/>
                  </a:cubicBezTo>
                  <a:cubicBezTo>
                    <a:pt x="85" y="411"/>
                    <a:pt x="101" y="411"/>
                    <a:pt x="117" y="411"/>
                  </a:cubicBezTo>
                  <a:cubicBezTo>
                    <a:pt x="186" y="411"/>
                    <a:pt x="235" y="395"/>
                    <a:pt x="287" y="379"/>
                  </a:cubicBezTo>
                  <a:cubicBezTo>
                    <a:pt x="319" y="359"/>
                    <a:pt x="336" y="359"/>
                    <a:pt x="372" y="343"/>
                  </a:cubicBezTo>
                  <a:cubicBezTo>
                    <a:pt x="639" y="278"/>
                    <a:pt x="925" y="193"/>
                    <a:pt x="1212" y="108"/>
                  </a:cubicBezTo>
                  <a:cubicBezTo>
                    <a:pt x="1297" y="92"/>
                    <a:pt x="1398" y="56"/>
                    <a:pt x="1499" y="23"/>
                  </a:cubicBezTo>
                  <a:cubicBezTo>
                    <a:pt x="1515" y="23"/>
                    <a:pt x="1515" y="23"/>
                    <a:pt x="1515" y="7"/>
                  </a:cubicBezTo>
                  <a:cubicBezTo>
                    <a:pt x="1515" y="7"/>
                    <a:pt x="1508" y="0"/>
                    <a:pt x="1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1582077" y="3259644"/>
              <a:ext cx="6853" cy="77176"/>
            </a:xfrm>
            <a:custGeom>
              <a:avLst/>
              <a:gdLst/>
              <a:ahLst/>
              <a:cxnLst/>
              <a:rect l="l" t="t" r="r" b="b"/>
              <a:pathLst>
                <a:path w="69" h="777" extrusionOk="0">
                  <a:moveTo>
                    <a:pt x="53" y="1"/>
                  </a:moveTo>
                  <a:cubicBezTo>
                    <a:pt x="53" y="1"/>
                    <a:pt x="32" y="1"/>
                    <a:pt x="32" y="17"/>
                  </a:cubicBezTo>
                  <a:cubicBezTo>
                    <a:pt x="16" y="134"/>
                    <a:pt x="16" y="271"/>
                    <a:pt x="16" y="389"/>
                  </a:cubicBezTo>
                  <a:cubicBezTo>
                    <a:pt x="16" y="473"/>
                    <a:pt x="32" y="558"/>
                    <a:pt x="16" y="639"/>
                  </a:cubicBezTo>
                  <a:lnTo>
                    <a:pt x="16" y="675"/>
                  </a:lnTo>
                  <a:cubicBezTo>
                    <a:pt x="32" y="708"/>
                    <a:pt x="32" y="740"/>
                    <a:pt x="16" y="760"/>
                  </a:cubicBezTo>
                  <a:cubicBezTo>
                    <a:pt x="0" y="776"/>
                    <a:pt x="16" y="776"/>
                    <a:pt x="16" y="776"/>
                  </a:cubicBezTo>
                  <a:lnTo>
                    <a:pt x="32" y="776"/>
                  </a:lnTo>
                  <a:cubicBezTo>
                    <a:pt x="53" y="740"/>
                    <a:pt x="53" y="708"/>
                    <a:pt x="53" y="675"/>
                  </a:cubicBezTo>
                  <a:lnTo>
                    <a:pt x="53" y="639"/>
                  </a:lnTo>
                  <a:lnTo>
                    <a:pt x="53" y="389"/>
                  </a:lnTo>
                  <a:cubicBezTo>
                    <a:pt x="53" y="271"/>
                    <a:pt x="53" y="134"/>
                    <a:pt x="69" y="17"/>
                  </a:cubicBezTo>
                  <a:cubicBezTo>
                    <a:pt x="69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1924649" y="3010537"/>
              <a:ext cx="127335" cy="235996"/>
            </a:xfrm>
            <a:custGeom>
              <a:avLst/>
              <a:gdLst/>
              <a:ahLst/>
              <a:cxnLst/>
              <a:rect l="l" t="t" r="r" b="b"/>
              <a:pathLst>
                <a:path w="1282" h="2376" extrusionOk="0">
                  <a:moveTo>
                    <a:pt x="17" y="0"/>
                  </a:moveTo>
                  <a:cubicBezTo>
                    <a:pt x="1" y="117"/>
                    <a:pt x="1" y="238"/>
                    <a:pt x="102" y="339"/>
                  </a:cubicBezTo>
                  <a:cubicBezTo>
                    <a:pt x="255" y="521"/>
                    <a:pt x="389" y="707"/>
                    <a:pt x="522" y="877"/>
                  </a:cubicBezTo>
                  <a:cubicBezTo>
                    <a:pt x="591" y="962"/>
                    <a:pt x="643" y="1026"/>
                    <a:pt x="692" y="1095"/>
                  </a:cubicBezTo>
                  <a:cubicBezTo>
                    <a:pt x="744" y="1164"/>
                    <a:pt x="793" y="1228"/>
                    <a:pt x="861" y="1297"/>
                  </a:cubicBezTo>
                  <a:cubicBezTo>
                    <a:pt x="962" y="1430"/>
                    <a:pt x="1080" y="1584"/>
                    <a:pt x="1181" y="1717"/>
                  </a:cubicBezTo>
                  <a:cubicBezTo>
                    <a:pt x="1229" y="1786"/>
                    <a:pt x="1265" y="1854"/>
                    <a:pt x="1249" y="1919"/>
                  </a:cubicBezTo>
                  <a:lnTo>
                    <a:pt x="1249" y="2089"/>
                  </a:lnTo>
                  <a:cubicBezTo>
                    <a:pt x="1249" y="2173"/>
                    <a:pt x="1265" y="2274"/>
                    <a:pt x="1229" y="2359"/>
                  </a:cubicBezTo>
                  <a:cubicBezTo>
                    <a:pt x="1213" y="2359"/>
                    <a:pt x="1229" y="2375"/>
                    <a:pt x="1229" y="2375"/>
                  </a:cubicBezTo>
                  <a:lnTo>
                    <a:pt x="1249" y="2359"/>
                  </a:lnTo>
                  <a:cubicBezTo>
                    <a:pt x="1282" y="2274"/>
                    <a:pt x="1282" y="2173"/>
                    <a:pt x="1282" y="2089"/>
                  </a:cubicBezTo>
                  <a:cubicBezTo>
                    <a:pt x="1282" y="2036"/>
                    <a:pt x="1265" y="1988"/>
                    <a:pt x="1282" y="1919"/>
                  </a:cubicBezTo>
                  <a:cubicBezTo>
                    <a:pt x="1282" y="1834"/>
                    <a:pt x="1265" y="1769"/>
                    <a:pt x="1213" y="1701"/>
                  </a:cubicBezTo>
                  <a:cubicBezTo>
                    <a:pt x="1096" y="1567"/>
                    <a:pt x="979" y="1414"/>
                    <a:pt x="878" y="1281"/>
                  </a:cubicBezTo>
                  <a:cubicBezTo>
                    <a:pt x="825" y="1212"/>
                    <a:pt x="777" y="1147"/>
                    <a:pt x="724" y="1079"/>
                  </a:cubicBezTo>
                  <a:cubicBezTo>
                    <a:pt x="659" y="1010"/>
                    <a:pt x="607" y="945"/>
                    <a:pt x="558" y="861"/>
                  </a:cubicBezTo>
                  <a:cubicBezTo>
                    <a:pt x="405" y="691"/>
                    <a:pt x="272" y="505"/>
                    <a:pt x="118" y="319"/>
                  </a:cubicBezTo>
                  <a:cubicBezTo>
                    <a:pt x="17" y="218"/>
                    <a:pt x="17" y="117"/>
                    <a:pt x="53" y="16"/>
                  </a:cubicBezTo>
                  <a:cubicBezTo>
                    <a:pt x="53" y="0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1735732" y="3570630"/>
              <a:ext cx="98828" cy="163787"/>
            </a:xfrm>
            <a:custGeom>
              <a:avLst/>
              <a:gdLst/>
              <a:ahLst/>
              <a:cxnLst/>
              <a:rect l="l" t="t" r="r" b="b"/>
              <a:pathLst>
                <a:path w="995" h="1649" extrusionOk="0">
                  <a:moveTo>
                    <a:pt x="53" y="0"/>
                  </a:moveTo>
                  <a:cubicBezTo>
                    <a:pt x="37" y="0"/>
                    <a:pt x="37" y="0"/>
                    <a:pt x="37" y="17"/>
                  </a:cubicBezTo>
                  <a:cubicBezTo>
                    <a:pt x="0" y="271"/>
                    <a:pt x="0" y="522"/>
                    <a:pt x="0" y="724"/>
                  </a:cubicBezTo>
                  <a:cubicBezTo>
                    <a:pt x="0" y="776"/>
                    <a:pt x="20" y="808"/>
                    <a:pt x="69" y="841"/>
                  </a:cubicBezTo>
                  <a:cubicBezTo>
                    <a:pt x="271" y="1027"/>
                    <a:pt x="489" y="1229"/>
                    <a:pt x="691" y="1414"/>
                  </a:cubicBezTo>
                  <a:cubicBezTo>
                    <a:pt x="776" y="1483"/>
                    <a:pt x="845" y="1548"/>
                    <a:pt x="893" y="1616"/>
                  </a:cubicBezTo>
                  <a:cubicBezTo>
                    <a:pt x="929" y="1649"/>
                    <a:pt x="946" y="1649"/>
                    <a:pt x="962" y="1649"/>
                  </a:cubicBezTo>
                  <a:lnTo>
                    <a:pt x="978" y="1649"/>
                  </a:lnTo>
                  <a:cubicBezTo>
                    <a:pt x="978" y="1649"/>
                    <a:pt x="994" y="1649"/>
                    <a:pt x="994" y="1632"/>
                  </a:cubicBezTo>
                  <a:lnTo>
                    <a:pt x="978" y="1616"/>
                  </a:lnTo>
                  <a:cubicBezTo>
                    <a:pt x="946" y="1616"/>
                    <a:pt x="929" y="1616"/>
                    <a:pt x="909" y="1600"/>
                  </a:cubicBezTo>
                  <a:cubicBezTo>
                    <a:pt x="861" y="1531"/>
                    <a:pt x="792" y="1467"/>
                    <a:pt x="707" y="1398"/>
                  </a:cubicBezTo>
                  <a:cubicBezTo>
                    <a:pt x="505" y="1212"/>
                    <a:pt x="287" y="1010"/>
                    <a:pt x="85" y="825"/>
                  </a:cubicBezTo>
                  <a:cubicBezTo>
                    <a:pt x="53" y="808"/>
                    <a:pt x="37" y="776"/>
                    <a:pt x="37" y="724"/>
                  </a:cubicBezTo>
                  <a:cubicBezTo>
                    <a:pt x="37" y="522"/>
                    <a:pt x="37" y="271"/>
                    <a:pt x="53" y="17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1416701" y="1611346"/>
              <a:ext cx="81943" cy="249306"/>
            </a:xfrm>
            <a:custGeom>
              <a:avLst/>
              <a:gdLst/>
              <a:ahLst/>
              <a:cxnLst/>
              <a:rect l="l" t="t" r="r" b="b"/>
              <a:pathLst>
                <a:path w="825" h="2510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" y="17"/>
                    <a:pt x="1" y="33"/>
                    <a:pt x="17" y="33"/>
                  </a:cubicBezTo>
                  <a:cubicBezTo>
                    <a:pt x="49" y="33"/>
                    <a:pt x="65" y="49"/>
                    <a:pt x="82" y="86"/>
                  </a:cubicBezTo>
                  <a:lnTo>
                    <a:pt x="102" y="102"/>
                  </a:lnTo>
                  <a:cubicBezTo>
                    <a:pt x="284" y="405"/>
                    <a:pt x="469" y="692"/>
                    <a:pt x="655" y="974"/>
                  </a:cubicBezTo>
                  <a:lnTo>
                    <a:pt x="788" y="1213"/>
                  </a:lnTo>
                  <a:lnTo>
                    <a:pt x="788" y="2340"/>
                  </a:lnTo>
                  <a:lnTo>
                    <a:pt x="788" y="2372"/>
                  </a:lnTo>
                  <a:cubicBezTo>
                    <a:pt x="788" y="2388"/>
                    <a:pt x="809" y="2408"/>
                    <a:pt x="788" y="2425"/>
                  </a:cubicBezTo>
                  <a:cubicBezTo>
                    <a:pt x="788" y="2441"/>
                    <a:pt x="788" y="2441"/>
                    <a:pt x="772" y="2457"/>
                  </a:cubicBezTo>
                  <a:lnTo>
                    <a:pt x="772" y="2489"/>
                  </a:lnTo>
                  <a:lnTo>
                    <a:pt x="772" y="2509"/>
                  </a:lnTo>
                  <a:lnTo>
                    <a:pt x="788" y="2509"/>
                  </a:lnTo>
                  <a:lnTo>
                    <a:pt x="788" y="2489"/>
                  </a:lnTo>
                  <a:lnTo>
                    <a:pt x="809" y="2473"/>
                  </a:lnTo>
                  <a:cubicBezTo>
                    <a:pt x="809" y="2457"/>
                    <a:pt x="825" y="2441"/>
                    <a:pt x="825" y="2425"/>
                  </a:cubicBezTo>
                  <a:lnTo>
                    <a:pt x="825" y="2356"/>
                  </a:lnTo>
                  <a:lnTo>
                    <a:pt x="825" y="2340"/>
                  </a:lnTo>
                  <a:lnTo>
                    <a:pt x="825" y="1213"/>
                  </a:lnTo>
                  <a:lnTo>
                    <a:pt x="825" y="1196"/>
                  </a:lnTo>
                  <a:lnTo>
                    <a:pt x="671" y="958"/>
                  </a:lnTo>
                  <a:cubicBezTo>
                    <a:pt x="485" y="671"/>
                    <a:pt x="304" y="389"/>
                    <a:pt x="118" y="86"/>
                  </a:cubicBezTo>
                  <a:lnTo>
                    <a:pt x="102" y="65"/>
                  </a:lnTo>
                  <a:cubicBezTo>
                    <a:pt x="82" y="33"/>
                    <a:pt x="65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941629" y="1711664"/>
              <a:ext cx="5364" cy="102007"/>
            </a:xfrm>
            <a:custGeom>
              <a:avLst/>
              <a:gdLst/>
              <a:ahLst/>
              <a:cxnLst/>
              <a:rect l="l" t="t" r="r" b="b"/>
              <a:pathLst>
                <a:path w="54" h="10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cubicBezTo>
                    <a:pt x="17" y="134"/>
                    <a:pt x="17" y="251"/>
                    <a:pt x="17" y="352"/>
                  </a:cubicBezTo>
                  <a:lnTo>
                    <a:pt x="17" y="538"/>
                  </a:lnTo>
                  <a:lnTo>
                    <a:pt x="17" y="857"/>
                  </a:lnTo>
                  <a:lnTo>
                    <a:pt x="17" y="1011"/>
                  </a:lnTo>
                  <a:lnTo>
                    <a:pt x="17" y="1027"/>
                  </a:lnTo>
                  <a:cubicBezTo>
                    <a:pt x="37" y="1027"/>
                    <a:pt x="37" y="1011"/>
                    <a:pt x="37" y="1011"/>
                  </a:cubicBezTo>
                  <a:lnTo>
                    <a:pt x="37" y="857"/>
                  </a:lnTo>
                  <a:lnTo>
                    <a:pt x="37" y="538"/>
                  </a:lnTo>
                  <a:lnTo>
                    <a:pt x="37" y="352"/>
                  </a:lnTo>
                  <a:cubicBezTo>
                    <a:pt x="37" y="251"/>
                    <a:pt x="53" y="134"/>
                    <a:pt x="17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0"/>
            <p:cNvSpPr/>
            <p:nvPr/>
          </p:nvSpPr>
          <p:spPr>
            <a:xfrm>
              <a:off x="1332870" y="3453427"/>
              <a:ext cx="5264" cy="100418"/>
            </a:xfrm>
            <a:custGeom>
              <a:avLst/>
              <a:gdLst/>
              <a:ahLst/>
              <a:cxnLst/>
              <a:rect l="l" t="t" r="r" b="b"/>
              <a:pathLst>
                <a:path w="53" h="1011" extrusionOk="0">
                  <a:moveTo>
                    <a:pt x="17" y="1"/>
                  </a:moveTo>
                  <a:cubicBezTo>
                    <a:pt x="0" y="1"/>
                    <a:pt x="0" y="21"/>
                    <a:pt x="0" y="21"/>
                  </a:cubicBezTo>
                  <a:cubicBezTo>
                    <a:pt x="17" y="138"/>
                    <a:pt x="17" y="255"/>
                    <a:pt x="17" y="356"/>
                  </a:cubicBezTo>
                  <a:lnTo>
                    <a:pt x="17" y="542"/>
                  </a:lnTo>
                  <a:lnTo>
                    <a:pt x="17" y="861"/>
                  </a:lnTo>
                  <a:lnTo>
                    <a:pt x="17" y="1011"/>
                  </a:lnTo>
                  <a:lnTo>
                    <a:pt x="53" y="1011"/>
                  </a:lnTo>
                  <a:lnTo>
                    <a:pt x="53" y="861"/>
                  </a:lnTo>
                  <a:lnTo>
                    <a:pt x="53" y="542"/>
                  </a:lnTo>
                  <a:cubicBezTo>
                    <a:pt x="37" y="474"/>
                    <a:pt x="53" y="425"/>
                    <a:pt x="53" y="356"/>
                  </a:cubicBezTo>
                  <a:cubicBezTo>
                    <a:pt x="53" y="255"/>
                    <a:pt x="53" y="138"/>
                    <a:pt x="37" y="21"/>
                  </a:cubicBez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0"/>
            <p:cNvSpPr/>
            <p:nvPr/>
          </p:nvSpPr>
          <p:spPr>
            <a:xfrm>
              <a:off x="669181" y="2450344"/>
              <a:ext cx="150577" cy="180672"/>
            </a:xfrm>
            <a:custGeom>
              <a:avLst/>
              <a:gdLst/>
              <a:ahLst/>
              <a:cxnLst/>
              <a:rect l="l" t="t" r="r" b="b"/>
              <a:pathLst>
                <a:path w="1516" h="1819" extrusionOk="0">
                  <a:moveTo>
                    <a:pt x="1467" y="1"/>
                  </a:moveTo>
                  <a:lnTo>
                    <a:pt x="1467" y="21"/>
                  </a:lnTo>
                  <a:cubicBezTo>
                    <a:pt x="1483" y="37"/>
                    <a:pt x="1483" y="69"/>
                    <a:pt x="1483" y="102"/>
                  </a:cubicBezTo>
                  <a:lnTo>
                    <a:pt x="1483" y="122"/>
                  </a:lnTo>
                  <a:lnTo>
                    <a:pt x="1483" y="388"/>
                  </a:lnTo>
                  <a:lnTo>
                    <a:pt x="1483" y="978"/>
                  </a:lnTo>
                  <a:cubicBezTo>
                    <a:pt x="1483" y="1079"/>
                    <a:pt x="1467" y="1112"/>
                    <a:pt x="1382" y="1148"/>
                  </a:cubicBezTo>
                  <a:cubicBezTo>
                    <a:pt x="1027" y="1297"/>
                    <a:pt x="692" y="1467"/>
                    <a:pt x="372" y="1617"/>
                  </a:cubicBezTo>
                  <a:cubicBezTo>
                    <a:pt x="255" y="1669"/>
                    <a:pt x="134" y="1738"/>
                    <a:pt x="17" y="1786"/>
                  </a:cubicBezTo>
                  <a:lnTo>
                    <a:pt x="1" y="1802"/>
                  </a:lnTo>
                  <a:lnTo>
                    <a:pt x="1" y="1819"/>
                  </a:lnTo>
                  <a:lnTo>
                    <a:pt x="33" y="1819"/>
                  </a:lnTo>
                  <a:lnTo>
                    <a:pt x="33" y="1802"/>
                  </a:lnTo>
                  <a:cubicBezTo>
                    <a:pt x="154" y="1754"/>
                    <a:pt x="271" y="1701"/>
                    <a:pt x="372" y="1653"/>
                  </a:cubicBezTo>
                  <a:cubicBezTo>
                    <a:pt x="708" y="1483"/>
                    <a:pt x="1043" y="1334"/>
                    <a:pt x="1382" y="1180"/>
                  </a:cubicBezTo>
                  <a:cubicBezTo>
                    <a:pt x="1483" y="1132"/>
                    <a:pt x="1516" y="1095"/>
                    <a:pt x="1516" y="978"/>
                  </a:cubicBezTo>
                  <a:lnTo>
                    <a:pt x="1516" y="388"/>
                  </a:lnTo>
                  <a:lnTo>
                    <a:pt x="1516" y="122"/>
                  </a:lnTo>
                  <a:lnTo>
                    <a:pt x="1516" y="102"/>
                  </a:lnTo>
                  <a:cubicBezTo>
                    <a:pt x="1516" y="69"/>
                    <a:pt x="1516" y="37"/>
                    <a:pt x="1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669181" y="1452922"/>
              <a:ext cx="142134" cy="187029"/>
            </a:xfrm>
            <a:custGeom>
              <a:avLst/>
              <a:gdLst/>
              <a:ahLst/>
              <a:cxnLst/>
              <a:rect l="l" t="t" r="r" b="b"/>
              <a:pathLst>
                <a:path w="1431" h="1883" extrusionOk="0">
                  <a:moveTo>
                    <a:pt x="1423" y="0"/>
                  </a:moveTo>
                  <a:cubicBezTo>
                    <a:pt x="1419" y="0"/>
                    <a:pt x="1415" y="4"/>
                    <a:pt x="1415" y="12"/>
                  </a:cubicBezTo>
                  <a:lnTo>
                    <a:pt x="1346" y="44"/>
                  </a:lnTo>
                  <a:cubicBezTo>
                    <a:pt x="1011" y="246"/>
                    <a:pt x="675" y="469"/>
                    <a:pt x="336" y="671"/>
                  </a:cubicBezTo>
                  <a:cubicBezTo>
                    <a:pt x="320" y="671"/>
                    <a:pt x="320" y="687"/>
                    <a:pt x="320" y="687"/>
                  </a:cubicBezTo>
                  <a:lnTo>
                    <a:pt x="304" y="687"/>
                  </a:lnTo>
                  <a:cubicBezTo>
                    <a:pt x="17" y="772"/>
                    <a:pt x="1" y="990"/>
                    <a:pt x="17" y="1192"/>
                  </a:cubicBezTo>
                  <a:cubicBezTo>
                    <a:pt x="33" y="1309"/>
                    <a:pt x="33" y="1442"/>
                    <a:pt x="33" y="1559"/>
                  </a:cubicBezTo>
                  <a:lnTo>
                    <a:pt x="33" y="1729"/>
                  </a:lnTo>
                  <a:lnTo>
                    <a:pt x="33" y="1761"/>
                  </a:lnTo>
                  <a:cubicBezTo>
                    <a:pt x="17" y="1798"/>
                    <a:pt x="17" y="1846"/>
                    <a:pt x="53" y="1883"/>
                  </a:cubicBezTo>
                  <a:lnTo>
                    <a:pt x="70" y="1883"/>
                  </a:lnTo>
                  <a:lnTo>
                    <a:pt x="70" y="1862"/>
                  </a:lnTo>
                  <a:cubicBezTo>
                    <a:pt x="53" y="1830"/>
                    <a:pt x="53" y="1798"/>
                    <a:pt x="53" y="1761"/>
                  </a:cubicBezTo>
                  <a:lnTo>
                    <a:pt x="53" y="1729"/>
                  </a:lnTo>
                  <a:lnTo>
                    <a:pt x="53" y="1559"/>
                  </a:lnTo>
                  <a:cubicBezTo>
                    <a:pt x="53" y="1442"/>
                    <a:pt x="70" y="1309"/>
                    <a:pt x="53" y="1192"/>
                  </a:cubicBezTo>
                  <a:cubicBezTo>
                    <a:pt x="17" y="921"/>
                    <a:pt x="102" y="788"/>
                    <a:pt x="320" y="719"/>
                  </a:cubicBezTo>
                  <a:lnTo>
                    <a:pt x="336" y="703"/>
                  </a:lnTo>
                  <a:lnTo>
                    <a:pt x="336" y="687"/>
                  </a:lnTo>
                  <a:cubicBezTo>
                    <a:pt x="692" y="485"/>
                    <a:pt x="1027" y="267"/>
                    <a:pt x="1366" y="65"/>
                  </a:cubicBezTo>
                  <a:lnTo>
                    <a:pt x="1431" y="28"/>
                  </a:lnTo>
                  <a:lnTo>
                    <a:pt x="1431" y="12"/>
                  </a:lnTo>
                  <a:cubicBezTo>
                    <a:pt x="1431" y="4"/>
                    <a:pt x="1427" y="0"/>
                    <a:pt x="1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0"/>
            <p:cNvSpPr/>
            <p:nvPr/>
          </p:nvSpPr>
          <p:spPr>
            <a:xfrm>
              <a:off x="1443220" y="2771362"/>
              <a:ext cx="5264" cy="77176"/>
            </a:xfrm>
            <a:custGeom>
              <a:avLst/>
              <a:gdLst/>
              <a:ahLst/>
              <a:cxnLst/>
              <a:rect l="l" t="t" r="r" b="b"/>
              <a:pathLst>
                <a:path w="53" h="777" extrusionOk="0">
                  <a:moveTo>
                    <a:pt x="37" y="0"/>
                  </a:moveTo>
                  <a:cubicBezTo>
                    <a:pt x="17" y="138"/>
                    <a:pt x="17" y="271"/>
                    <a:pt x="17" y="388"/>
                  </a:cubicBezTo>
                  <a:lnTo>
                    <a:pt x="17" y="627"/>
                  </a:lnTo>
                  <a:lnTo>
                    <a:pt x="17" y="675"/>
                  </a:lnTo>
                  <a:cubicBezTo>
                    <a:pt x="17" y="707"/>
                    <a:pt x="17" y="728"/>
                    <a:pt x="0" y="760"/>
                  </a:cubicBezTo>
                  <a:lnTo>
                    <a:pt x="0" y="776"/>
                  </a:lnTo>
                  <a:lnTo>
                    <a:pt x="37" y="776"/>
                  </a:lnTo>
                  <a:cubicBezTo>
                    <a:pt x="53" y="744"/>
                    <a:pt x="53" y="707"/>
                    <a:pt x="53" y="675"/>
                  </a:cubicBezTo>
                  <a:cubicBezTo>
                    <a:pt x="37" y="659"/>
                    <a:pt x="37" y="643"/>
                    <a:pt x="37" y="627"/>
                  </a:cubicBezTo>
                  <a:cubicBezTo>
                    <a:pt x="53" y="558"/>
                    <a:pt x="53" y="473"/>
                    <a:pt x="37" y="388"/>
                  </a:cubicBezTo>
                  <a:cubicBezTo>
                    <a:pt x="37" y="271"/>
                    <a:pt x="37" y="138"/>
                    <a:pt x="53" y="21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0"/>
            <p:cNvSpPr/>
            <p:nvPr/>
          </p:nvSpPr>
          <p:spPr>
            <a:xfrm>
              <a:off x="1735732" y="3385290"/>
              <a:ext cx="154152" cy="244042"/>
            </a:xfrm>
            <a:custGeom>
              <a:avLst/>
              <a:gdLst/>
              <a:ahLst/>
              <a:cxnLst/>
              <a:rect l="l" t="t" r="r" b="b"/>
              <a:pathLst>
                <a:path w="1552" h="2457" extrusionOk="0">
                  <a:moveTo>
                    <a:pt x="53" y="0"/>
                  </a:moveTo>
                  <a:cubicBezTo>
                    <a:pt x="0" y="133"/>
                    <a:pt x="0" y="218"/>
                    <a:pt x="121" y="335"/>
                  </a:cubicBezTo>
                  <a:cubicBezTo>
                    <a:pt x="457" y="638"/>
                    <a:pt x="776" y="974"/>
                    <a:pt x="1095" y="1293"/>
                  </a:cubicBezTo>
                  <a:cubicBezTo>
                    <a:pt x="1212" y="1430"/>
                    <a:pt x="1350" y="1547"/>
                    <a:pt x="1467" y="1681"/>
                  </a:cubicBezTo>
                  <a:cubicBezTo>
                    <a:pt x="1499" y="1697"/>
                    <a:pt x="1515" y="1733"/>
                    <a:pt x="1515" y="1765"/>
                  </a:cubicBezTo>
                  <a:lnTo>
                    <a:pt x="1515" y="2020"/>
                  </a:lnTo>
                  <a:lnTo>
                    <a:pt x="1515" y="2323"/>
                  </a:lnTo>
                  <a:cubicBezTo>
                    <a:pt x="1515" y="2355"/>
                    <a:pt x="1499" y="2371"/>
                    <a:pt x="1499" y="2388"/>
                  </a:cubicBezTo>
                  <a:cubicBezTo>
                    <a:pt x="1483" y="2404"/>
                    <a:pt x="1483" y="2424"/>
                    <a:pt x="1483" y="2440"/>
                  </a:cubicBezTo>
                  <a:cubicBezTo>
                    <a:pt x="1467" y="2440"/>
                    <a:pt x="1483" y="2440"/>
                    <a:pt x="1483" y="2456"/>
                  </a:cubicBezTo>
                  <a:lnTo>
                    <a:pt x="1499" y="2440"/>
                  </a:lnTo>
                  <a:cubicBezTo>
                    <a:pt x="1499" y="2424"/>
                    <a:pt x="1515" y="2424"/>
                    <a:pt x="1515" y="2404"/>
                  </a:cubicBezTo>
                  <a:cubicBezTo>
                    <a:pt x="1535" y="2388"/>
                    <a:pt x="1535" y="2355"/>
                    <a:pt x="1535" y="2323"/>
                  </a:cubicBezTo>
                  <a:cubicBezTo>
                    <a:pt x="1552" y="2222"/>
                    <a:pt x="1552" y="2121"/>
                    <a:pt x="1552" y="2020"/>
                  </a:cubicBezTo>
                  <a:lnTo>
                    <a:pt x="1552" y="1765"/>
                  </a:lnTo>
                  <a:cubicBezTo>
                    <a:pt x="1552" y="1717"/>
                    <a:pt x="1515" y="1681"/>
                    <a:pt x="1483" y="1648"/>
                  </a:cubicBezTo>
                  <a:cubicBezTo>
                    <a:pt x="1366" y="1531"/>
                    <a:pt x="1232" y="1414"/>
                    <a:pt x="1111" y="1277"/>
                  </a:cubicBezTo>
                  <a:cubicBezTo>
                    <a:pt x="792" y="958"/>
                    <a:pt x="473" y="622"/>
                    <a:pt x="138" y="319"/>
                  </a:cubicBezTo>
                  <a:cubicBezTo>
                    <a:pt x="37" y="202"/>
                    <a:pt x="37" y="133"/>
                    <a:pt x="69" y="16"/>
                  </a:cubicBezTo>
                  <a:cubicBezTo>
                    <a:pt x="69" y="0"/>
                    <a:pt x="69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0"/>
            <p:cNvSpPr/>
            <p:nvPr/>
          </p:nvSpPr>
          <p:spPr>
            <a:xfrm>
              <a:off x="1413125" y="1194876"/>
              <a:ext cx="88797" cy="306219"/>
            </a:xfrm>
            <a:custGeom>
              <a:avLst/>
              <a:gdLst/>
              <a:ahLst/>
              <a:cxnLst/>
              <a:rect l="l" t="t" r="r" b="b"/>
              <a:pathLst>
                <a:path w="894" h="3083" extrusionOk="0">
                  <a:moveTo>
                    <a:pt x="37" y="1"/>
                  </a:moveTo>
                  <a:lnTo>
                    <a:pt x="17" y="17"/>
                  </a:lnTo>
                  <a:cubicBezTo>
                    <a:pt x="0" y="287"/>
                    <a:pt x="53" y="506"/>
                    <a:pt x="202" y="707"/>
                  </a:cubicBezTo>
                  <a:cubicBezTo>
                    <a:pt x="356" y="909"/>
                    <a:pt x="473" y="1128"/>
                    <a:pt x="590" y="1350"/>
                  </a:cubicBezTo>
                  <a:cubicBezTo>
                    <a:pt x="643" y="1467"/>
                    <a:pt x="707" y="1584"/>
                    <a:pt x="776" y="1701"/>
                  </a:cubicBezTo>
                  <a:cubicBezTo>
                    <a:pt x="824" y="1770"/>
                    <a:pt x="824" y="1818"/>
                    <a:pt x="824" y="1887"/>
                  </a:cubicBezTo>
                  <a:lnTo>
                    <a:pt x="824" y="2174"/>
                  </a:lnTo>
                  <a:cubicBezTo>
                    <a:pt x="824" y="2360"/>
                    <a:pt x="845" y="2542"/>
                    <a:pt x="824" y="2727"/>
                  </a:cubicBezTo>
                  <a:lnTo>
                    <a:pt x="824" y="2796"/>
                  </a:lnTo>
                  <a:cubicBezTo>
                    <a:pt x="824" y="2897"/>
                    <a:pt x="808" y="2982"/>
                    <a:pt x="861" y="3083"/>
                  </a:cubicBezTo>
                  <a:lnTo>
                    <a:pt x="877" y="3083"/>
                  </a:lnTo>
                  <a:cubicBezTo>
                    <a:pt x="893" y="3083"/>
                    <a:pt x="893" y="3083"/>
                    <a:pt x="877" y="3067"/>
                  </a:cubicBezTo>
                  <a:cubicBezTo>
                    <a:pt x="845" y="2982"/>
                    <a:pt x="845" y="2897"/>
                    <a:pt x="861" y="2796"/>
                  </a:cubicBezTo>
                  <a:lnTo>
                    <a:pt x="861" y="2743"/>
                  </a:lnTo>
                  <a:lnTo>
                    <a:pt x="861" y="2174"/>
                  </a:lnTo>
                  <a:lnTo>
                    <a:pt x="861" y="1887"/>
                  </a:lnTo>
                  <a:cubicBezTo>
                    <a:pt x="861" y="1818"/>
                    <a:pt x="845" y="1754"/>
                    <a:pt x="808" y="1685"/>
                  </a:cubicBezTo>
                  <a:cubicBezTo>
                    <a:pt x="744" y="1568"/>
                    <a:pt x="675" y="1451"/>
                    <a:pt x="606" y="1330"/>
                  </a:cubicBezTo>
                  <a:cubicBezTo>
                    <a:pt x="489" y="1111"/>
                    <a:pt x="372" y="893"/>
                    <a:pt x="219" y="691"/>
                  </a:cubicBezTo>
                  <a:cubicBezTo>
                    <a:pt x="85" y="489"/>
                    <a:pt x="37" y="287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0"/>
            <p:cNvSpPr/>
            <p:nvPr/>
          </p:nvSpPr>
          <p:spPr>
            <a:xfrm>
              <a:off x="869817" y="2634492"/>
              <a:ext cx="336314" cy="224077"/>
            </a:xfrm>
            <a:custGeom>
              <a:avLst/>
              <a:gdLst/>
              <a:ahLst/>
              <a:cxnLst/>
              <a:rect l="l" t="t" r="r" b="b"/>
              <a:pathLst>
                <a:path w="3386" h="2256" extrusionOk="0">
                  <a:moveTo>
                    <a:pt x="3366" y="1"/>
                  </a:moveTo>
                  <a:cubicBezTo>
                    <a:pt x="3047" y="118"/>
                    <a:pt x="2711" y="268"/>
                    <a:pt x="2291" y="453"/>
                  </a:cubicBezTo>
                  <a:cubicBezTo>
                    <a:pt x="1952" y="607"/>
                    <a:pt x="1617" y="740"/>
                    <a:pt x="1281" y="873"/>
                  </a:cubicBezTo>
                  <a:lnTo>
                    <a:pt x="1128" y="942"/>
                  </a:lnTo>
                  <a:cubicBezTo>
                    <a:pt x="893" y="1043"/>
                    <a:pt x="659" y="1144"/>
                    <a:pt x="421" y="1229"/>
                  </a:cubicBezTo>
                  <a:cubicBezTo>
                    <a:pt x="320" y="1277"/>
                    <a:pt x="203" y="1330"/>
                    <a:pt x="85" y="1378"/>
                  </a:cubicBezTo>
                  <a:cubicBezTo>
                    <a:pt x="53" y="1399"/>
                    <a:pt x="1" y="1415"/>
                    <a:pt x="1" y="1479"/>
                  </a:cubicBezTo>
                  <a:lnTo>
                    <a:pt x="1" y="1867"/>
                  </a:lnTo>
                  <a:lnTo>
                    <a:pt x="1" y="2207"/>
                  </a:lnTo>
                  <a:cubicBezTo>
                    <a:pt x="1" y="2223"/>
                    <a:pt x="17" y="2223"/>
                    <a:pt x="33" y="2239"/>
                  </a:cubicBezTo>
                  <a:lnTo>
                    <a:pt x="33" y="2255"/>
                  </a:lnTo>
                  <a:lnTo>
                    <a:pt x="53" y="2255"/>
                  </a:lnTo>
                  <a:cubicBezTo>
                    <a:pt x="69" y="2239"/>
                    <a:pt x="69" y="2239"/>
                    <a:pt x="53" y="2239"/>
                  </a:cubicBezTo>
                  <a:lnTo>
                    <a:pt x="53" y="2223"/>
                  </a:lnTo>
                  <a:lnTo>
                    <a:pt x="33" y="2207"/>
                  </a:lnTo>
                  <a:lnTo>
                    <a:pt x="33" y="1867"/>
                  </a:lnTo>
                  <a:lnTo>
                    <a:pt x="33" y="1479"/>
                  </a:lnTo>
                  <a:cubicBezTo>
                    <a:pt x="33" y="1447"/>
                    <a:pt x="53" y="1415"/>
                    <a:pt x="85" y="1399"/>
                  </a:cubicBezTo>
                  <a:cubicBezTo>
                    <a:pt x="203" y="1346"/>
                    <a:pt x="320" y="1314"/>
                    <a:pt x="437" y="1261"/>
                  </a:cubicBezTo>
                  <a:cubicBezTo>
                    <a:pt x="675" y="1160"/>
                    <a:pt x="910" y="1059"/>
                    <a:pt x="1144" y="974"/>
                  </a:cubicBezTo>
                  <a:lnTo>
                    <a:pt x="1297" y="910"/>
                  </a:lnTo>
                  <a:cubicBezTo>
                    <a:pt x="1617" y="772"/>
                    <a:pt x="1972" y="623"/>
                    <a:pt x="2291" y="490"/>
                  </a:cubicBezTo>
                  <a:cubicBezTo>
                    <a:pt x="2727" y="288"/>
                    <a:pt x="3063" y="150"/>
                    <a:pt x="3366" y="17"/>
                  </a:cubicBezTo>
                  <a:cubicBezTo>
                    <a:pt x="3386" y="17"/>
                    <a:pt x="3386" y="17"/>
                    <a:pt x="3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0"/>
            <p:cNvSpPr/>
            <p:nvPr/>
          </p:nvSpPr>
          <p:spPr>
            <a:xfrm>
              <a:off x="1923059" y="3418564"/>
              <a:ext cx="147398" cy="245631"/>
            </a:xfrm>
            <a:custGeom>
              <a:avLst/>
              <a:gdLst/>
              <a:ahLst/>
              <a:cxnLst/>
              <a:rect l="l" t="t" r="r" b="b"/>
              <a:pathLst>
                <a:path w="1484" h="2473" extrusionOk="0">
                  <a:moveTo>
                    <a:pt x="1" y="0"/>
                  </a:moveTo>
                  <a:lnTo>
                    <a:pt x="1" y="17"/>
                  </a:lnTo>
                  <a:cubicBezTo>
                    <a:pt x="17" y="118"/>
                    <a:pt x="86" y="186"/>
                    <a:pt x="154" y="251"/>
                  </a:cubicBezTo>
                  <a:cubicBezTo>
                    <a:pt x="457" y="574"/>
                    <a:pt x="740" y="877"/>
                    <a:pt x="1027" y="1196"/>
                  </a:cubicBezTo>
                  <a:cubicBezTo>
                    <a:pt x="1128" y="1297"/>
                    <a:pt x="1229" y="1414"/>
                    <a:pt x="1330" y="1515"/>
                  </a:cubicBezTo>
                  <a:cubicBezTo>
                    <a:pt x="1415" y="1600"/>
                    <a:pt x="1447" y="1685"/>
                    <a:pt x="1447" y="1802"/>
                  </a:cubicBezTo>
                  <a:cubicBezTo>
                    <a:pt x="1431" y="1919"/>
                    <a:pt x="1431" y="2036"/>
                    <a:pt x="1431" y="2154"/>
                  </a:cubicBezTo>
                  <a:cubicBezTo>
                    <a:pt x="1431" y="2206"/>
                    <a:pt x="1447" y="2271"/>
                    <a:pt x="1431" y="2323"/>
                  </a:cubicBezTo>
                  <a:cubicBezTo>
                    <a:pt x="1431" y="2339"/>
                    <a:pt x="1447" y="2356"/>
                    <a:pt x="1447" y="2356"/>
                  </a:cubicBezTo>
                  <a:cubicBezTo>
                    <a:pt x="1447" y="2392"/>
                    <a:pt x="1447" y="2424"/>
                    <a:pt x="1415" y="2457"/>
                  </a:cubicBezTo>
                  <a:lnTo>
                    <a:pt x="1415" y="2473"/>
                  </a:lnTo>
                  <a:lnTo>
                    <a:pt x="1431" y="2473"/>
                  </a:lnTo>
                  <a:cubicBezTo>
                    <a:pt x="1467" y="2440"/>
                    <a:pt x="1467" y="2392"/>
                    <a:pt x="1467" y="2356"/>
                  </a:cubicBezTo>
                  <a:lnTo>
                    <a:pt x="1467" y="2323"/>
                  </a:lnTo>
                  <a:lnTo>
                    <a:pt x="1467" y="2154"/>
                  </a:lnTo>
                  <a:lnTo>
                    <a:pt x="1467" y="1802"/>
                  </a:lnTo>
                  <a:cubicBezTo>
                    <a:pt x="1483" y="1685"/>
                    <a:pt x="1431" y="1584"/>
                    <a:pt x="1346" y="1499"/>
                  </a:cubicBezTo>
                  <a:cubicBezTo>
                    <a:pt x="1245" y="1382"/>
                    <a:pt x="1144" y="1281"/>
                    <a:pt x="1043" y="1180"/>
                  </a:cubicBezTo>
                  <a:cubicBezTo>
                    <a:pt x="760" y="857"/>
                    <a:pt x="473" y="554"/>
                    <a:pt x="187" y="235"/>
                  </a:cubicBezTo>
                  <a:cubicBezTo>
                    <a:pt x="118" y="170"/>
                    <a:pt x="53" y="101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0"/>
            <p:cNvSpPr/>
            <p:nvPr/>
          </p:nvSpPr>
          <p:spPr>
            <a:xfrm>
              <a:off x="1732455" y="3231138"/>
              <a:ext cx="159019" cy="250895"/>
            </a:xfrm>
            <a:custGeom>
              <a:avLst/>
              <a:gdLst/>
              <a:ahLst/>
              <a:cxnLst/>
              <a:rect l="l" t="t" r="r" b="b"/>
              <a:pathLst>
                <a:path w="1601" h="2526" extrusionOk="0">
                  <a:moveTo>
                    <a:pt x="102" y="1"/>
                  </a:moveTo>
                  <a:cubicBezTo>
                    <a:pt x="86" y="1"/>
                    <a:pt x="86" y="1"/>
                    <a:pt x="86" y="17"/>
                  </a:cubicBezTo>
                  <a:cubicBezTo>
                    <a:pt x="53" y="86"/>
                    <a:pt x="1" y="203"/>
                    <a:pt x="102" y="288"/>
                  </a:cubicBezTo>
                  <a:cubicBezTo>
                    <a:pt x="288" y="474"/>
                    <a:pt x="474" y="676"/>
                    <a:pt x="639" y="861"/>
                  </a:cubicBezTo>
                  <a:cubicBezTo>
                    <a:pt x="861" y="1096"/>
                    <a:pt x="1063" y="1330"/>
                    <a:pt x="1282" y="1532"/>
                  </a:cubicBezTo>
                  <a:cubicBezTo>
                    <a:pt x="1500" y="1734"/>
                    <a:pt x="1568" y="1956"/>
                    <a:pt x="1532" y="2239"/>
                  </a:cubicBezTo>
                  <a:lnTo>
                    <a:pt x="1532" y="2259"/>
                  </a:lnTo>
                  <a:lnTo>
                    <a:pt x="1532" y="2360"/>
                  </a:lnTo>
                  <a:cubicBezTo>
                    <a:pt x="1548" y="2392"/>
                    <a:pt x="1532" y="2425"/>
                    <a:pt x="1532" y="2461"/>
                  </a:cubicBezTo>
                  <a:cubicBezTo>
                    <a:pt x="1516" y="2477"/>
                    <a:pt x="1516" y="2493"/>
                    <a:pt x="1516" y="2510"/>
                  </a:cubicBezTo>
                  <a:cubicBezTo>
                    <a:pt x="1500" y="2526"/>
                    <a:pt x="1516" y="2526"/>
                    <a:pt x="1516" y="2526"/>
                  </a:cubicBezTo>
                  <a:lnTo>
                    <a:pt x="1532" y="2526"/>
                  </a:lnTo>
                  <a:cubicBezTo>
                    <a:pt x="1532" y="2510"/>
                    <a:pt x="1548" y="2493"/>
                    <a:pt x="1548" y="2477"/>
                  </a:cubicBezTo>
                  <a:cubicBezTo>
                    <a:pt x="1568" y="2441"/>
                    <a:pt x="1585" y="2392"/>
                    <a:pt x="1568" y="2340"/>
                  </a:cubicBezTo>
                  <a:cubicBezTo>
                    <a:pt x="1548" y="2324"/>
                    <a:pt x="1548" y="2291"/>
                    <a:pt x="1568" y="2259"/>
                  </a:cubicBezTo>
                  <a:lnTo>
                    <a:pt x="1568" y="2239"/>
                  </a:lnTo>
                  <a:cubicBezTo>
                    <a:pt x="1601" y="1956"/>
                    <a:pt x="1516" y="1718"/>
                    <a:pt x="1298" y="1516"/>
                  </a:cubicBezTo>
                  <a:cubicBezTo>
                    <a:pt x="1080" y="1298"/>
                    <a:pt x="878" y="1079"/>
                    <a:pt x="676" y="845"/>
                  </a:cubicBezTo>
                  <a:cubicBezTo>
                    <a:pt x="490" y="659"/>
                    <a:pt x="304" y="457"/>
                    <a:pt x="118" y="255"/>
                  </a:cubicBezTo>
                  <a:cubicBezTo>
                    <a:pt x="53" y="203"/>
                    <a:pt x="53" y="138"/>
                    <a:pt x="102" y="17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0"/>
            <p:cNvSpPr/>
            <p:nvPr/>
          </p:nvSpPr>
          <p:spPr>
            <a:xfrm>
              <a:off x="687655" y="2111348"/>
              <a:ext cx="135380" cy="185440"/>
            </a:xfrm>
            <a:custGeom>
              <a:avLst/>
              <a:gdLst/>
              <a:ahLst/>
              <a:cxnLst/>
              <a:rect l="l" t="t" r="r" b="b"/>
              <a:pathLst>
                <a:path w="1363" h="1867" extrusionOk="0">
                  <a:moveTo>
                    <a:pt x="1281" y="0"/>
                  </a:moveTo>
                  <a:cubicBezTo>
                    <a:pt x="1261" y="16"/>
                    <a:pt x="1261" y="16"/>
                    <a:pt x="1261" y="32"/>
                  </a:cubicBezTo>
                  <a:cubicBezTo>
                    <a:pt x="1330" y="234"/>
                    <a:pt x="1180" y="303"/>
                    <a:pt x="1043" y="352"/>
                  </a:cubicBezTo>
                  <a:cubicBezTo>
                    <a:pt x="857" y="436"/>
                    <a:pt x="691" y="537"/>
                    <a:pt x="522" y="622"/>
                  </a:cubicBezTo>
                  <a:cubicBezTo>
                    <a:pt x="372" y="707"/>
                    <a:pt x="235" y="772"/>
                    <a:pt x="85" y="840"/>
                  </a:cubicBezTo>
                  <a:cubicBezTo>
                    <a:pt x="33" y="873"/>
                    <a:pt x="1" y="909"/>
                    <a:pt x="1" y="958"/>
                  </a:cubicBezTo>
                  <a:lnTo>
                    <a:pt x="1" y="1818"/>
                  </a:lnTo>
                  <a:cubicBezTo>
                    <a:pt x="1" y="1834"/>
                    <a:pt x="17" y="1850"/>
                    <a:pt x="17" y="1850"/>
                  </a:cubicBezTo>
                  <a:lnTo>
                    <a:pt x="33" y="1866"/>
                  </a:lnTo>
                  <a:lnTo>
                    <a:pt x="49" y="1866"/>
                  </a:lnTo>
                  <a:lnTo>
                    <a:pt x="49" y="1850"/>
                  </a:lnTo>
                  <a:lnTo>
                    <a:pt x="49" y="1834"/>
                  </a:lnTo>
                  <a:cubicBezTo>
                    <a:pt x="33" y="1834"/>
                    <a:pt x="33" y="1818"/>
                    <a:pt x="33" y="1818"/>
                  </a:cubicBezTo>
                  <a:lnTo>
                    <a:pt x="33" y="958"/>
                  </a:lnTo>
                  <a:cubicBezTo>
                    <a:pt x="33" y="925"/>
                    <a:pt x="49" y="889"/>
                    <a:pt x="85" y="873"/>
                  </a:cubicBezTo>
                  <a:cubicBezTo>
                    <a:pt x="235" y="808"/>
                    <a:pt x="388" y="723"/>
                    <a:pt x="538" y="638"/>
                  </a:cubicBezTo>
                  <a:cubicBezTo>
                    <a:pt x="708" y="554"/>
                    <a:pt x="877" y="453"/>
                    <a:pt x="1059" y="384"/>
                  </a:cubicBezTo>
                  <a:cubicBezTo>
                    <a:pt x="1196" y="319"/>
                    <a:pt x="1362" y="251"/>
                    <a:pt x="1297" y="32"/>
                  </a:cubicBezTo>
                  <a:lnTo>
                    <a:pt x="1297" y="16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0"/>
            <p:cNvSpPr/>
            <p:nvPr/>
          </p:nvSpPr>
          <p:spPr>
            <a:xfrm>
              <a:off x="1378162" y="3441806"/>
              <a:ext cx="4966" cy="98828"/>
            </a:xfrm>
            <a:custGeom>
              <a:avLst/>
              <a:gdLst/>
              <a:ahLst/>
              <a:cxnLst/>
              <a:rect l="l" t="t" r="r" b="b"/>
              <a:pathLst>
                <a:path w="50" h="995" extrusionOk="0">
                  <a:moveTo>
                    <a:pt x="17" y="1"/>
                  </a:moveTo>
                  <a:cubicBezTo>
                    <a:pt x="1" y="1"/>
                    <a:pt x="1" y="1"/>
                    <a:pt x="1" y="17"/>
                  </a:cubicBezTo>
                  <a:lnTo>
                    <a:pt x="1" y="219"/>
                  </a:lnTo>
                  <a:lnTo>
                    <a:pt x="1" y="809"/>
                  </a:lnTo>
                  <a:cubicBezTo>
                    <a:pt x="1" y="877"/>
                    <a:pt x="1" y="946"/>
                    <a:pt x="17" y="994"/>
                  </a:cubicBezTo>
                  <a:lnTo>
                    <a:pt x="33" y="994"/>
                  </a:lnTo>
                  <a:cubicBezTo>
                    <a:pt x="49" y="994"/>
                    <a:pt x="49" y="994"/>
                    <a:pt x="49" y="978"/>
                  </a:cubicBezTo>
                  <a:cubicBezTo>
                    <a:pt x="33" y="926"/>
                    <a:pt x="17" y="877"/>
                    <a:pt x="17" y="809"/>
                  </a:cubicBezTo>
                  <a:lnTo>
                    <a:pt x="17" y="219"/>
                  </a:lnTo>
                  <a:lnTo>
                    <a:pt x="17" y="17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0"/>
            <p:cNvSpPr/>
            <p:nvPr/>
          </p:nvSpPr>
          <p:spPr>
            <a:xfrm>
              <a:off x="1744175" y="2950346"/>
              <a:ext cx="147299" cy="242452"/>
            </a:xfrm>
            <a:custGeom>
              <a:avLst/>
              <a:gdLst/>
              <a:ahLst/>
              <a:cxnLst/>
              <a:rect l="l" t="t" r="r" b="b"/>
              <a:pathLst>
                <a:path w="1483" h="2441" extrusionOk="0">
                  <a:moveTo>
                    <a:pt x="16" y="0"/>
                  </a:moveTo>
                  <a:lnTo>
                    <a:pt x="0" y="16"/>
                  </a:lnTo>
                  <a:lnTo>
                    <a:pt x="0" y="36"/>
                  </a:lnTo>
                  <a:cubicBezTo>
                    <a:pt x="16" y="36"/>
                    <a:pt x="16" y="53"/>
                    <a:pt x="36" y="53"/>
                  </a:cubicBezTo>
                  <a:cubicBezTo>
                    <a:pt x="53" y="69"/>
                    <a:pt x="85" y="85"/>
                    <a:pt x="101" y="101"/>
                  </a:cubicBezTo>
                  <a:cubicBezTo>
                    <a:pt x="218" y="255"/>
                    <a:pt x="339" y="404"/>
                    <a:pt x="457" y="558"/>
                  </a:cubicBezTo>
                  <a:lnTo>
                    <a:pt x="1212" y="1467"/>
                  </a:lnTo>
                  <a:cubicBezTo>
                    <a:pt x="1382" y="1669"/>
                    <a:pt x="1450" y="1854"/>
                    <a:pt x="1414" y="2056"/>
                  </a:cubicBezTo>
                  <a:lnTo>
                    <a:pt x="1414" y="2238"/>
                  </a:lnTo>
                  <a:lnTo>
                    <a:pt x="1414" y="2291"/>
                  </a:lnTo>
                  <a:cubicBezTo>
                    <a:pt x="1414" y="2323"/>
                    <a:pt x="1414" y="2375"/>
                    <a:pt x="1398" y="2424"/>
                  </a:cubicBezTo>
                  <a:cubicBezTo>
                    <a:pt x="1382" y="2424"/>
                    <a:pt x="1398" y="2424"/>
                    <a:pt x="1398" y="2440"/>
                  </a:cubicBezTo>
                  <a:lnTo>
                    <a:pt x="1414" y="2424"/>
                  </a:lnTo>
                  <a:cubicBezTo>
                    <a:pt x="1450" y="2392"/>
                    <a:pt x="1450" y="2339"/>
                    <a:pt x="1450" y="2291"/>
                  </a:cubicBezTo>
                  <a:lnTo>
                    <a:pt x="1450" y="2238"/>
                  </a:lnTo>
                  <a:cubicBezTo>
                    <a:pt x="1430" y="2173"/>
                    <a:pt x="1430" y="2121"/>
                    <a:pt x="1450" y="2056"/>
                  </a:cubicBezTo>
                  <a:cubicBezTo>
                    <a:pt x="1483" y="1834"/>
                    <a:pt x="1414" y="1652"/>
                    <a:pt x="1248" y="1450"/>
                  </a:cubicBezTo>
                  <a:cubicBezTo>
                    <a:pt x="978" y="1147"/>
                    <a:pt x="723" y="844"/>
                    <a:pt x="473" y="541"/>
                  </a:cubicBezTo>
                  <a:cubicBezTo>
                    <a:pt x="356" y="388"/>
                    <a:pt x="238" y="238"/>
                    <a:pt x="117" y="85"/>
                  </a:cubicBezTo>
                  <a:cubicBezTo>
                    <a:pt x="101" y="69"/>
                    <a:pt x="69" y="53"/>
                    <a:pt x="53" y="36"/>
                  </a:cubicBezTo>
                  <a:cubicBezTo>
                    <a:pt x="36" y="16"/>
                    <a:pt x="36" y="16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0"/>
            <p:cNvSpPr/>
            <p:nvPr/>
          </p:nvSpPr>
          <p:spPr>
            <a:xfrm>
              <a:off x="2083569" y="2283478"/>
              <a:ext cx="98828" cy="227156"/>
            </a:xfrm>
            <a:custGeom>
              <a:avLst/>
              <a:gdLst/>
              <a:ahLst/>
              <a:cxnLst/>
              <a:rect l="l" t="t" r="r" b="b"/>
              <a:pathLst>
                <a:path w="995" h="2287" extrusionOk="0">
                  <a:moveTo>
                    <a:pt x="53" y="0"/>
                  </a:moveTo>
                  <a:cubicBezTo>
                    <a:pt x="17" y="33"/>
                    <a:pt x="17" y="65"/>
                    <a:pt x="17" y="85"/>
                  </a:cubicBezTo>
                  <a:lnTo>
                    <a:pt x="17" y="267"/>
                  </a:lnTo>
                  <a:cubicBezTo>
                    <a:pt x="17" y="368"/>
                    <a:pt x="17" y="469"/>
                    <a:pt x="1" y="570"/>
                  </a:cubicBezTo>
                  <a:cubicBezTo>
                    <a:pt x="1" y="671"/>
                    <a:pt x="53" y="756"/>
                    <a:pt x="85" y="840"/>
                  </a:cubicBezTo>
                  <a:lnTo>
                    <a:pt x="102" y="840"/>
                  </a:lnTo>
                  <a:cubicBezTo>
                    <a:pt x="320" y="1244"/>
                    <a:pt x="590" y="1717"/>
                    <a:pt x="861" y="2186"/>
                  </a:cubicBezTo>
                  <a:cubicBezTo>
                    <a:pt x="877" y="2186"/>
                    <a:pt x="877" y="2206"/>
                    <a:pt x="877" y="2206"/>
                  </a:cubicBezTo>
                  <a:cubicBezTo>
                    <a:pt x="893" y="2238"/>
                    <a:pt x="910" y="2287"/>
                    <a:pt x="978" y="2287"/>
                  </a:cubicBezTo>
                  <a:cubicBezTo>
                    <a:pt x="978" y="2287"/>
                    <a:pt x="994" y="2287"/>
                    <a:pt x="994" y="2270"/>
                  </a:cubicBezTo>
                  <a:lnTo>
                    <a:pt x="978" y="2254"/>
                  </a:lnTo>
                  <a:cubicBezTo>
                    <a:pt x="926" y="2254"/>
                    <a:pt x="926" y="2238"/>
                    <a:pt x="910" y="2206"/>
                  </a:cubicBezTo>
                  <a:cubicBezTo>
                    <a:pt x="893" y="2186"/>
                    <a:pt x="893" y="2186"/>
                    <a:pt x="893" y="2169"/>
                  </a:cubicBezTo>
                  <a:cubicBezTo>
                    <a:pt x="607" y="1701"/>
                    <a:pt x="336" y="1228"/>
                    <a:pt x="118" y="840"/>
                  </a:cubicBezTo>
                  <a:lnTo>
                    <a:pt x="118" y="824"/>
                  </a:lnTo>
                  <a:cubicBezTo>
                    <a:pt x="69" y="739"/>
                    <a:pt x="17" y="655"/>
                    <a:pt x="33" y="570"/>
                  </a:cubicBezTo>
                  <a:lnTo>
                    <a:pt x="33" y="267"/>
                  </a:lnTo>
                  <a:lnTo>
                    <a:pt x="33" y="85"/>
                  </a:lnTo>
                  <a:cubicBezTo>
                    <a:pt x="33" y="49"/>
                    <a:pt x="53" y="33"/>
                    <a:pt x="69" y="1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0"/>
            <p:cNvSpPr/>
            <p:nvPr/>
          </p:nvSpPr>
          <p:spPr>
            <a:xfrm>
              <a:off x="1923059" y="2604397"/>
              <a:ext cx="147398" cy="282580"/>
            </a:xfrm>
            <a:custGeom>
              <a:avLst/>
              <a:gdLst/>
              <a:ahLst/>
              <a:cxnLst/>
              <a:rect l="l" t="t" r="r" b="b"/>
              <a:pathLst>
                <a:path w="1484" h="2845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7" y="86"/>
                    <a:pt x="17" y="167"/>
                    <a:pt x="17" y="235"/>
                  </a:cubicBezTo>
                  <a:cubicBezTo>
                    <a:pt x="17" y="288"/>
                    <a:pt x="33" y="352"/>
                    <a:pt x="17" y="405"/>
                  </a:cubicBezTo>
                  <a:cubicBezTo>
                    <a:pt x="1" y="591"/>
                    <a:pt x="53" y="756"/>
                    <a:pt x="187" y="926"/>
                  </a:cubicBezTo>
                  <a:cubicBezTo>
                    <a:pt x="336" y="1144"/>
                    <a:pt x="490" y="1362"/>
                    <a:pt x="639" y="1580"/>
                  </a:cubicBezTo>
                  <a:cubicBezTo>
                    <a:pt x="793" y="1803"/>
                    <a:pt x="942" y="2021"/>
                    <a:pt x="1096" y="2239"/>
                  </a:cubicBezTo>
                  <a:cubicBezTo>
                    <a:pt x="1128" y="2271"/>
                    <a:pt x="1144" y="2324"/>
                    <a:pt x="1180" y="2372"/>
                  </a:cubicBezTo>
                  <a:cubicBezTo>
                    <a:pt x="1229" y="2457"/>
                    <a:pt x="1298" y="2558"/>
                    <a:pt x="1399" y="2627"/>
                  </a:cubicBezTo>
                  <a:cubicBezTo>
                    <a:pt x="1415" y="2659"/>
                    <a:pt x="1431" y="2712"/>
                    <a:pt x="1431" y="2760"/>
                  </a:cubicBezTo>
                  <a:cubicBezTo>
                    <a:pt x="1447" y="2776"/>
                    <a:pt x="1447" y="2813"/>
                    <a:pt x="1447" y="2829"/>
                  </a:cubicBezTo>
                  <a:lnTo>
                    <a:pt x="1467" y="2845"/>
                  </a:lnTo>
                  <a:cubicBezTo>
                    <a:pt x="1483" y="2845"/>
                    <a:pt x="1483" y="2829"/>
                    <a:pt x="1483" y="2829"/>
                  </a:cubicBezTo>
                  <a:cubicBezTo>
                    <a:pt x="1467" y="2792"/>
                    <a:pt x="1467" y="2776"/>
                    <a:pt x="1467" y="2760"/>
                  </a:cubicBezTo>
                  <a:cubicBezTo>
                    <a:pt x="1447" y="2691"/>
                    <a:pt x="1447" y="2643"/>
                    <a:pt x="1415" y="2611"/>
                  </a:cubicBezTo>
                  <a:cubicBezTo>
                    <a:pt x="1314" y="2542"/>
                    <a:pt x="1265" y="2441"/>
                    <a:pt x="1197" y="2356"/>
                  </a:cubicBezTo>
                  <a:cubicBezTo>
                    <a:pt x="1180" y="2308"/>
                    <a:pt x="1144" y="2255"/>
                    <a:pt x="1112" y="2223"/>
                  </a:cubicBezTo>
                  <a:cubicBezTo>
                    <a:pt x="962" y="2005"/>
                    <a:pt x="809" y="1782"/>
                    <a:pt x="659" y="1564"/>
                  </a:cubicBezTo>
                  <a:cubicBezTo>
                    <a:pt x="506" y="1346"/>
                    <a:pt x="356" y="1128"/>
                    <a:pt x="203" y="910"/>
                  </a:cubicBezTo>
                  <a:cubicBezTo>
                    <a:pt x="69" y="740"/>
                    <a:pt x="33" y="591"/>
                    <a:pt x="53" y="405"/>
                  </a:cubicBezTo>
                  <a:lnTo>
                    <a:pt x="53" y="235"/>
                  </a:lnTo>
                  <a:cubicBezTo>
                    <a:pt x="53" y="167"/>
                    <a:pt x="53" y="86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0"/>
            <p:cNvSpPr/>
            <p:nvPr/>
          </p:nvSpPr>
          <p:spPr>
            <a:xfrm>
              <a:off x="1414714" y="1833635"/>
              <a:ext cx="82340" cy="212357"/>
            </a:xfrm>
            <a:custGeom>
              <a:avLst/>
              <a:gdLst/>
              <a:ahLst/>
              <a:cxnLst/>
              <a:rect l="l" t="t" r="r" b="b"/>
              <a:pathLst>
                <a:path w="829" h="2138" extrusionOk="0">
                  <a:moveTo>
                    <a:pt x="1" y="1"/>
                  </a:moveTo>
                  <a:lnTo>
                    <a:pt x="1" y="17"/>
                  </a:lnTo>
                  <a:cubicBezTo>
                    <a:pt x="85" y="102"/>
                    <a:pt x="154" y="203"/>
                    <a:pt x="203" y="304"/>
                  </a:cubicBezTo>
                  <a:cubicBezTo>
                    <a:pt x="255" y="372"/>
                    <a:pt x="287" y="437"/>
                    <a:pt x="340" y="490"/>
                  </a:cubicBezTo>
                  <a:cubicBezTo>
                    <a:pt x="372" y="538"/>
                    <a:pt x="404" y="591"/>
                    <a:pt x="425" y="639"/>
                  </a:cubicBezTo>
                  <a:cubicBezTo>
                    <a:pt x="473" y="708"/>
                    <a:pt x="505" y="776"/>
                    <a:pt x="558" y="825"/>
                  </a:cubicBezTo>
                  <a:cubicBezTo>
                    <a:pt x="590" y="877"/>
                    <a:pt x="606" y="926"/>
                    <a:pt x="606" y="978"/>
                  </a:cubicBezTo>
                  <a:lnTo>
                    <a:pt x="606" y="1196"/>
                  </a:lnTo>
                  <a:cubicBezTo>
                    <a:pt x="606" y="1346"/>
                    <a:pt x="606" y="1499"/>
                    <a:pt x="590" y="1649"/>
                  </a:cubicBezTo>
                  <a:cubicBezTo>
                    <a:pt x="558" y="1867"/>
                    <a:pt x="659" y="2004"/>
                    <a:pt x="808" y="2138"/>
                  </a:cubicBezTo>
                  <a:lnTo>
                    <a:pt x="829" y="2138"/>
                  </a:lnTo>
                  <a:lnTo>
                    <a:pt x="829" y="2122"/>
                  </a:lnTo>
                  <a:cubicBezTo>
                    <a:pt x="691" y="1988"/>
                    <a:pt x="590" y="1867"/>
                    <a:pt x="627" y="1649"/>
                  </a:cubicBezTo>
                  <a:cubicBezTo>
                    <a:pt x="643" y="1499"/>
                    <a:pt x="643" y="1346"/>
                    <a:pt x="627" y="1196"/>
                  </a:cubicBezTo>
                  <a:lnTo>
                    <a:pt x="627" y="978"/>
                  </a:lnTo>
                  <a:cubicBezTo>
                    <a:pt x="627" y="926"/>
                    <a:pt x="627" y="857"/>
                    <a:pt x="574" y="809"/>
                  </a:cubicBezTo>
                  <a:cubicBezTo>
                    <a:pt x="526" y="756"/>
                    <a:pt x="489" y="691"/>
                    <a:pt x="457" y="623"/>
                  </a:cubicBezTo>
                  <a:cubicBezTo>
                    <a:pt x="425" y="574"/>
                    <a:pt x="388" y="522"/>
                    <a:pt x="356" y="473"/>
                  </a:cubicBezTo>
                  <a:cubicBezTo>
                    <a:pt x="304" y="421"/>
                    <a:pt x="271" y="352"/>
                    <a:pt x="239" y="288"/>
                  </a:cubicBezTo>
                  <a:cubicBezTo>
                    <a:pt x="170" y="187"/>
                    <a:pt x="102" y="86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0"/>
            <p:cNvSpPr/>
            <p:nvPr/>
          </p:nvSpPr>
          <p:spPr>
            <a:xfrm>
              <a:off x="608990" y="1746626"/>
              <a:ext cx="5364" cy="77076"/>
            </a:xfrm>
            <a:custGeom>
              <a:avLst/>
              <a:gdLst/>
              <a:ahLst/>
              <a:cxnLst/>
              <a:rect l="l" t="t" r="r" b="b"/>
              <a:pathLst>
                <a:path w="54" h="776" extrusionOk="0">
                  <a:moveTo>
                    <a:pt x="1" y="0"/>
                  </a:moveTo>
                  <a:lnTo>
                    <a:pt x="1" y="16"/>
                  </a:lnTo>
                  <a:cubicBezTo>
                    <a:pt x="17" y="137"/>
                    <a:pt x="17" y="255"/>
                    <a:pt x="17" y="372"/>
                  </a:cubicBezTo>
                  <a:cubicBezTo>
                    <a:pt x="17" y="440"/>
                    <a:pt x="1" y="505"/>
                    <a:pt x="17" y="590"/>
                  </a:cubicBezTo>
                  <a:lnTo>
                    <a:pt x="17" y="642"/>
                  </a:lnTo>
                  <a:cubicBezTo>
                    <a:pt x="1" y="691"/>
                    <a:pt x="1" y="723"/>
                    <a:pt x="33" y="776"/>
                  </a:cubicBezTo>
                  <a:lnTo>
                    <a:pt x="53" y="776"/>
                  </a:lnTo>
                  <a:lnTo>
                    <a:pt x="53" y="760"/>
                  </a:lnTo>
                  <a:cubicBezTo>
                    <a:pt x="33" y="723"/>
                    <a:pt x="33" y="691"/>
                    <a:pt x="33" y="642"/>
                  </a:cubicBezTo>
                  <a:lnTo>
                    <a:pt x="33" y="590"/>
                  </a:lnTo>
                  <a:lnTo>
                    <a:pt x="33" y="372"/>
                  </a:lnTo>
                  <a:cubicBezTo>
                    <a:pt x="33" y="255"/>
                    <a:pt x="33" y="137"/>
                    <a:pt x="17" y="16"/>
                  </a:cubicBezTo>
                  <a:cubicBezTo>
                    <a:pt x="17" y="16"/>
                    <a:pt x="17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0"/>
            <p:cNvSpPr/>
            <p:nvPr/>
          </p:nvSpPr>
          <p:spPr>
            <a:xfrm>
              <a:off x="1921470" y="2893731"/>
              <a:ext cx="148988" cy="255663"/>
            </a:xfrm>
            <a:custGeom>
              <a:avLst/>
              <a:gdLst/>
              <a:ahLst/>
              <a:cxnLst/>
              <a:rect l="l" t="t" r="r" b="b"/>
              <a:pathLst>
                <a:path w="1500" h="2574" extrusionOk="0">
                  <a:moveTo>
                    <a:pt x="69" y="1"/>
                  </a:moveTo>
                  <a:cubicBezTo>
                    <a:pt x="17" y="304"/>
                    <a:pt x="1" y="623"/>
                    <a:pt x="251" y="909"/>
                  </a:cubicBezTo>
                  <a:cubicBezTo>
                    <a:pt x="453" y="1144"/>
                    <a:pt x="655" y="1414"/>
                    <a:pt x="841" y="1665"/>
                  </a:cubicBezTo>
                  <a:cubicBezTo>
                    <a:pt x="926" y="1782"/>
                    <a:pt x="1011" y="1899"/>
                    <a:pt x="1112" y="2020"/>
                  </a:cubicBezTo>
                  <a:cubicBezTo>
                    <a:pt x="1196" y="2138"/>
                    <a:pt x="1281" y="2239"/>
                    <a:pt x="1398" y="2372"/>
                  </a:cubicBezTo>
                  <a:cubicBezTo>
                    <a:pt x="1431" y="2404"/>
                    <a:pt x="1431" y="2457"/>
                    <a:pt x="1447" y="2505"/>
                  </a:cubicBezTo>
                  <a:cubicBezTo>
                    <a:pt x="1463" y="2525"/>
                    <a:pt x="1463" y="2541"/>
                    <a:pt x="1463" y="2574"/>
                  </a:cubicBezTo>
                  <a:lnTo>
                    <a:pt x="1483" y="2574"/>
                  </a:lnTo>
                  <a:cubicBezTo>
                    <a:pt x="1499" y="2574"/>
                    <a:pt x="1499" y="2558"/>
                    <a:pt x="1499" y="2558"/>
                  </a:cubicBezTo>
                  <a:cubicBezTo>
                    <a:pt x="1483" y="2541"/>
                    <a:pt x="1483" y="2525"/>
                    <a:pt x="1483" y="2489"/>
                  </a:cubicBezTo>
                  <a:cubicBezTo>
                    <a:pt x="1463" y="2440"/>
                    <a:pt x="1447" y="2388"/>
                    <a:pt x="1415" y="2356"/>
                  </a:cubicBezTo>
                  <a:cubicBezTo>
                    <a:pt x="1314" y="2222"/>
                    <a:pt x="1213" y="2121"/>
                    <a:pt x="1128" y="2000"/>
                  </a:cubicBezTo>
                  <a:cubicBezTo>
                    <a:pt x="1043" y="1883"/>
                    <a:pt x="942" y="1766"/>
                    <a:pt x="857" y="1649"/>
                  </a:cubicBezTo>
                  <a:cubicBezTo>
                    <a:pt x="675" y="1394"/>
                    <a:pt x="473" y="1128"/>
                    <a:pt x="271" y="889"/>
                  </a:cubicBezTo>
                  <a:cubicBezTo>
                    <a:pt x="17" y="606"/>
                    <a:pt x="33" y="304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0"/>
            <p:cNvSpPr/>
            <p:nvPr/>
          </p:nvSpPr>
          <p:spPr>
            <a:xfrm>
              <a:off x="2086747" y="2696372"/>
              <a:ext cx="95650" cy="133691"/>
            </a:xfrm>
            <a:custGeom>
              <a:avLst/>
              <a:gdLst/>
              <a:ahLst/>
              <a:cxnLst/>
              <a:rect l="l" t="t" r="r" b="b"/>
              <a:pathLst>
                <a:path w="963" h="1346" extrusionOk="0">
                  <a:moveTo>
                    <a:pt x="1" y="0"/>
                  </a:moveTo>
                  <a:cubicBezTo>
                    <a:pt x="1" y="16"/>
                    <a:pt x="1" y="16"/>
                    <a:pt x="21" y="16"/>
                  </a:cubicBezTo>
                  <a:cubicBezTo>
                    <a:pt x="70" y="48"/>
                    <a:pt x="102" y="101"/>
                    <a:pt x="138" y="170"/>
                  </a:cubicBezTo>
                  <a:cubicBezTo>
                    <a:pt x="154" y="186"/>
                    <a:pt x="154" y="218"/>
                    <a:pt x="171" y="234"/>
                  </a:cubicBezTo>
                  <a:cubicBezTo>
                    <a:pt x="223" y="319"/>
                    <a:pt x="272" y="404"/>
                    <a:pt x="340" y="489"/>
                  </a:cubicBezTo>
                  <a:cubicBezTo>
                    <a:pt x="457" y="675"/>
                    <a:pt x="591" y="893"/>
                    <a:pt x="728" y="1079"/>
                  </a:cubicBezTo>
                  <a:cubicBezTo>
                    <a:pt x="744" y="1111"/>
                    <a:pt x="760" y="1127"/>
                    <a:pt x="777" y="1159"/>
                  </a:cubicBezTo>
                  <a:cubicBezTo>
                    <a:pt x="809" y="1228"/>
                    <a:pt x="845" y="1313"/>
                    <a:pt x="930" y="1345"/>
                  </a:cubicBezTo>
                  <a:lnTo>
                    <a:pt x="946" y="1345"/>
                  </a:lnTo>
                  <a:cubicBezTo>
                    <a:pt x="962" y="1329"/>
                    <a:pt x="946" y="1329"/>
                    <a:pt x="946" y="1313"/>
                  </a:cubicBezTo>
                  <a:cubicBezTo>
                    <a:pt x="861" y="1297"/>
                    <a:pt x="829" y="1228"/>
                    <a:pt x="793" y="1143"/>
                  </a:cubicBezTo>
                  <a:cubicBezTo>
                    <a:pt x="777" y="1127"/>
                    <a:pt x="777" y="1095"/>
                    <a:pt x="744" y="1058"/>
                  </a:cubicBezTo>
                  <a:cubicBezTo>
                    <a:pt x="607" y="877"/>
                    <a:pt x="490" y="675"/>
                    <a:pt x="356" y="473"/>
                  </a:cubicBezTo>
                  <a:cubicBezTo>
                    <a:pt x="304" y="388"/>
                    <a:pt x="255" y="303"/>
                    <a:pt x="187" y="218"/>
                  </a:cubicBezTo>
                  <a:cubicBezTo>
                    <a:pt x="187" y="202"/>
                    <a:pt x="171" y="170"/>
                    <a:pt x="154" y="149"/>
                  </a:cubicBezTo>
                  <a:cubicBezTo>
                    <a:pt x="122" y="101"/>
                    <a:pt x="102" y="32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0"/>
            <p:cNvSpPr/>
            <p:nvPr/>
          </p:nvSpPr>
          <p:spPr>
            <a:xfrm>
              <a:off x="515525" y="2375353"/>
              <a:ext cx="122070" cy="57013"/>
            </a:xfrm>
            <a:custGeom>
              <a:avLst/>
              <a:gdLst/>
              <a:ahLst/>
              <a:cxnLst/>
              <a:rect l="l" t="t" r="r" b="b"/>
              <a:pathLst>
                <a:path w="1229" h="574" extrusionOk="0">
                  <a:moveTo>
                    <a:pt x="1213" y="0"/>
                  </a:moveTo>
                  <a:cubicBezTo>
                    <a:pt x="958" y="101"/>
                    <a:pt x="724" y="218"/>
                    <a:pt x="489" y="336"/>
                  </a:cubicBezTo>
                  <a:cubicBezTo>
                    <a:pt x="421" y="372"/>
                    <a:pt x="352" y="404"/>
                    <a:pt x="287" y="437"/>
                  </a:cubicBezTo>
                  <a:cubicBezTo>
                    <a:pt x="251" y="453"/>
                    <a:pt x="235" y="473"/>
                    <a:pt x="219" y="489"/>
                  </a:cubicBezTo>
                  <a:cubicBezTo>
                    <a:pt x="163" y="515"/>
                    <a:pt x="120" y="542"/>
                    <a:pt x="60" y="542"/>
                  </a:cubicBezTo>
                  <a:cubicBezTo>
                    <a:pt x="47" y="542"/>
                    <a:pt x="32" y="541"/>
                    <a:pt x="17" y="538"/>
                  </a:cubicBezTo>
                  <a:lnTo>
                    <a:pt x="1" y="554"/>
                  </a:lnTo>
                  <a:cubicBezTo>
                    <a:pt x="1" y="554"/>
                    <a:pt x="17" y="554"/>
                    <a:pt x="17" y="574"/>
                  </a:cubicBezTo>
                  <a:lnTo>
                    <a:pt x="65" y="574"/>
                  </a:lnTo>
                  <a:cubicBezTo>
                    <a:pt x="134" y="574"/>
                    <a:pt x="186" y="538"/>
                    <a:pt x="235" y="505"/>
                  </a:cubicBezTo>
                  <a:cubicBezTo>
                    <a:pt x="251" y="489"/>
                    <a:pt x="267" y="473"/>
                    <a:pt x="287" y="473"/>
                  </a:cubicBezTo>
                  <a:cubicBezTo>
                    <a:pt x="368" y="437"/>
                    <a:pt x="437" y="404"/>
                    <a:pt x="506" y="352"/>
                  </a:cubicBezTo>
                  <a:cubicBezTo>
                    <a:pt x="740" y="251"/>
                    <a:pt x="974" y="117"/>
                    <a:pt x="1229" y="16"/>
                  </a:cubicBezTo>
                  <a:lnTo>
                    <a:pt x="12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0"/>
            <p:cNvSpPr/>
            <p:nvPr/>
          </p:nvSpPr>
          <p:spPr>
            <a:xfrm>
              <a:off x="1523475" y="3533682"/>
              <a:ext cx="178984" cy="200736"/>
            </a:xfrm>
            <a:custGeom>
              <a:avLst/>
              <a:gdLst/>
              <a:ahLst/>
              <a:cxnLst/>
              <a:rect l="l" t="t" r="r" b="b"/>
              <a:pathLst>
                <a:path w="1802" h="2021" extrusionOk="0">
                  <a:moveTo>
                    <a:pt x="16" y="1"/>
                  </a:moveTo>
                  <a:lnTo>
                    <a:pt x="0" y="21"/>
                  </a:lnTo>
                  <a:cubicBezTo>
                    <a:pt x="0" y="37"/>
                    <a:pt x="16" y="37"/>
                    <a:pt x="16" y="37"/>
                  </a:cubicBezTo>
                  <a:cubicBezTo>
                    <a:pt x="69" y="37"/>
                    <a:pt x="85" y="69"/>
                    <a:pt x="117" y="86"/>
                  </a:cubicBezTo>
                  <a:cubicBezTo>
                    <a:pt x="138" y="102"/>
                    <a:pt x="138" y="102"/>
                    <a:pt x="154" y="122"/>
                  </a:cubicBezTo>
                  <a:cubicBezTo>
                    <a:pt x="271" y="223"/>
                    <a:pt x="388" y="340"/>
                    <a:pt x="521" y="457"/>
                  </a:cubicBezTo>
                  <a:cubicBezTo>
                    <a:pt x="893" y="793"/>
                    <a:pt x="1265" y="1132"/>
                    <a:pt x="1653" y="1467"/>
                  </a:cubicBezTo>
                  <a:cubicBezTo>
                    <a:pt x="1753" y="1552"/>
                    <a:pt x="1770" y="1653"/>
                    <a:pt x="1753" y="1754"/>
                  </a:cubicBezTo>
                  <a:lnTo>
                    <a:pt x="1753" y="1920"/>
                  </a:lnTo>
                  <a:lnTo>
                    <a:pt x="1753" y="2004"/>
                  </a:lnTo>
                  <a:cubicBezTo>
                    <a:pt x="1753" y="2021"/>
                    <a:pt x="1753" y="2021"/>
                    <a:pt x="1770" y="2021"/>
                  </a:cubicBezTo>
                  <a:lnTo>
                    <a:pt x="1770" y="2004"/>
                  </a:lnTo>
                  <a:lnTo>
                    <a:pt x="1770" y="1920"/>
                  </a:lnTo>
                  <a:cubicBezTo>
                    <a:pt x="1786" y="1871"/>
                    <a:pt x="1786" y="1803"/>
                    <a:pt x="1786" y="1754"/>
                  </a:cubicBezTo>
                  <a:cubicBezTo>
                    <a:pt x="1802" y="1617"/>
                    <a:pt x="1770" y="1536"/>
                    <a:pt x="1669" y="1435"/>
                  </a:cubicBezTo>
                  <a:cubicBezTo>
                    <a:pt x="1281" y="1112"/>
                    <a:pt x="909" y="760"/>
                    <a:pt x="542" y="441"/>
                  </a:cubicBezTo>
                  <a:cubicBezTo>
                    <a:pt x="420" y="324"/>
                    <a:pt x="287" y="203"/>
                    <a:pt x="170" y="86"/>
                  </a:cubicBezTo>
                  <a:cubicBezTo>
                    <a:pt x="154" y="86"/>
                    <a:pt x="154" y="86"/>
                    <a:pt x="138" y="69"/>
                  </a:cubicBezTo>
                  <a:cubicBezTo>
                    <a:pt x="101" y="37"/>
                    <a:pt x="69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0"/>
            <p:cNvSpPr/>
            <p:nvPr/>
          </p:nvSpPr>
          <p:spPr>
            <a:xfrm>
              <a:off x="886702" y="3589105"/>
              <a:ext cx="3278" cy="98828"/>
            </a:xfrm>
            <a:custGeom>
              <a:avLst/>
              <a:gdLst/>
              <a:ahLst/>
              <a:cxnLst/>
              <a:rect l="l" t="t" r="r" b="b"/>
              <a:pathLst>
                <a:path w="33" h="995" extrusionOk="0">
                  <a:moveTo>
                    <a:pt x="0" y="0"/>
                  </a:moveTo>
                  <a:lnTo>
                    <a:pt x="0" y="218"/>
                  </a:lnTo>
                  <a:lnTo>
                    <a:pt x="0" y="841"/>
                  </a:lnTo>
                  <a:lnTo>
                    <a:pt x="0" y="877"/>
                  </a:lnTo>
                  <a:cubicBezTo>
                    <a:pt x="0" y="909"/>
                    <a:pt x="0" y="942"/>
                    <a:pt x="16" y="978"/>
                  </a:cubicBezTo>
                  <a:lnTo>
                    <a:pt x="33" y="994"/>
                  </a:lnTo>
                  <a:lnTo>
                    <a:pt x="33" y="978"/>
                  </a:lnTo>
                  <a:cubicBezTo>
                    <a:pt x="16" y="942"/>
                    <a:pt x="16" y="909"/>
                    <a:pt x="33" y="877"/>
                  </a:cubicBezTo>
                  <a:lnTo>
                    <a:pt x="33" y="841"/>
                  </a:lnTo>
                  <a:lnTo>
                    <a:pt x="33" y="2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0"/>
            <p:cNvSpPr/>
            <p:nvPr/>
          </p:nvSpPr>
          <p:spPr>
            <a:xfrm>
              <a:off x="1923059" y="3460280"/>
              <a:ext cx="147398" cy="217621"/>
            </a:xfrm>
            <a:custGeom>
              <a:avLst/>
              <a:gdLst/>
              <a:ahLst/>
              <a:cxnLst/>
              <a:rect l="l" t="t" r="r" b="b"/>
              <a:pathLst>
                <a:path w="1484" h="2191" extrusionOk="0">
                  <a:moveTo>
                    <a:pt x="53" y="1"/>
                  </a:moveTo>
                  <a:cubicBezTo>
                    <a:pt x="53" y="1"/>
                    <a:pt x="33" y="1"/>
                    <a:pt x="33" y="17"/>
                  </a:cubicBezTo>
                  <a:cubicBezTo>
                    <a:pt x="1" y="170"/>
                    <a:pt x="1" y="304"/>
                    <a:pt x="1" y="457"/>
                  </a:cubicBezTo>
                  <a:cubicBezTo>
                    <a:pt x="17" y="506"/>
                    <a:pt x="17" y="574"/>
                    <a:pt x="17" y="623"/>
                  </a:cubicBezTo>
                  <a:cubicBezTo>
                    <a:pt x="17" y="659"/>
                    <a:pt x="33" y="691"/>
                    <a:pt x="69" y="724"/>
                  </a:cubicBezTo>
                  <a:lnTo>
                    <a:pt x="86" y="724"/>
                  </a:lnTo>
                  <a:cubicBezTo>
                    <a:pt x="154" y="792"/>
                    <a:pt x="203" y="861"/>
                    <a:pt x="271" y="926"/>
                  </a:cubicBezTo>
                  <a:cubicBezTo>
                    <a:pt x="457" y="1128"/>
                    <a:pt x="639" y="1330"/>
                    <a:pt x="841" y="1515"/>
                  </a:cubicBezTo>
                  <a:cubicBezTo>
                    <a:pt x="910" y="1584"/>
                    <a:pt x="978" y="1669"/>
                    <a:pt x="1043" y="1734"/>
                  </a:cubicBezTo>
                  <a:cubicBezTo>
                    <a:pt x="1164" y="1851"/>
                    <a:pt x="1281" y="1972"/>
                    <a:pt x="1399" y="2089"/>
                  </a:cubicBezTo>
                  <a:cubicBezTo>
                    <a:pt x="1415" y="2105"/>
                    <a:pt x="1431" y="2121"/>
                    <a:pt x="1431" y="2154"/>
                  </a:cubicBezTo>
                  <a:cubicBezTo>
                    <a:pt x="1447" y="2154"/>
                    <a:pt x="1447" y="2174"/>
                    <a:pt x="1447" y="2190"/>
                  </a:cubicBezTo>
                  <a:lnTo>
                    <a:pt x="1467" y="2190"/>
                  </a:lnTo>
                  <a:cubicBezTo>
                    <a:pt x="1483" y="2190"/>
                    <a:pt x="1483" y="2190"/>
                    <a:pt x="1483" y="2174"/>
                  </a:cubicBezTo>
                  <a:cubicBezTo>
                    <a:pt x="1467" y="2154"/>
                    <a:pt x="1467" y="2154"/>
                    <a:pt x="1467" y="2138"/>
                  </a:cubicBezTo>
                  <a:cubicBezTo>
                    <a:pt x="1447" y="2105"/>
                    <a:pt x="1447" y="2089"/>
                    <a:pt x="1415" y="2073"/>
                  </a:cubicBezTo>
                  <a:cubicBezTo>
                    <a:pt x="1298" y="1952"/>
                    <a:pt x="1180" y="1835"/>
                    <a:pt x="1063" y="1717"/>
                  </a:cubicBezTo>
                  <a:cubicBezTo>
                    <a:pt x="995" y="1649"/>
                    <a:pt x="926" y="1568"/>
                    <a:pt x="861" y="1499"/>
                  </a:cubicBezTo>
                  <a:cubicBezTo>
                    <a:pt x="659" y="1297"/>
                    <a:pt x="473" y="1111"/>
                    <a:pt x="288" y="909"/>
                  </a:cubicBezTo>
                  <a:cubicBezTo>
                    <a:pt x="219" y="841"/>
                    <a:pt x="170" y="776"/>
                    <a:pt x="102" y="707"/>
                  </a:cubicBezTo>
                  <a:lnTo>
                    <a:pt x="86" y="707"/>
                  </a:lnTo>
                  <a:cubicBezTo>
                    <a:pt x="69" y="675"/>
                    <a:pt x="33" y="659"/>
                    <a:pt x="33" y="623"/>
                  </a:cubicBezTo>
                  <a:lnTo>
                    <a:pt x="33" y="457"/>
                  </a:lnTo>
                  <a:cubicBezTo>
                    <a:pt x="33" y="320"/>
                    <a:pt x="33" y="170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0"/>
            <p:cNvSpPr/>
            <p:nvPr/>
          </p:nvSpPr>
          <p:spPr>
            <a:xfrm>
              <a:off x="2080390" y="3480344"/>
              <a:ext cx="102007" cy="187526"/>
            </a:xfrm>
            <a:custGeom>
              <a:avLst/>
              <a:gdLst/>
              <a:ahLst/>
              <a:cxnLst/>
              <a:rect l="l" t="t" r="r" b="b"/>
              <a:pathLst>
                <a:path w="1027" h="1888" extrusionOk="0">
                  <a:moveTo>
                    <a:pt x="85" y="1"/>
                  </a:moveTo>
                  <a:cubicBezTo>
                    <a:pt x="65" y="1"/>
                    <a:pt x="65" y="1"/>
                    <a:pt x="65" y="17"/>
                  </a:cubicBezTo>
                  <a:cubicBezTo>
                    <a:pt x="17" y="69"/>
                    <a:pt x="33" y="134"/>
                    <a:pt x="33" y="203"/>
                  </a:cubicBezTo>
                  <a:cubicBezTo>
                    <a:pt x="49" y="255"/>
                    <a:pt x="49" y="304"/>
                    <a:pt x="33" y="356"/>
                  </a:cubicBezTo>
                  <a:lnTo>
                    <a:pt x="33" y="421"/>
                  </a:lnTo>
                  <a:lnTo>
                    <a:pt x="33" y="473"/>
                  </a:lnTo>
                  <a:cubicBezTo>
                    <a:pt x="0" y="740"/>
                    <a:pt x="65" y="926"/>
                    <a:pt x="251" y="1095"/>
                  </a:cubicBezTo>
                  <a:cubicBezTo>
                    <a:pt x="404" y="1245"/>
                    <a:pt x="554" y="1414"/>
                    <a:pt x="691" y="1568"/>
                  </a:cubicBezTo>
                  <a:cubicBezTo>
                    <a:pt x="756" y="1649"/>
                    <a:pt x="824" y="1717"/>
                    <a:pt x="909" y="1802"/>
                  </a:cubicBezTo>
                  <a:lnTo>
                    <a:pt x="909" y="1818"/>
                  </a:lnTo>
                  <a:cubicBezTo>
                    <a:pt x="942" y="1835"/>
                    <a:pt x="974" y="1871"/>
                    <a:pt x="1010" y="1887"/>
                  </a:cubicBezTo>
                  <a:lnTo>
                    <a:pt x="1026" y="1887"/>
                  </a:lnTo>
                  <a:lnTo>
                    <a:pt x="1026" y="1871"/>
                  </a:lnTo>
                  <a:lnTo>
                    <a:pt x="1026" y="1851"/>
                  </a:lnTo>
                  <a:cubicBezTo>
                    <a:pt x="974" y="1851"/>
                    <a:pt x="958" y="1818"/>
                    <a:pt x="942" y="1802"/>
                  </a:cubicBezTo>
                  <a:lnTo>
                    <a:pt x="925" y="1786"/>
                  </a:lnTo>
                  <a:cubicBezTo>
                    <a:pt x="857" y="1701"/>
                    <a:pt x="772" y="1633"/>
                    <a:pt x="707" y="1548"/>
                  </a:cubicBezTo>
                  <a:cubicBezTo>
                    <a:pt x="570" y="1398"/>
                    <a:pt x="420" y="1229"/>
                    <a:pt x="267" y="1079"/>
                  </a:cubicBezTo>
                  <a:cubicBezTo>
                    <a:pt x="101" y="926"/>
                    <a:pt x="33" y="724"/>
                    <a:pt x="49" y="473"/>
                  </a:cubicBezTo>
                  <a:cubicBezTo>
                    <a:pt x="65" y="457"/>
                    <a:pt x="65" y="437"/>
                    <a:pt x="49" y="421"/>
                  </a:cubicBezTo>
                  <a:cubicBezTo>
                    <a:pt x="49" y="405"/>
                    <a:pt x="49" y="388"/>
                    <a:pt x="65" y="356"/>
                  </a:cubicBezTo>
                  <a:cubicBezTo>
                    <a:pt x="85" y="304"/>
                    <a:pt x="65" y="255"/>
                    <a:pt x="65" y="203"/>
                  </a:cubicBezTo>
                  <a:cubicBezTo>
                    <a:pt x="49" y="134"/>
                    <a:pt x="49" y="85"/>
                    <a:pt x="85" y="33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0"/>
            <p:cNvSpPr/>
            <p:nvPr/>
          </p:nvSpPr>
          <p:spPr>
            <a:xfrm>
              <a:off x="575716" y="1770266"/>
              <a:ext cx="6555" cy="76778"/>
            </a:xfrm>
            <a:custGeom>
              <a:avLst/>
              <a:gdLst/>
              <a:ahLst/>
              <a:cxnLst/>
              <a:rect l="l" t="t" r="r" b="b"/>
              <a:pathLst>
                <a:path w="66" h="773" extrusionOk="0">
                  <a:moveTo>
                    <a:pt x="17" y="0"/>
                  </a:moveTo>
                  <a:cubicBezTo>
                    <a:pt x="17" y="0"/>
                    <a:pt x="1" y="0"/>
                    <a:pt x="17" y="17"/>
                  </a:cubicBezTo>
                  <a:cubicBezTo>
                    <a:pt x="33" y="134"/>
                    <a:pt x="33" y="251"/>
                    <a:pt x="17" y="384"/>
                  </a:cubicBezTo>
                  <a:lnTo>
                    <a:pt x="17" y="606"/>
                  </a:lnTo>
                  <a:lnTo>
                    <a:pt x="17" y="655"/>
                  </a:lnTo>
                  <a:cubicBezTo>
                    <a:pt x="17" y="687"/>
                    <a:pt x="17" y="724"/>
                    <a:pt x="33" y="756"/>
                  </a:cubicBezTo>
                  <a:lnTo>
                    <a:pt x="49" y="772"/>
                  </a:lnTo>
                  <a:lnTo>
                    <a:pt x="65" y="756"/>
                  </a:lnTo>
                  <a:cubicBezTo>
                    <a:pt x="49" y="724"/>
                    <a:pt x="49" y="687"/>
                    <a:pt x="49" y="655"/>
                  </a:cubicBezTo>
                  <a:lnTo>
                    <a:pt x="49" y="606"/>
                  </a:lnTo>
                  <a:lnTo>
                    <a:pt x="49" y="384"/>
                  </a:lnTo>
                  <a:cubicBezTo>
                    <a:pt x="49" y="251"/>
                    <a:pt x="49" y="134"/>
                    <a:pt x="33" y="17"/>
                  </a:cubicBezTo>
                  <a:cubicBezTo>
                    <a:pt x="33" y="0"/>
                    <a:pt x="33" y="0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0"/>
            <p:cNvSpPr/>
            <p:nvPr/>
          </p:nvSpPr>
          <p:spPr>
            <a:xfrm>
              <a:off x="1923059" y="3560599"/>
              <a:ext cx="148988" cy="173819"/>
            </a:xfrm>
            <a:custGeom>
              <a:avLst/>
              <a:gdLst/>
              <a:ahLst/>
              <a:cxnLst/>
              <a:rect l="l" t="t" r="r" b="b"/>
              <a:pathLst>
                <a:path w="1500" h="1750" extrusionOk="0">
                  <a:moveTo>
                    <a:pt x="1" y="0"/>
                  </a:moveTo>
                  <a:lnTo>
                    <a:pt x="1" y="17"/>
                  </a:lnTo>
                  <a:cubicBezTo>
                    <a:pt x="17" y="85"/>
                    <a:pt x="53" y="134"/>
                    <a:pt x="118" y="202"/>
                  </a:cubicBezTo>
                  <a:cubicBezTo>
                    <a:pt x="372" y="437"/>
                    <a:pt x="623" y="691"/>
                    <a:pt x="861" y="926"/>
                  </a:cubicBezTo>
                  <a:cubicBezTo>
                    <a:pt x="1027" y="1095"/>
                    <a:pt x="1180" y="1245"/>
                    <a:pt x="1330" y="1414"/>
                  </a:cubicBezTo>
                  <a:cubicBezTo>
                    <a:pt x="1431" y="1515"/>
                    <a:pt x="1483" y="1616"/>
                    <a:pt x="1447" y="1733"/>
                  </a:cubicBezTo>
                  <a:cubicBezTo>
                    <a:pt x="1447" y="1750"/>
                    <a:pt x="1467" y="1750"/>
                    <a:pt x="1467" y="1750"/>
                  </a:cubicBezTo>
                  <a:cubicBezTo>
                    <a:pt x="1467" y="1750"/>
                    <a:pt x="1483" y="1750"/>
                    <a:pt x="1483" y="1733"/>
                  </a:cubicBezTo>
                  <a:cubicBezTo>
                    <a:pt x="1500" y="1616"/>
                    <a:pt x="1467" y="1499"/>
                    <a:pt x="1346" y="1398"/>
                  </a:cubicBezTo>
                  <a:cubicBezTo>
                    <a:pt x="1197" y="1229"/>
                    <a:pt x="1043" y="1079"/>
                    <a:pt x="877" y="909"/>
                  </a:cubicBezTo>
                  <a:cubicBezTo>
                    <a:pt x="639" y="675"/>
                    <a:pt x="389" y="421"/>
                    <a:pt x="134" y="170"/>
                  </a:cubicBezTo>
                  <a:cubicBezTo>
                    <a:pt x="69" y="118"/>
                    <a:pt x="33" y="69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0"/>
            <p:cNvSpPr/>
            <p:nvPr/>
          </p:nvSpPr>
          <p:spPr>
            <a:xfrm>
              <a:off x="667591" y="3427007"/>
              <a:ext cx="155444" cy="155344"/>
            </a:xfrm>
            <a:custGeom>
              <a:avLst/>
              <a:gdLst/>
              <a:ahLst/>
              <a:cxnLst/>
              <a:rect l="l" t="t" r="r" b="b"/>
              <a:pathLst>
                <a:path w="1565" h="1564" extrusionOk="0">
                  <a:moveTo>
                    <a:pt x="1499" y="0"/>
                  </a:moveTo>
                  <a:cubicBezTo>
                    <a:pt x="1112" y="117"/>
                    <a:pt x="724" y="251"/>
                    <a:pt x="352" y="368"/>
                  </a:cubicBezTo>
                  <a:cubicBezTo>
                    <a:pt x="336" y="368"/>
                    <a:pt x="336" y="368"/>
                    <a:pt x="336" y="388"/>
                  </a:cubicBezTo>
                  <a:lnTo>
                    <a:pt x="287" y="388"/>
                  </a:lnTo>
                  <a:cubicBezTo>
                    <a:pt x="203" y="404"/>
                    <a:pt x="102" y="420"/>
                    <a:pt x="33" y="505"/>
                  </a:cubicBezTo>
                  <a:cubicBezTo>
                    <a:pt x="1" y="554"/>
                    <a:pt x="1" y="639"/>
                    <a:pt x="17" y="723"/>
                  </a:cubicBezTo>
                  <a:lnTo>
                    <a:pt x="17" y="808"/>
                  </a:lnTo>
                  <a:lnTo>
                    <a:pt x="17" y="1329"/>
                  </a:lnTo>
                  <a:lnTo>
                    <a:pt x="17" y="1564"/>
                  </a:lnTo>
                  <a:lnTo>
                    <a:pt x="33" y="1564"/>
                  </a:lnTo>
                  <a:cubicBezTo>
                    <a:pt x="134" y="1564"/>
                    <a:pt x="235" y="1531"/>
                    <a:pt x="336" y="1499"/>
                  </a:cubicBezTo>
                  <a:cubicBezTo>
                    <a:pt x="372" y="1499"/>
                    <a:pt x="405" y="1479"/>
                    <a:pt x="437" y="1463"/>
                  </a:cubicBezTo>
                  <a:cubicBezTo>
                    <a:pt x="607" y="1430"/>
                    <a:pt x="776" y="1378"/>
                    <a:pt x="926" y="1329"/>
                  </a:cubicBezTo>
                  <a:cubicBezTo>
                    <a:pt x="1095" y="1261"/>
                    <a:pt x="1261" y="1212"/>
                    <a:pt x="1431" y="1160"/>
                  </a:cubicBezTo>
                  <a:cubicBezTo>
                    <a:pt x="1548" y="1143"/>
                    <a:pt x="1564" y="1075"/>
                    <a:pt x="1548" y="994"/>
                  </a:cubicBezTo>
                  <a:lnTo>
                    <a:pt x="1548" y="691"/>
                  </a:lnTo>
                  <a:cubicBezTo>
                    <a:pt x="1564" y="538"/>
                    <a:pt x="1564" y="368"/>
                    <a:pt x="1548" y="218"/>
                  </a:cubicBezTo>
                  <a:lnTo>
                    <a:pt x="1532" y="202"/>
                  </a:lnTo>
                  <a:cubicBezTo>
                    <a:pt x="1516" y="202"/>
                    <a:pt x="1516" y="218"/>
                    <a:pt x="1516" y="218"/>
                  </a:cubicBezTo>
                  <a:cubicBezTo>
                    <a:pt x="1532" y="368"/>
                    <a:pt x="1532" y="538"/>
                    <a:pt x="1532" y="691"/>
                  </a:cubicBezTo>
                  <a:lnTo>
                    <a:pt x="1532" y="994"/>
                  </a:lnTo>
                  <a:cubicBezTo>
                    <a:pt x="1532" y="1075"/>
                    <a:pt x="1516" y="1111"/>
                    <a:pt x="1415" y="1143"/>
                  </a:cubicBezTo>
                  <a:cubicBezTo>
                    <a:pt x="1245" y="1196"/>
                    <a:pt x="1079" y="1244"/>
                    <a:pt x="926" y="1297"/>
                  </a:cubicBezTo>
                  <a:cubicBezTo>
                    <a:pt x="756" y="1345"/>
                    <a:pt x="590" y="1398"/>
                    <a:pt x="437" y="1446"/>
                  </a:cubicBezTo>
                  <a:cubicBezTo>
                    <a:pt x="388" y="1463"/>
                    <a:pt x="352" y="1463"/>
                    <a:pt x="320" y="1479"/>
                  </a:cubicBezTo>
                  <a:cubicBezTo>
                    <a:pt x="235" y="1515"/>
                    <a:pt x="150" y="1531"/>
                    <a:pt x="49" y="1547"/>
                  </a:cubicBezTo>
                  <a:cubicBezTo>
                    <a:pt x="49" y="1479"/>
                    <a:pt x="33" y="1398"/>
                    <a:pt x="33" y="1329"/>
                  </a:cubicBezTo>
                  <a:cubicBezTo>
                    <a:pt x="33" y="1160"/>
                    <a:pt x="33" y="994"/>
                    <a:pt x="49" y="808"/>
                  </a:cubicBezTo>
                  <a:cubicBezTo>
                    <a:pt x="49" y="772"/>
                    <a:pt x="33" y="740"/>
                    <a:pt x="33" y="723"/>
                  </a:cubicBezTo>
                  <a:cubicBezTo>
                    <a:pt x="33" y="639"/>
                    <a:pt x="17" y="570"/>
                    <a:pt x="69" y="521"/>
                  </a:cubicBezTo>
                  <a:cubicBezTo>
                    <a:pt x="102" y="453"/>
                    <a:pt x="203" y="437"/>
                    <a:pt x="304" y="420"/>
                  </a:cubicBezTo>
                  <a:cubicBezTo>
                    <a:pt x="320" y="420"/>
                    <a:pt x="320" y="404"/>
                    <a:pt x="336" y="404"/>
                  </a:cubicBezTo>
                  <a:lnTo>
                    <a:pt x="352" y="404"/>
                  </a:lnTo>
                  <a:lnTo>
                    <a:pt x="352" y="388"/>
                  </a:lnTo>
                  <a:cubicBezTo>
                    <a:pt x="740" y="267"/>
                    <a:pt x="1128" y="150"/>
                    <a:pt x="1499" y="33"/>
                  </a:cubicBezTo>
                  <a:cubicBezTo>
                    <a:pt x="1516" y="33"/>
                    <a:pt x="1516" y="16"/>
                    <a:pt x="1516" y="16"/>
                  </a:cubicBezTo>
                  <a:cubicBezTo>
                    <a:pt x="1516" y="0"/>
                    <a:pt x="1499" y="0"/>
                    <a:pt x="1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0"/>
            <p:cNvSpPr/>
            <p:nvPr/>
          </p:nvSpPr>
          <p:spPr>
            <a:xfrm>
              <a:off x="1735732" y="3107577"/>
              <a:ext cx="174216" cy="267780"/>
            </a:xfrm>
            <a:custGeom>
              <a:avLst/>
              <a:gdLst/>
              <a:ahLst/>
              <a:cxnLst/>
              <a:rect l="l" t="t" r="r" b="b"/>
              <a:pathLst>
                <a:path w="1754" h="2696" extrusionOk="0">
                  <a:moveTo>
                    <a:pt x="69" y="1"/>
                  </a:moveTo>
                  <a:cubicBezTo>
                    <a:pt x="53" y="1"/>
                    <a:pt x="53" y="1"/>
                    <a:pt x="53" y="17"/>
                  </a:cubicBezTo>
                  <a:cubicBezTo>
                    <a:pt x="20" y="118"/>
                    <a:pt x="37" y="203"/>
                    <a:pt x="37" y="304"/>
                  </a:cubicBezTo>
                  <a:lnTo>
                    <a:pt x="37" y="522"/>
                  </a:lnTo>
                  <a:cubicBezTo>
                    <a:pt x="0" y="675"/>
                    <a:pt x="53" y="809"/>
                    <a:pt x="186" y="942"/>
                  </a:cubicBezTo>
                  <a:cubicBezTo>
                    <a:pt x="473" y="1245"/>
                    <a:pt x="744" y="1548"/>
                    <a:pt x="994" y="1835"/>
                  </a:cubicBezTo>
                  <a:cubicBezTo>
                    <a:pt x="1131" y="1968"/>
                    <a:pt x="1249" y="2122"/>
                    <a:pt x="1382" y="2271"/>
                  </a:cubicBezTo>
                  <a:cubicBezTo>
                    <a:pt x="1414" y="2307"/>
                    <a:pt x="1451" y="2340"/>
                    <a:pt x="1483" y="2372"/>
                  </a:cubicBezTo>
                  <a:cubicBezTo>
                    <a:pt x="1584" y="2473"/>
                    <a:pt x="1669" y="2558"/>
                    <a:pt x="1737" y="2675"/>
                  </a:cubicBezTo>
                  <a:lnTo>
                    <a:pt x="1753" y="2695"/>
                  </a:lnTo>
                  <a:lnTo>
                    <a:pt x="1753" y="2675"/>
                  </a:lnTo>
                  <a:cubicBezTo>
                    <a:pt x="1701" y="2542"/>
                    <a:pt x="1600" y="2457"/>
                    <a:pt x="1515" y="2356"/>
                  </a:cubicBezTo>
                  <a:cubicBezTo>
                    <a:pt x="1467" y="2323"/>
                    <a:pt x="1434" y="2291"/>
                    <a:pt x="1398" y="2255"/>
                  </a:cubicBezTo>
                  <a:cubicBezTo>
                    <a:pt x="1281" y="2105"/>
                    <a:pt x="1148" y="1952"/>
                    <a:pt x="1010" y="1819"/>
                  </a:cubicBezTo>
                  <a:cubicBezTo>
                    <a:pt x="760" y="1516"/>
                    <a:pt x="489" y="1213"/>
                    <a:pt x="202" y="926"/>
                  </a:cubicBezTo>
                  <a:cubicBezTo>
                    <a:pt x="85" y="792"/>
                    <a:pt x="37" y="675"/>
                    <a:pt x="53" y="522"/>
                  </a:cubicBezTo>
                  <a:cubicBezTo>
                    <a:pt x="69" y="453"/>
                    <a:pt x="53" y="372"/>
                    <a:pt x="53" y="304"/>
                  </a:cubicBezTo>
                  <a:cubicBezTo>
                    <a:pt x="53" y="219"/>
                    <a:pt x="53" y="118"/>
                    <a:pt x="69" y="17"/>
                  </a:cubicBezTo>
                  <a:cubicBezTo>
                    <a:pt x="85" y="17"/>
                    <a:pt x="69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0"/>
            <p:cNvSpPr/>
            <p:nvPr/>
          </p:nvSpPr>
          <p:spPr>
            <a:xfrm>
              <a:off x="869817" y="2116115"/>
              <a:ext cx="339592" cy="247717"/>
            </a:xfrm>
            <a:custGeom>
              <a:avLst/>
              <a:gdLst/>
              <a:ahLst/>
              <a:cxnLst/>
              <a:rect l="l" t="t" r="r" b="b"/>
              <a:pathLst>
                <a:path w="3419" h="2494" extrusionOk="0">
                  <a:moveTo>
                    <a:pt x="3402" y="1"/>
                  </a:moveTo>
                  <a:cubicBezTo>
                    <a:pt x="3232" y="69"/>
                    <a:pt x="3063" y="134"/>
                    <a:pt x="2913" y="219"/>
                  </a:cubicBezTo>
                  <a:cubicBezTo>
                    <a:pt x="2861" y="255"/>
                    <a:pt x="2812" y="271"/>
                    <a:pt x="2760" y="304"/>
                  </a:cubicBezTo>
                  <a:cubicBezTo>
                    <a:pt x="2558" y="405"/>
                    <a:pt x="2340" y="489"/>
                    <a:pt x="2138" y="590"/>
                  </a:cubicBezTo>
                  <a:cubicBezTo>
                    <a:pt x="1936" y="691"/>
                    <a:pt x="1718" y="792"/>
                    <a:pt x="1516" y="893"/>
                  </a:cubicBezTo>
                  <a:cubicBezTo>
                    <a:pt x="1095" y="1095"/>
                    <a:pt x="675" y="1297"/>
                    <a:pt x="271" y="1499"/>
                  </a:cubicBezTo>
                  <a:lnTo>
                    <a:pt x="33" y="1617"/>
                  </a:lnTo>
                  <a:cubicBezTo>
                    <a:pt x="33" y="1617"/>
                    <a:pt x="17" y="1617"/>
                    <a:pt x="17" y="1633"/>
                  </a:cubicBezTo>
                  <a:lnTo>
                    <a:pt x="1" y="1649"/>
                  </a:lnTo>
                  <a:cubicBezTo>
                    <a:pt x="17" y="1786"/>
                    <a:pt x="17" y="1919"/>
                    <a:pt x="17" y="2053"/>
                  </a:cubicBezTo>
                  <a:cubicBezTo>
                    <a:pt x="17" y="2206"/>
                    <a:pt x="17" y="2340"/>
                    <a:pt x="33" y="2493"/>
                  </a:cubicBezTo>
                  <a:lnTo>
                    <a:pt x="69" y="2493"/>
                  </a:lnTo>
                  <a:cubicBezTo>
                    <a:pt x="33" y="2340"/>
                    <a:pt x="53" y="2206"/>
                    <a:pt x="53" y="2053"/>
                  </a:cubicBezTo>
                  <a:cubicBezTo>
                    <a:pt x="53" y="1919"/>
                    <a:pt x="53" y="1786"/>
                    <a:pt x="33" y="1649"/>
                  </a:cubicBezTo>
                  <a:lnTo>
                    <a:pt x="53" y="1633"/>
                  </a:lnTo>
                  <a:lnTo>
                    <a:pt x="287" y="1516"/>
                  </a:lnTo>
                  <a:cubicBezTo>
                    <a:pt x="691" y="1330"/>
                    <a:pt x="1112" y="1112"/>
                    <a:pt x="1532" y="926"/>
                  </a:cubicBezTo>
                  <a:cubicBezTo>
                    <a:pt x="1734" y="825"/>
                    <a:pt x="1936" y="724"/>
                    <a:pt x="2154" y="623"/>
                  </a:cubicBezTo>
                  <a:lnTo>
                    <a:pt x="2760" y="320"/>
                  </a:lnTo>
                  <a:cubicBezTo>
                    <a:pt x="2828" y="304"/>
                    <a:pt x="2881" y="271"/>
                    <a:pt x="2929" y="235"/>
                  </a:cubicBezTo>
                  <a:cubicBezTo>
                    <a:pt x="3083" y="170"/>
                    <a:pt x="3232" y="85"/>
                    <a:pt x="3402" y="33"/>
                  </a:cubicBezTo>
                  <a:cubicBezTo>
                    <a:pt x="3402" y="17"/>
                    <a:pt x="3418" y="17"/>
                    <a:pt x="3418" y="17"/>
                  </a:cubicBezTo>
                  <a:lnTo>
                    <a:pt x="3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0"/>
            <p:cNvSpPr/>
            <p:nvPr/>
          </p:nvSpPr>
          <p:spPr>
            <a:xfrm>
              <a:off x="1923059" y="2418659"/>
              <a:ext cx="147398" cy="322707"/>
            </a:xfrm>
            <a:custGeom>
              <a:avLst/>
              <a:gdLst/>
              <a:ahLst/>
              <a:cxnLst/>
              <a:rect l="l" t="t" r="r" b="b"/>
              <a:pathLst>
                <a:path w="1484" h="3249" extrusionOk="0">
                  <a:moveTo>
                    <a:pt x="53" y="1"/>
                  </a:moveTo>
                  <a:lnTo>
                    <a:pt x="33" y="17"/>
                  </a:lnTo>
                  <a:cubicBezTo>
                    <a:pt x="1" y="154"/>
                    <a:pt x="33" y="255"/>
                    <a:pt x="134" y="405"/>
                  </a:cubicBezTo>
                  <a:cubicBezTo>
                    <a:pt x="271" y="590"/>
                    <a:pt x="389" y="792"/>
                    <a:pt x="522" y="994"/>
                  </a:cubicBezTo>
                  <a:cubicBezTo>
                    <a:pt x="574" y="1063"/>
                    <a:pt x="623" y="1148"/>
                    <a:pt x="675" y="1229"/>
                  </a:cubicBezTo>
                  <a:cubicBezTo>
                    <a:pt x="724" y="1297"/>
                    <a:pt x="776" y="1382"/>
                    <a:pt x="809" y="1451"/>
                  </a:cubicBezTo>
                  <a:cubicBezTo>
                    <a:pt x="942" y="1653"/>
                    <a:pt x="1079" y="1871"/>
                    <a:pt x="1213" y="2073"/>
                  </a:cubicBezTo>
                  <a:cubicBezTo>
                    <a:pt x="1245" y="2121"/>
                    <a:pt x="1265" y="2174"/>
                    <a:pt x="1265" y="2239"/>
                  </a:cubicBezTo>
                  <a:lnTo>
                    <a:pt x="1265" y="2441"/>
                  </a:lnTo>
                  <a:cubicBezTo>
                    <a:pt x="1265" y="2562"/>
                    <a:pt x="1265" y="2679"/>
                    <a:pt x="1245" y="2796"/>
                  </a:cubicBezTo>
                  <a:cubicBezTo>
                    <a:pt x="1229" y="2844"/>
                    <a:pt x="1245" y="2913"/>
                    <a:pt x="1330" y="2982"/>
                  </a:cubicBezTo>
                  <a:cubicBezTo>
                    <a:pt x="1399" y="3046"/>
                    <a:pt x="1431" y="3131"/>
                    <a:pt x="1447" y="3232"/>
                  </a:cubicBezTo>
                  <a:cubicBezTo>
                    <a:pt x="1447" y="3248"/>
                    <a:pt x="1467" y="3248"/>
                    <a:pt x="1467" y="3248"/>
                  </a:cubicBezTo>
                  <a:cubicBezTo>
                    <a:pt x="1483" y="3248"/>
                    <a:pt x="1483" y="3248"/>
                    <a:pt x="1483" y="3232"/>
                  </a:cubicBezTo>
                  <a:cubicBezTo>
                    <a:pt x="1467" y="3131"/>
                    <a:pt x="1415" y="3046"/>
                    <a:pt x="1346" y="2966"/>
                  </a:cubicBezTo>
                  <a:cubicBezTo>
                    <a:pt x="1298" y="2929"/>
                    <a:pt x="1245" y="2865"/>
                    <a:pt x="1265" y="2796"/>
                  </a:cubicBezTo>
                  <a:cubicBezTo>
                    <a:pt x="1298" y="2679"/>
                    <a:pt x="1298" y="2562"/>
                    <a:pt x="1298" y="2441"/>
                  </a:cubicBezTo>
                  <a:cubicBezTo>
                    <a:pt x="1281" y="2376"/>
                    <a:pt x="1281" y="2307"/>
                    <a:pt x="1298" y="2239"/>
                  </a:cubicBezTo>
                  <a:cubicBezTo>
                    <a:pt x="1298" y="2174"/>
                    <a:pt x="1281" y="2105"/>
                    <a:pt x="1229" y="2057"/>
                  </a:cubicBezTo>
                  <a:cubicBezTo>
                    <a:pt x="1096" y="1855"/>
                    <a:pt x="962" y="1633"/>
                    <a:pt x="841" y="1431"/>
                  </a:cubicBezTo>
                  <a:cubicBezTo>
                    <a:pt x="793" y="1366"/>
                    <a:pt x="740" y="1297"/>
                    <a:pt x="692" y="1212"/>
                  </a:cubicBezTo>
                  <a:cubicBezTo>
                    <a:pt x="639" y="1128"/>
                    <a:pt x="591" y="1063"/>
                    <a:pt x="538" y="978"/>
                  </a:cubicBezTo>
                  <a:cubicBezTo>
                    <a:pt x="421" y="776"/>
                    <a:pt x="288" y="574"/>
                    <a:pt x="154" y="388"/>
                  </a:cubicBezTo>
                  <a:cubicBezTo>
                    <a:pt x="53" y="255"/>
                    <a:pt x="33" y="154"/>
                    <a:pt x="69" y="17"/>
                  </a:cubicBezTo>
                  <a:cubicBezTo>
                    <a:pt x="69" y="17"/>
                    <a:pt x="53" y="17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0"/>
            <p:cNvSpPr/>
            <p:nvPr/>
          </p:nvSpPr>
          <p:spPr>
            <a:xfrm>
              <a:off x="2080390" y="3065861"/>
              <a:ext cx="105185" cy="162198"/>
            </a:xfrm>
            <a:custGeom>
              <a:avLst/>
              <a:gdLst/>
              <a:ahLst/>
              <a:cxnLst/>
              <a:rect l="l" t="t" r="r" b="b"/>
              <a:pathLst>
                <a:path w="1059" h="1633" extrusionOk="0">
                  <a:moveTo>
                    <a:pt x="17" y="1"/>
                  </a:moveTo>
                  <a:lnTo>
                    <a:pt x="0" y="17"/>
                  </a:lnTo>
                  <a:cubicBezTo>
                    <a:pt x="33" y="166"/>
                    <a:pt x="134" y="287"/>
                    <a:pt x="218" y="388"/>
                  </a:cubicBezTo>
                  <a:cubicBezTo>
                    <a:pt x="267" y="437"/>
                    <a:pt x="319" y="506"/>
                    <a:pt x="368" y="554"/>
                  </a:cubicBezTo>
                  <a:cubicBezTo>
                    <a:pt x="437" y="691"/>
                    <a:pt x="538" y="825"/>
                    <a:pt x="639" y="942"/>
                  </a:cubicBezTo>
                  <a:cubicBezTo>
                    <a:pt x="707" y="1027"/>
                    <a:pt x="772" y="1128"/>
                    <a:pt x="841" y="1229"/>
                  </a:cubicBezTo>
                  <a:cubicBezTo>
                    <a:pt x="857" y="1261"/>
                    <a:pt x="893" y="1277"/>
                    <a:pt x="909" y="1313"/>
                  </a:cubicBezTo>
                  <a:cubicBezTo>
                    <a:pt x="958" y="1346"/>
                    <a:pt x="994" y="1378"/>
                    <a:pt x="1010" y="1447"/>
                  </a:cubicBezTo>
                  <a:cubicBezTo>
                    <a:pt x="1026" y="1499"/>
                    <a:pt x="1026" y="1548"/>
                    <a:pt x="1010" y="1600"/>
                  </a:cubicBezTo>
                  <a:lnTo>
                    <a:pt x="1010" y="1633"/>
                  </a:lnTo>
                  <a:lnTo>
                    <a:pt x="1026" y="1633"/>
                  </a:lnTo>
                  <a:lnTo>
                    <a:pt x="1026" y="1616"/>
                  </a:lnTo>
                  <a:cubicBezTo>
                    <a:pt x="1059" y="1548"/>
                    <a:pt x="1059" y="1499"/>
                    <a:pt x="1043" y="1431"/>
                  </a:cubicBezTo>
                  <a:cubicBezTo>
                    <a:pt x="1010" y="1362"/>
                    <a:pt x="974" y="1330"/>
                    <a:pt x="925" y="1297"/>
                  </a:cubicBezTo>
                  <a:cubicBezTo>
                    <a:pt x="909" y="1261"/>
                    <a:pt x="893" y="1245"/>
                    <a:pt x="857" y="1212"/>
                  </a:cubicBezTo>
                  <a:cubicBezTo>
                    <a:pt x="792" y="1111"/>
                    <a:pt x="723" y="1027"/>
                    <a:pt x="655" y="926"/>
                  </a:cubicBezTo>
                  <a:cubicBezTo>
                    <a:pt x="554" y="808"/>
                    <a:pt x="469" y="671"/>
                    <a:pt x="388" y="554"/>
                  </a:cubicBezTo>
                  <a:cubicBezTo>
                    <a:pt x="336" y="489"/>
                    <a:pt x="287" y="421"/>
                    <a:pt x="251" y="368"/>
                  </a:cubicBezTo>
                  <a:cubicBezTo>
                    <a:pt x="150" y="267"/>
                    <a:pt x="65" y="166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0"/>
            <p:cNvSpPr/>
            <p:nvPr/>
          </p:nvSpPr>
          <p:spPr>
            <a:xfrm>
              <a:off x="1923059" y="2724779"/>
              <a:ext cx="128924" cy="252484"/>
            </a:xfrm>
            <a:custGeom>
              <a:avLst/>
              <a:gdLst/>
              <a:ahLst/>
              <a:cxnLst/>
              <a:rect l="l" t="t" r="r" b="b"/>
              <a:pathLst>
                <a:path w="1298" h="2542" extrusionOk="0">
                  <a:moveTo>
                    <a:pt x="53" y="1"/>
                  </a:moveTo>
                  <a:cubicBezTo>
                    <a:pt x="1" y="118"/>
                    <a:pt x="17" y="219"/>
                    <a:pt x="118" y="336"/>
                  </a:cubicBezTo>
                  <a:cubicBezTo>
                    <a:pt x="235" y="469"/>
                    <a:pt x="320" y="623"/>
                    <a:pt x="421" y="756"/>
                  </a:cubicBezTo>
                  <a:cubicBezTo>
                    <a:pt x="437" y="793"/>
                    <a:pt x="473" y="809"/>
                    <a:pt x="490" y="841"/>
                  </a:cubicBezTo>
                  <a:cubicBezTo>
                    <a:pt x="574" y="958"/>
                    <a:pt x="659" y="1096"/>
                    <a:pt x="740" y="1213"/>
                  </a:cubicBezTo>
                  <a:cubicBezTo>
                    <a:pt x="894" y="1431"/>
                    <a:pt x="1063" y="1665"/>
                    <a:pt x="1213" y="1883"/>
                  </a:cubicBezTo>
                  <a:cubicBezTo>
                    <a:pt x="1265" y="1952"/>
                    <a:pt x="1265" y="1984"/>
                    <a:pt x="1265" y="2053"/>
                  </a:cubicBezTo>
                  <a:lnTo>
                    <a:pt x="1265" y="2255"/>
                  </a:lnTo>
                  <a:lnTo>
                    <a:pt x="1265" y="2388"/>
                  </a:lnTo>
                  <a:lnTo>
                    <a:pt x="1265" y="2425"/>
                  </a:lnTo>
                  <a:cubicBezTo>
                    <a:pt x="1265" y="2457"/>
                    <a:pt x="1265" y="2489"/>
                    <a:pt x="1229" y="2526"/>
                  </a:cubicBezTo>
                  <a:lnTo>
                    <a:pt x="1229" y="2542"/>
                  </a:lnTo>
                  <a:lnTo>
                    <a:pt x="1245" y="2542"/>
                  </a:lnTo>
                  <a:cubicBezTo>
                    <a:pt x="1298" y="2509"/>
                    <a:pt x="1298" y="2457"/>
                    <a:pt x="1298" y="2425"/>
                  </a:cubicBezTo>
                  <a:lnTo>
                    <a:pt x="1298" y="2388"/>
                  </a:lnTo>
                  <a:lnTo>
                    <a:pt x="1298" y="2255"/>
                  </a:lnTo>
                  <a:lnTo>
                    <a:pt x="1298" y="2053"/>
                  </a:lnTo>
                  <a:cubicBezTo>
                    <a:pt x="1298" y="1984"/>
                    <a:pt x="1281" y="1936"/>
                    <a:pt x="1245" y="1867"/>
                  </a:cubicBezTo>
                  <a:cubicBezTo>
                    <a:pt x="1079" y="1649"/>
                    <a:pt x="926" y="1431"/>
                    <a:pt x="760" y="1197"/>
                  </a:cubicBezTo>
                  <a:cubicBezTo>
                    <a:pt x="675" y="1075"/>
                    <a:pt x="591" y="942"/>
                    <a:pt x="506" y="825"/>
                  </a:cubicBezTo>
                  <a:cubicBezTo>
                    <a:pt x="490" y="793"/>
                    <a:pt x="473" y="772"/>
                    <a:pt x="457" y="740"/>
                  </a:cubicBezTo>
                  <a:cubicBezTo>
                    <a:pt x="356" y="607"/>
                    <a:pt x="255" y="453"/>
                    <a:pt x="134" y="320"/>
                  </a:cubicBezTo>
                  <a:cubicBezTo>
                    <a:pt x="53" y="219"/>
                    <a:pt x="17" y="118"/>
                    <a:pt x="69" y="17"/>
                  </a:cubicBezTo>
                  <a:cubicBezTo>
                    <a:pt x="86" y="1"/>
                    <a:pt x="69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0"/>
            <p:cNvSpPr/>
            <p:nvPr/>
          </p:nvSpPr>
          <p:spPr>
            <a:xfrm>
              <a:off x="669181" y="2440312"/>
              <a:ext cx="152166" cy="187526"/>
            </a:xfrm>
            <a:custGeom>
              <a:avLst/>
              <a:gdLst/>
              <a:ahLst/>
              <a:cxnLst/>
              <a:rect l="l" t="t" r="r" b="b"/>
              <a:pathLst>
                <a:path w="1532" h="1888" extrusionOk="0">
                  <a:moveTo>
                    <a:pt x="1516" y="1"/>
                  </a:moveTo>
                  <a:cubicBezTo>
                    <a:pt x="1516" y="1"/>
                    <a:pt x="1500" y="1"/>
                    <a:pt x="1500" y="21"/>
                  </a:cubicBezTo>
                  <a:cubicBezTo>
                    <a:pt x="1483" y="53"/>
                    <a:pt x="1467" y="86"/>
                    <a:pt x="1431" y="102"/>
                  </a:cubicBezTo>
                  <a:cubicBezTo>
                    <a:pt x="1164" y="203"/>
                    <a:pt x="910" y="324"/>
                    <a:pt x="659" y="441"/>
                  </a:cubicBezTo>
                  <a:cubicBezTo>
                    <a:pt x="490" y="526"/>
                    <a:pt x="304" y="627"/>
                    <a:pt x="134" y="691"/>
                  </a:cubicBezTo>
                  <a:cubicBezTo>
                    <a:pt x="53" y="728"/>
                    <a:pt x="17" y="792"/>
                    <a:pt x="17" y="877"/>
                  </a:cubicBezTo>
                  <a:lnTo>
                    <a:pt x="17" y="1435"/>
                  </a:lnTo>
                  <a:cubicBezTo>
                    <a:pt x="1" y="1568"/>
                    <a:pt x="1" y="1685"/>
                    <a:pt x="1" y="1802"/>
                  </a:cubicBezTo>
                  <a:cubicBezTo>
                    <a:pt x="1" y="1819"/>
                    <a:pt x="17" y="1839"/>
                    <a:pt x="17" y="1855"/>
                  </a:cubicBezTo>
                  <a:cubicBezTo>
                    <a:pt x="17" y="1871"/>
                    <a:pt x="17" y="1871"/>
                    <a:pt x="33" y="1871"/>
                  </a:cubicBezTo>
                  <a:lnTo>
                    <a:pt x="33" y="1887"/>
                  </a:lnTo>
                  <a:lnTo>
                    <a:pt x="53" y="1887"/>
                  </a:lnTo>
                  <a:lnTo>
                    <a:pt x="53" y="1871"/>
                  </a:lnTo>
                  <a:cubicBezTo>
                    <a:pt x="53" y="1855"/>
                    <a:pt x="53" y="1855"/>
                    <a:pt x="33" y="1839"/>
                  </a:cubicBezTo>
                  <a:lnTo>
                    <a:pt x="33" y="1802"/>
                  </a:lnTo>
                  <a:lnTo>
                    <a:pt x="33" y="1451"/>
                  </a:lnTo>
                  <a:cubicBezTo>
                    <a:pt x="53" y="1249"/>
                    <a:pt x="53" y="1063"/>
                    <a:pt x="53" y="877"/>
                  </a:cubicBezTo>
                  <a:cubicBezTo>
                    <a:pt x="53" y="792"/>
                    <a:pt x="70" y="744"/>
                    <a:pt x="134" y="728"/>
                  </a:cubicBezTo>
                  <a:cubicBezTo>
                    <a:pt x="320" y="643"/>
                    <a:pt x="506" y="558"/>
                    <a:pt x="675" y="473"/>
                  </a:cubicBezTo>
                  <a:cubicBezTo>
                    <a:pt x="926" y="356"/>
                    <a:pt x="1180" y="223"/>
                    <a:pt x="1431" y="122"/>
                  </a:cubicBezTo>
                  <a:cubicBezTo>
                    <a:pt x="1500" y="102"/>
                    <a:pt x="1516" y="69"/>
                    <a:pt x="1532" y="21"/>
                  </a:cubicBezTo>
                  <a:cubicBezTo>
                    <a:pt x="1532" y="21"/>
                    <a:pt x="1532" y="1"/>
                    <a:pt x="15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0"/>
            <p:cNvSpPr/>
            <p:nvPr/>
          </p:nvSpPr>
          <p:spPr>
            <a:xfrm>
              <a:off x="687655" y="3124463"/>
              <a:ext cx="128924" cy="140545"/>
            </a:xfrm>
            <a:custGeom>
              <a:avLst/>
              <a:gdLst/>
              <a:ahLst/>
              <a:cxnLst/>
              <a:rect l="l" t="t" r="r" b="b"/>
              <a:pathLst>
                <a:path w="1298" h="1415" extrusionOk="0">
                  <a:moveTo>
                    <a:pt x="1281" y="0"/>
                  </a:moveTo>
                  <a:lnTo>
                    <a:pt x="1027" y="101"/>
                  </a:lnTo>
                  <a:cubicBezTo>
                    <a:pt x="708" y="218"/>
                    <a:pt x="388" y="336"/>
                    <a:pt x="85" y="453"/>
                  </a:cubicBezTo>
                  <a:cubicBezTo>
                    <a:pt x="33" y="469"/>
                    <a:pt x="1" y="485"/>
                    <a:pt x="1" y="538"/>
                  </a:cubicBezTo>
                  <a:lnTo>
                    <a:pt x="1" y="857"/>
                  </a:lnTo>
                  <a:cubicBezTo>
                    <a:pt x="1" y="1043"/>
                    <a:pt x="1" y="1228"/>
                    <a:pt x="17" y="1394"/>
                  </a:cubicBezTo>
                  <a:cubicBezTo>
                    <a:pt x="17" y="1414"/>
                    <a:pt x="17" y="1414"/>
                    <a:pt x="33" y="1414"/>
                  </a:cubicBezTo>
                  <a:cubicBezTo>
                    <a:pt x="33" y="1414"/>
                    <a:pt x="49" y="1414"/>
                    <a:pt x="49" y="1394"/>
                  </a:cubicBezTo>
                  <a:cubicBezTo>
                    <a:pt x="17" y="1212"/>
                    <a:pt x="33" y="1043"/>
                    <a:pt x="33" y="857"/>
                  </a:cubicBezTo>
                  <a:lnTo>
                    <a:pt x="33" y="538"/>
                  </a:lnTo>
                  <a:cubicBezTo>
                    <a:pt x="33" y="505"/>
                    <a:pt x="49" y="485"/>
                    <a:pt x="85" y="485"/>
                  </a:cubicBezTo>
                  <a:cubicBezTo>
                    <a:pt x="405" y="368"/>
                    <a:pt x="724" y="235"/>
                    <a:pt x="1027" y="117"/>
                  </a:cubicBezTo>
                  <a:lnTo>
                    <a:pt x="1297" y="17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0"/>
            <p:cNvSpPr/>
            <p:nvPr/>
          </p:nvSpPr>
          <p:spPr>
            <a:xfrm>
              <a:off x="669181" y="2288543"/>
              <a:ext cx="150577" cy="177196"/>
            </a:xfrm>
            <a:custGeom>
              <a:avLst/>
              <a:gdLst/>
              <a:ahLst/>
              <a:cxnLst/>
              <a:rect l="l" t="t" r="r" b="b"/>
              <a:pathLst>
                <a:path w="1516" h="1784" extrusionOk="0">
                  <a:moveTo>
                    <a:pt x="1426" y="1"/>
                  </a:moveTo>
                  <a:cubicBezTo>
                    <a:pt x="1400" y="1"/>
                    <a:pt x="1354" y="28"/>
                    <a:pt x="1281" y="66"/>
                  </a:cubicBezTo>
                  <a:cubicBezTo>
                    <a:pt x="926" y="236"/>
                    <a:pt x="558" y="418"/>
                    <a:pt x="134" y="620"/>
                  </a:cubicBezTo>
                  <a:cubicBezTo>
                    <a:pt x="53" y="656"/>
                    <a:pt x="17" y="705"/>
                    <a:pt x="17" y="789"/>
                  </a:cubicBezTo>
                  <a:cubicBezTo>
                    <a:pt x="33" y="943"/>
                    <a:pt x="33" y="1076"/>
                    <a:pt x="33" y="1226"/>
                  </a:cubicBezTo>
                  <a:lnTo>
                    <a:pt x="33" y="1682"/>
                  </a:lnTo>
                  <a:cubicBezTo>
                    <a:pt x="33" y="1698"/>
                    <a:pt x="17" y="1715"/>
                    <a:pt x="17" y="1731"/>
                  </a:cubicBezTo>
                  <a:cubicBezTo>
                    <a:pt x="1" y="1731"/>
                    <a:pt x="1" y="1751"/>
                    <a:pt x="1" y="1767"/>
                  </a:cubicBezTo>
                  <a:cubicBezTo>
                    <a:pt x="1" y="1767"/>
                    <a:pt x="1" y="1783"/>
                    <a:pt x="17" y="1783"/>
                  </a:cubicBezTo>
                  <a:cubicBezTo>
                    <a:pt x="17" y="1783"/>
                    <a:pt x="17" y="1767"/>
                    <a:pt x="33" y="1767"/>
                  </a:cubicBezTo>
                  <a:lnTo>
                    <a:pt x="33" y="1731"/>
                  </a:lnTo>
                  <a:cubicBezTo>
                    <a:pt x="53" y="1731"/>
                    <a:pt x="53" y="1715"/>
                    <a:pt x="53" y="1682"/>
                  </a:cubicBezTo>
                  <a:lnTo>
                    <a:pt x="53" y="1226"/>
                  </a:lnTo>
                  <a:lnTo>
                    <a:pt x="53" y="789"/>
                  </a:lnTo>
                  <a:cubicBezTo>
                    <a:pt x="53" y="705"/>
                    <a:pt x="70" y="672"/>
                    <a:pt x="134" y="640"/>
                  </a:cubicBezTo>
                  <a:cubicBezTo>
                    <a:pt x="558" y="438"/>
                    <a:pt x="942" y="252"/>
                    <a:pt x="1281" y="82"/>
                  </a:cubicBezTo>
                  <a:lnTo>
                    <a:pt x="1298" y="82"/>
                  </a:lnTo>
                  <a:cubicBezTo>
                    <a:pt x="1365" y="57"/>
                    <a:pt x="1410" y="28"/>
                    <a:pt x="1433" y="28"/>
                  </a:cubicBezTo>
                  <a:cubicBezTo>
                    <a:pt x="1439" y="28"/>
                    <a:pt x="1444" y="30"/>
                    <a:pt x="1447" y="34"/>
                  </a:cubicBezTo>
                  <a:cubicBezTo>
                    <a:pt x="1467" y="34"/>
                    <a:pt x="1467" y="99"/>
                    <a:pt x="1467" y="183"/>
                  </a:cubicBezTo>
                  <a:lnTo>
                    <a:pt x="1467" y="200"/>
                  </a:lnTo>
                  <a:lnTo>
                    <a:pt x="1467" y="216"/>
                  </a:lnTo>
                  <a:cubicBezTo>
                    <a:pt x="1500" y="369"/>
                    <a:pt x="1500" y="519"/>
                    <a:pt x="1483" y="672"/>
                  </a:cubicBezTo>
                  <a:lnTo>
                    <a:pt x="1483" y="959"/>
                  </a:lnTo>
                  <a:cubicBezTo>
                    <a:pt x="1483" y="1008"/>
                    <a:pt x="1467" y="1024"/>
                    <a:pt x="1431" y="1060"/>
                  </a:cubicBezTo>
                  <a:cubicBezTo>
                    <a:pt x="1366" y="1109"/>
                    <a:pt x="1314" y="1125"/>
                    <a:pt x="1245" y="1161"/>
                  </a:cubicBezTo>
                  <a:cubicBezTo>
                    <a:pt x="1213" y="1177"/>
                    <a:pt x="1180" y="1177"/>
                    <a:pt x="1164" y="1193"/>
                  </a:cubicBezTo>
                  <a:cubicBezTo>
                    <a:pt x="894" y="1327"/>
                    <a:pt x="623" y="1448"/>
                    <a:pt x="356" y="1565"/>
                  </a:cubicBezTo>
                  <a:cubicBezTo>
                    <a:pt x="255" y="1614"/>
                    <a:pt x="154" y="1666"/>
                    <a:pt x="70" y="1715"/>
                  </a:cubicBezTo>
                  <a:cubicBezTo>
                    <a:pt x="53" y="1715"/>
                    <a:pt x="53" y="1715"/>
                    <a:pt x="53" y="1731"/>
                  </a:cubicBezTo>
                  <a:lnTo>
                    <a:pt x="70" y="1731"/>
                  </a:lnTo>
                  <a:cubicBezTo>
                    <a:pt x="170" y="1682"/>
                    <a:pt x="271" y="1650"/>
                    <a:pt x="372" y="1597"/>
                  </a:cubicBezTo>
                  <a:cubicBezTo>
                    <a:pt x="623" y="1480"/>
                    <a:pt x="910" y="1347"/>
                    <a:pt x="1164" y="1226"/>
                  </a:cubicBezTo>
                  <a:cubicBezTo>
                    <a:pt x="1197" y="1210"/>
                    <a:pt x="1229" y="1193"/>
                    <a:pt x="1265" y="1177"/>
                  </a:cubicBezTo>
                  <a:cubicBezTo>
                    <a:pt x="1314" y="1161"/>
                    <a:pt x="1382" y="1125"/>
                    <a:pt x="1447" y="1092"/>
                  </a:cubicBezTo>
                  <a:cubicBezTo>
                    <a:pt x="1500" y="1044"/>
                    <a:pt x="1516" y="1008"/>
                    <a:pt x="1516" y="959"/>
                  </a:cubicBezTo>
                  <a:cubicBezTo>
                    <a:pt x="1500" y="858"/>
                    <a:pt x="1516" y="773"/>
                    <a:pt x="1516" y="672"/>
                  </a:cubicBezTo>
                  <a:cubicBezTo>
                    <a:pt x="1516" y="519"/>
                    <a:pt x="1516" y="369"/>
                    <a:pt x="1483" y="200"/>
                  </a:cubicBezTo>
                  <a:lnTo>
                    <a:pt x="1483" y="183"/>
                  </a:lnTo>
                  <a:cubicBezTo>
                    <a:pt x="1483" y="82"/>
                    <a:pt x="1483" y="34"/>
                    <a:pt x="1447" y="14"/>
                  </a:cubicBezTo>
                  <a:cubicBezTo>
                    <a:pt x="1443" y="5"/>
                    <a:pt x="1436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0"/>
            <p:cNvSpPr/>
            <p:nvPr/>
          </p:nvSpPr>
          <p:spPr>
            <a:xfrm>
              <a:off x="515525" y="3323609"/>
              <a:ext cx="125348" cy="149981"/>
            </a:xfrm>
            <a:custGeom>
              <a:avLst/>
              <a:gdLst/>
              <a:ahLst/>
              <a:cxnLst/>
              <a:rect l="l" t="t" r="r" b="b"/>
              <a:pathLst>
                <a:path w="1262" h="1510" extrusionOk="0">
                  <a:moveTo>
                    <a:pt x="1247" y="0"/>
                  </a:moveTo>
                  <a:cubicBezTo>
                    <a:pt x="1245" y="0"/>
                    <a:pt x="1245" y="5"/>
                    <a:pt x="1245" y="15"/>
                  </a:cubicBezTo>
                  <a:cubicBezTo>
                    <a:pt x="1176" y="96"/>
                    <a:pt x="1196" y="217"/>
                    <a:pt x="1213" y="298"/>
                  </a:cubicBezTo>
                  <a:cubicBezTo>
                    <a:pt x="1229" y="435"/>
                    <a:pt x="1229" y="569"/>
                    <a:pt x="1213" y="702"/>
                  </a:cubicBezTo>
                  <a:cubicBezTo>
                    <a:pt x="1213" y="803"/>
                    <a:pt x="1213" y="904"/>
                    <a:pt x="1229" y="1025"/>
                  </a:cubicBezTo>
                  <a:cubicBezTo>
                    <a:pt x="1229" y="1074"/>
                    <a:pt x="1213" y="1106"/>
                    <a:pt x="1144" y="1126"/>
                  </a:cubicBezTo>
                  <a:cubicBezTo>
                    <a:pt x="772" y="1227"/>
                    <a:pt x="405" y="1360"/>
                    <a:pt x="102" y="1478"/>
                  </a:cubicBezTo>
                  <a:lnTo>
                    <a:pt x="17" y="1478"/>
                  </a:lnTo>
                  <a:cubicBezTo>
                    <a:pt x="17" y="1478"/>
                    <a:pt x="1" y="1478"/>
                    <a:pt x="1" y="1494"/>
                  </a:cubicBezTo>
                  <a:lnTo>
                    <a:pt x="17" y="1494"/>
                  </a:lnTo>
                  <a:cubicBezTo>
                    <a:pt x="33" y="1494"/>
                    <a:pt x="33" y="1510"/>
                    <a:pt x="49" y="1510"/>
                  </a:cubicBezTo>
                  <a:lnTo>
                    <a:pt x="65" y="1510"/>
                  </a:lnTo>
                  <a:cubicBezTo>
                    <a:pt x="85" y="1510"/>
                    <a:pt x="102" y="1510"/>
                    <a:pt x="102" y="1494"/>
                  </a:cubicBezTo>
                  <a:cubicBezTo>
                    <a:pt x="421" y="1393"/>
                    <a:pt x="772" y="1259"/>
                    <a:pt x="1160" y="1158"/>
                  </a:cubicBezTo>
                  <a:cubicBezTo>
                    <a:pt x="1229" y="1126"/>
                    <a:pt x="1261" y="1090"/>
                    <a:pt x="1245" y="1025"/>
                  </a:cubicBezTo>
                  <a:lnTo>
                    <a:pt x="1245" y="702"/>
                  </a:lnTo>
                  <a:cubicBezTo>
                    <a:pt x="1245" y="569"/>
                    <a:pt x="1245" y="435"/>
                    <a:pt x="1229" y="298"/>
                  </a:cubicBezTo>
                  <a:lnTo>
                    <a:pt x="1229" y="282"/>
                  </a:lnTo>
                  <a:cubicBezTo>
                    <a:pt x="1229" y="217"/>
                    <a:pt x="1213" y="116"/>
                    <a:pt x="1261" y="31"/>
                  </a:cubicBezTo>
                  <a:lnTo>
                    <a:pt x="1261" y="15"/>
                  </a:lnTo>
                  <a:cubicBezTo>
                    <a:pt x="1253" y="5"/>
                    <a:pt x="1249" y="0"/>
                    <a:pt x="1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0"/>
            <p:cNvSpPr/>
            <p:nvPr/>
          </p:nvSpPr>
          <p:spPr>
            <a:xfrm>
              <a:off x="497050" y="2693094"/>
              <a:ext cx="147398" cy="88399"/>
            </a:xfrm>
            <a:custGeom>
              <a:avLst/>
              <a:gdLst/>
              <a:ahLst/>
              <a:cxnLst/>
              <a:rect l="l" t="t" r="r" b="b"/>
              <a:pathLst>
                <a:path w="1484" h="890" extrusionOk="0">
                  <a:moveTo>
                    <a:pt x="1447" y="1"/>
                  </a:moveTo>
                  <a:cubicBezTo>
                    <a:pt x="1431" y="1"/>
                    <a:pt x="1431" y="1"/>
                    <a:pt x="1431" y="17"/>
                  </a:cubicBezTo>
                  <a:cubicBezTo>
                    <a:pt x="1415" y="17"/>
                    <a:pt x="1415" y="33"/>
                    <a:pt x="1415" y="33"/>
                  </a:cubicBezTo>
                  <a:cubicBezTo>
                    <a:pt x="1399" y="49"/>
                    <a:pt x="1399" y="65"/>
                    <a:pt x="1399" y="102"/>
                  </a:cubicBezTo>
                  <a:cubicBezTo>
                    <a:pt x="1447" y="219"/>
                    <a:pt x="1382" y="267"/>
                    <a:pt x="1261" y="320"/>
                  </a:cubicBezTo>
                  <a:cubicBezTo>
                    <a:pt x="958" y="453"/>
                    <a:pt x="639" y="586"/>
                    <a:pt x="352" y="724"/>
                  </a:cubicBezTo>
                  <a:cubicBezTo>
                    <a:pt x="235" y="772"/>
                    <a:pt x="118" y="825"/>
                    <a:pt x="17" y="873"/>
                  </a:cubicBezTo>
                  <a:cubicBezTo>
                    <a:pt x="1" y="873"/>
                    <a:pt x="1" y="873"/>
                    <a:pt x="1" y="889"/>
                  </a:cubicBezTo>
                  <a:lnTo>
                    <a:pt x="17" y="889"/>
                  </a:lnTo>
                  <a:lnTo>
                    <a:pt x="372" y="740"/>
                  </a:lnTo>
                  <a:cubicBezTo>
                    <a:pt x="655" y="607"/>
                    <a:pt x="958" y="469"/>
                    <a:pt x="1261" y="336"/>
                  </a:cubicBezTo>
                  <a:cubicBezTo>
                    <a:pt x="1362" y="283"/>
                    <a:pt x="1483" y="251"/>
                    <a:pt x="1431" y="81"/>
                  </a:cubicBezTo>
                  <a:cubicBezTo>
                    <a:pt x="1415" y="81"/>
                    <a:pt x="1431" y="65"/>
                    <a:pt x="1431" y="49"/>
                  </a:cubicBezTo>
                  <a:cubicBezTo>
                    <a:pt x="1447" y="33"/>
                    <a:pt x="1447" y="33"/>
                    <a:pt x="1447" y="17"/>
                  </a:cubicBezTo>
                  <a:lnTo>
                    <a:pt x="1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0"/>
            <p:cNvSpPr/>
            <p:nvPr/>
          </p:nvSpPr>
          <p:spPr>
            <a:xfrm>
              <a:off x="1735732" y="2801458"/>
              <a:ext cx="147299" cy="237585"/>
            </a:xfrm>
            <a:custGeom>
              <a:avLst/>
              <a:gdLst/>
              <a:ahLst/>
              <a:cxnLst/>
              <a:rect l="l" t="t" r="r" b="b"/>
              <a:pathLst>
                <a:path w="1483" h="2392" extrusionOk="0">
                  <a:moveTo>
                    <a:pt x="85" y="0"/>
                  </a:moveTo>
                  <a:cubicBezTo>
                    <a:pt x="69" y="21"/>
                    <a:pt x="37" y="37"/>
                    <a:pt x="37" y="85"/>
                  </a:cubicBezTo>
                  <a:cubicBezTo>
                    <a:pt x="37" y="101"/>
                    <a:pt x="37" y="101"/>
                    <a:pt x="53" y="122"/>
                  </a:cubicBezTo>
                  <a:cubicBezTo>
                    <a:pt x="53" y="138"/>
                    <a:pt x="53" y="170"/>
                    <a:pt x="37" y="186"/>
                  </a:cubicBezTo>
                  <a:cubicBezTo>
                    <a:pt x="0" y="505"/>
                    <a:pt x="85" y="760"/>
                    <a:pt x="303" y="1010"/>
                  </a:cubicBezTo>
                  <a:cubicBezTo>
                    <a:pt x="590" y="1313"/>
                    <a:pt x="845" y="1653"/>
                    <a:pt x="1095" y="1972"/>
                  </a:cubicBezTo>
                  <a:cubicBezTo>
                    <a:pt x="1196" y="2089"/>
                    <a:pt x="1297" y="2222"/>
                    <a:pt x="1398" y="2360"/>
                  </a:cubicBezTo>
                  <a:cubicBezTo>
                    <a:pt x="1414" y="2376"/>
                    <a:pt x="1434" y="2392"/>
                    <a:pt x="1467" y="2392"/>
                  </a:cubicBezTo>
                  <a:lnTo>
                    <a:pt x="1483" y="2392"/>
                  </a:lnTo>
                  <a:lnTo>
                    <a:pt x="1483" y="2376"/>
                  </a:lnTo>
                  <a:lnTo>
                    <a:pt x="1467" y="2376"/>
                  </a:lnTo>
                  <a:cubicBezTo>
                    <a:pt x="1451" y="2376"/>
                    <a:pt x="1434" y="2360"/>
                    <a:pt x="1414" y="2343"/>
                  </a:cubicBezTo>
                  <a:cubicBezTo>
                    <a:pt x="1313" y="2206"/>
                    <a:pt x="1212" y="2073"/>
                    <a:pt x="1111" y="1956"/>
                  </a:cubicBezTo>
                  <a:cubicBezTo>
                    <a:pt x="861" y="1636"/>
                    <a:pt x="606" y="1297"/>
                    <a:pt x="323" y="994"/>
                  </a:cubicBezTo>
                  <a:cubicBezTo>
                    <a:pt x="121" y="744"/>
                    <a:pt x="37" y="505"/>
                    <a:pt x="69" y="186"/>
                  </a:cubicBezTo>
                  <a:lnTo>
                    <a:pt x="69" y="122"/>
                  </a:lnTo>
                  <a:lnTo>
                    <a:pt x="69" y="85"/>
                  </a:lnTo>
                  <a:cubicBezTo>
                    <a:pt x="69" y="53"/>
                    <a:pt x="85" y="37"/>
                    <a:pt x="101" y="21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0"/>
            <p:cNvSpPr/>
            <p:nvPr/>
          </p:nvSpPr>
          <p:spPr>
            <a:xfrm>
              <a:off x="460201" y="2206402"/>
              <a:ext cx="177394" cy="90386"/>
            </a:xfrm>
            <a:custGeom>
              <a:avLst/>
              <a:gdLst/>
              <a:ahLst/>
              <a:cxnLst/>
              <a:rect l="l" t="t" r="r" b="b"/>
              <a:pathLst>
                <a:path w="1786" h="910" extrusionOk="0">
                  <a:moveTo>
                    <a:pt x="1770" y="1"/>
                  </a:moveTo>
                  <a:cubicBezTo>
                    <a:pt x="1584" y="69"/>
                    <a:pt x="1414" y="154"/>
                    <a:pt x="1248" y="255"/>
                  </a:cubicBezTo>
                  <a:cubicBezTo>
                    <a:pt x="1180" y="287"/>
                    <a:pt x="1111" y="320"/>
                    <a:pt x="1026" y="372"/>
                  </a:cubicBezTo>
                  <a:cubicBezTo>
                    <a:pt x="792" y="489"/>
                    <a:pt x="541" y="607"/>
                    <a:pt x="303" y="740"/>
                  </a:cubicBezTo>
                  <a:lnTo>
                    <a:pt x="0" y="893"/>
                  </a:lnTo>
                  <a:lnTo>
                    <a:pt x="0" y="909"/>
                  </a:lnTo>
                  <a:lnTo>
                    <a:pt x="16" y="909"/>
                  </a:lnTo>
                  <a:lnTo>
                    <a:pt x="319" y="760"/>
                  </a:lnTo>
                  <a:cubicBezTo>
                    <a:pt x="558" y="639"/>
                    <a:pt x="792" y="506"/>
                    <a:pt x="1046" y="388"/>
                  </a:cubicBezTo>
                  <a:cubicBezTo>
                    <a:pt x="1111" y="356"/>
                    <a:pt x="1196" y="304"/>
                    <a:pt x="1265" y="271"/>
                  </a:cubicBezTo>
                  <a:cubicBezTo>
                    <a:pt x="1430" y="186"/>
                    <a:pt x="1600" y="85"/>
                    <a:pt x="1786" y="17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0"/>
            <p:cNvSpPr/>
            <p:nvPr/>
          </p:nvSpPr>
          <p:spPr>
            <a:xfrm>
              <a:off x="1257880" y="1074494"/>
              <a:ext cx="158920" cy="209178"/>
            </a:xfrm>
            <a:custGeom>
              <a:avLst/>
              <a:gdLst/>
              <a:ahLst/>
              <a:cxnLst/>
              <a:rect l="l" t="t" r="r" b="b"/>
              <a:pathLst>
                <a:path w="1600" h="2106" extrusionOk="0">
                  <a:moveTo>
                    <a:pt x="1580" y="1"/>
                  </a:moveTo>
                  <a:lnTo>
                    <a:pt x="1244" y="203"/>
                  </a:lnTo>
                  <a:cubicBezTo>
                    <a:pt x="957" y="388"/>
                    <a:pt x="671" y="574"/>
                    <a:pt x="368" y="760"/>
                  </a:cubicBezTo>
                  <a:cubicBezTo>
                    <a:pt x="303" y="809"/>
                    <a:pt x="202" y="861"/>
                    <a:pt x="101" y="926"/>
                  </a:cubicBezTo>
                  <a:cubicBezTo>
                    <a:pt x="32" y="962"/>
                    <a:pt x="16" y="1011"/>
                    <a:pt x="16" y="1095"/>
                  </a:cubicBezTo>
                  <a:cubicBezTo>
                    <a:pt x="0" y="1229"/>
                    <a:pt x="0" y="1366"/>
                    <a:pt x="16" y="1499"/>
                  </a:cubicBezTo>
                  <a:cubicBezTo>
                    <a:pt x="16" y="1669"/>
                    <a:pt x="32" y="1835"/>
                    <a:pt x="0" y="1988"/>
                  </a:cubicBezTo>
                  <a:cubicBezTo>
                    <a:pt x="0" y="2020"/>
                    <a:pt x="16" y="2057"/>
                    <a:pt x="32" y="2073"/>
                  </a:cubicBezTo>
                  <a:lnTo>
                    <a:pt x="32" y="2089"/>
                  </a:lnTo>
                  <a:lnTo>
                    <a:pt x="48" y="2105"/>
                  </a:lnTo>
                  <a:lnTo>
                    <a:pt x="48" y="2089"/>
                  </a:lnTo>
                  <a:cubicBezTo>
                    <a:pt x="65" y="2089"/>
                    <a:pt x="65" y="2089"/>
                    <a:pt x="65" y="2073"/>
                  </a:cubicBezTo>
                  <a:cubicBezTo>
                    <a:pt x="65" y="2073"/>
                    <a:pt x="48" y="2073"/>
                    <a:pt x="48" y="2057"/>
                  </a:cubicBezTo>
                  <a:cubicBezTo>
                    <a:pt x="32" y="2037"/>
                    <a:pt x="32" y="2020"/>
                    <a:pt x="32" y="1988"/>
                  </a:cubicBezTo>
                  <a:cubicBezTo>
                    <a:pt x="48" y="1835"/>
                    <a:pt x="48" y="1669"/>
                    <a:pt x="32" y="1499"/>
                  </a:cubicBezTo>
                  <a:lnTo>
                    <a:pt x="32" y="1095"/>
                  </a:lnTo>
                  <a:cubicBezTo>
                    <a:pt x="48" y="1027"/>
                    <a:pt x="65" y="978"/>
                    <a:pt x="117" y="946"/>
                  </a:cubicBezTo>
                  <a:cubicBezTo>
                    <a:pt x="218" y="893"/>
                    <a:pt x="303" y="845"/>
                    <a:pt x="388" y="792"/>
                  </a:cubicBezTo>
                  <a:cubicBezTo>
                    <a:pt x="691" y="607"/>
                    <a:pt x="974" y="421"/>
                    <a:pt x="1260" y="239"/>
                  </a:cubicBezTo>
                  <a:lnTo>
                    <a:pt x="1600" y="37"/>
                  </a:lnTo>
                  <a:lnTo>
                    <a:pt x="1600" y="17"/>
                  </a:lnTo>
                  <a:cubicBezTo>
                    <a:pt x="1600" y="1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0"/>
            <p:cNvSpPr/>
            <p:nvPr/>
          </p:nvSpPr>
          <p:spPr>
            <a:xfrm>
              <a:off x="1919881" y="3154558"/>
              <a:ext cx="143723" cy="248809"/>
            </a:xfrm>
            <a:custGeom>
              <a:avLst/>
              <a:gdLst/>
              <a:ahLst/>
              <a:cxnLst/>
              <a:rect l="l" t="t" r="r" b="b"/>
              <a:pathLst>
                <a:path w="1447" h="2505" extrusionOk="0">
                  <a:moveTo>
                    <a:pt x="85" y="0"/>
                  </a:moveTo>
                  <a:lnTo>
                    <a:pt x="65" y="16"/>
                  </a:lnTo>
                  <a:cubicBezTo>
                    <a:pt x="0" y="101"/>
                    <a:pt x="49" y="202"/>
                    <a:pt x="85" y="235"/>
                  </a:cubicBezTo>
                  <a:cubicBezTo>
                    <a:pt x="235" y="384"/>
                    <a:pt x="368" y="538"/>
                    <a:pt x="489" y="707"/>
                  </a:cubicBezTo>
                  <a:cubicBezTo>
                    <a:pt x="554" y="788"/>
                    <a:pt x="639" y="889"/>
                    <a:pt x="724" y="990"/>
                  </a:cubicBezTo>
                  <a:cubicBezTo>
                    <a:pt x="808" y="1091"/>
                    <a:pt x="909" y="1212"/>
                    <a:pt x="994" y="1329"/>
                  </a:cubicBezTo>
                  <a:cubicBezTo>
                    <a:pt x="1075" y="1414"/>
                    <a:pt x="1160" y="1515"/>
                    <a:pt x="1229" y="1596"/>
                  </a:cubicBezTo>
                  <a:cubicBezTo>
                    <a:pt x="1277" y="1665"/>
                    <a:pt x="1297" y="1717"/>
                    <a:pt x="1297" y="1798"/>
                  </a:cubicBezTo>
                  <a:lnTo>
                    <a:pt x="1297" y="2036"/>
                  </a:lnTo>
                  <a:cubicBezTo>
                    <a:pt x="1297" y="2121"/>
                    <a:pt x="1297" y="2222"/>
                    <a:pt x="1277" y="2303"/>
                  </a:cubicBezTo>
                  <a:cubicBezTo>
                    <a:pt x="1277" y="2388"/>
                    <a:pt x="1346" y="2440"/>
                    <a:pt x="1398" y="2473"/>
                  </a:cubicBezTo>
                  <a:cubicBezTo>
                    <a:pt x="1398" y="2489"/>
                    <a:pt x="1414" y="2489"/>
                    <a:pt x="1431" y="2505"/>
                  </a:cubicBezTo>
                  <a:lnTo>
                    <a:pt x="1447" y="2489"/>
                  </a:lnTo>
                  <a:lnTo>
                    <a:pt x="1447" y="2473"/>
                  </a:lnTo>
                  <a:cubicBezTo>
                    <a:pt x="1431" y="2473"/>
                    <a:pt x="1414" y="2456"/>
                    <a:pt x="1414" y="2456"/>
                  </a:cubicBezTo>
                  <a:cubicBezTo>
                    <a:pt x="1362" y="2404"/>
                    <a:pt x="1313" y="2372"/>
                    <a:pt x="1313" y="2323"/>
                  </a:cubicBezTo>
                  <a:cubicBezTo>
                    <a:pt x="1330" y="2222"/>
                    <a:pt x="1330" y="2121"/>
                    <a:pt x="1330" y="2036"/>
                  </a:cubicBezTo>
                  <a:cubicBezTo>
                    <a:pt x="1313" y="1951"/>
                    <a:pt x="1313" y="1883"/>
                    <a:pt x="1330" y="1798"/>
                  </a:cubicBezTo>
                  <a:cubicBezTo>
                    <a:pt x="1330" y="1717"/>
                    <a:pt x="1313" y="1649"/>
                    <a:pt x="1261" y="1580"/>
                  </a:cubicBezTo>
                  <a:cubicBezTo>
                    <a:pt x="1176" y="1495"/>
                    <a:pt x="1095" y="1394"/>
                    <a:pt x="1027" y="1313"/>
                  </a:cubicBezTo>
                  <a:cubicBezTo>
                    <a:pt x="926" y="1192"/>
                    <a:pt x="841" y="1075"/>
                    <a:pt x="740" y="974"/>
                  </a:cubicBezTo>
                  <a:cubicBezTo>
                    <a:pt x="655" y="873"/>
                    <a:pt x="590" y="772"/>
                    <a:pt x="505" y="687"/>
                  </a:cubicBezTo>
                  <a:cubicBezTo>
                    <a:pt x="388" y="521"/>
                    <a:pt x="251" y="368"/>
                    <a:pt x="101" y="218"/>
                  </a:cubicBezTo>
                  <a:cubicBezTo>
                    <a:pt x="65" y="182"/>
                    <a:pt x="33" y="101"/>
                    <a:pt x="85" y="3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0"/>
            <p:cNvSpPr/>
            <p:nvPr/>
          </p:nvSpPr>
          <p:spPr>
            <a:xfrm>
              <a:off x="1416701" y="2114526"/>
              <a:ext cx="56715" cy="67144"/>
            </a:xfrm>
            <a:custGeom>
              <a:avLst/>
              <a:gdLst/>
              <a:ahLst/>
              <a:cxnLst/>
              <a:rect l="l" t="t" r="r" b="b"/>
              <a:pathLst>
                <a:path w="571" h="676" extrusionOk="0"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cubicBezTo>
                    <a:pt x="1" y="17"/>
                    <a:pt x="1" y="33"/>
                    <a:pt x="17" y="33"/>
                  </a:cubicBezTo>
                  <a:cubicBezTo>
                    <a:pt x="102" y="69"/>
                    <a:pt x="150" y="134"/>
                    <a:pt x="183" y="202"/>
                  </a:cubicBezTo>
                  <a:cubicBezTo>
                    <a:pt x="219" y="235"/>
                    <a:pt x="235" y="271"/>
                    <a:pt x="251" y="303"/>
                  </a:cubicBezTo>
                  <a:cubicBezTo>
                    <a:pt x="304" y="352"/>
                    <a:pt x="336" y="404"/>
                    <a:pt x="368" y="453"/>
                  </a:cubicBezTo>
                  <a:cubicBezTo>
                    <a:pt x="421" y="538"/>
                    <a:pt x="469" y="606"/>
                    <a:pt x="538" y="675"/>
                  </a:cubicBezTo>
                  <a:lnTo>
                    <a:pt x="570" y="675"/>
                  </a:lnTo>
                  <a:lnTo>
                    <a:pt x="554" y="655"/>
                  </a:lnTo>
                  <a:cubicBezTo>
                    <a:pt x="485" y="590"/>
                    <a:pt x="437" y="522"/>
                    <a:pt x="384" y="437"/>
                  </a:cubicBezTo>
                  <a:cubicBezTo>
                    <a:pt x="352" y="388"/>
                    <a:pt x="320" y="336"/>
                    <a:pt x="284" y="287"/>
                  </a:cubicBezTo>
                  <a:cubicBezTo>
                    <a:pt x="251" y="271"/>
                    <a:pt x="235" y="235"/>
                    <a:pt x="219" y="202"/>
                  </a:cubicBezTo>
                  <a:cubicBezTo>
                    <a:pt x="166" y="118"/>
                    <a:pt x="118" y="33"/>
                    <a:pt x="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0"/>
            <p:cNvSpPr/>
            <p:nvPr/>
          </p:nvSpPr>
          <p:spPr>
            <a:xfrm>
              <a:off x="1414714" y="3082349"/>
              <a:ext cx="60290" cy="150577"/>
            </a:xfrm>
            <a:custGeom>
              <a:avLst/>
              <a:gdLst/>
              <a:ahLst/>
              <a:cxnLst/>
              <a:rect l="l" t="t" r="r" b="b"/>
              <a:pathLst>
                <a:path w="607" h="1516" extrusionOk="0">
                  <a:moveTo>
                    <a:pt x="1" y="0"/>
                  </a:moveTo>
                  <a:lnTo>
                    <a:pt x="1" y="20"/>
                  </a:lnTo>
                  <a:lnTo>
                    <a:pt x="138" y="154"/>
                  </a:lnTo>
                  <a:cubicBezTo>
                    <a:pt x="271" y="287"/>
                    <a:pt x="404" y="424"/>
                    <a:pt x="542" y="558"/>
                  </a:cubicBezTo>
                  <a:cubicBezTo>
                    <a:pt x="558" y="574"/>
                    <a:pt x="574" y="606"/>
                    <a:pt x="574" y="642"/>
                  </a:cubicBezTo>
                  <a:lnTo>
                    <a:pt x="574" y="1046"/>
                  </a:lnTo>
                  <a:lnTo>
                    <a:pt x="574" y="1398"/>
                  </a:lnTo>
                  <a:cubicBezTo>
                    <a:pt x="574" y="1434"/>
                    <a:pt x="558" y="1450"/>
                    <a:pt x="558" y="1467"/>
                  </a:cubicBezTo>
                  <a:cubicBezTo>
                    <a:pt x="558" y="1483"/>
                    <a:pt x="558" y="1483"/>
                    <a:pt x="542" y="1499"/>
                  </a:cubicBezTo>
                  <a:cubicBezTo>
                    <a:pt x="542" y="1499"/>
                    <a:pt x="542" y="1515"/>
                    <a:pt x="558" y="1515"/>
                  </a:cubicBezTo>
                  <a:lnTo>
                    <a:pt x="574" y="1499"/>
                  </a:lnTo>
                  <a:lnTo>
                    <a:pt x="574" y="1483"/>
                  </a:lnTo>
                  <a:cubicBezTo>
                    <a:pt x="590" y="1450"/>
                    <a:pt x="590" y="1434"/>
                    <a:pt x="590" y="1398"/>
                  </a:cubicBezTo>
                  <a:lnTo>
                    <a:pt x="590" y="1046"/>
                  </a:lnTo>
                  <a:cubicBezTo>
                    <a:pt x="590" y="909"/>
                    <a:pt x="606" y="776"/>
                    <a:pt x="606" y="642"/>
                  </a:cubicBezTo>
                  <a:cubicBezTo>
                    <a:pt x="606" y="590"/>
                    <a:pt x="590" y="558"/>
                    <a:pt x="558" y="525"/>
                  </a:cubicBezTo>
                  <a:cubicBezTo>
                    <a:pt x="425" y="404"/>
                    <a:pt x="287" y="271"/>
                    <a:pt x="154" y="1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0"/>
            <p:cNvSpPr/>
            <p:nvPr/>
          </p:nvSpPr>
          <p:spPr>
            <a:xfrm>
              <a:off x="985431" y="2398595"/>
              <a:ext cx="4867" cy="81943"/>
            </a:xfrm>
            <a:custGeom>
              <a:avLst/>
              <a:gdLst/>
              <a:ahLst/>
              <a:cxnLst/>
              <a:rect l="l" t="t" r="r" b="b"/>
              <a:pathLst>
                <a:path w="49" h="825" extrusionOk="0">
                  <a:moveTo>
                    <a:pt x="0" y="1"/>
                  </a:moveTo>
                  <a:cubicBezTo>
                    <a:pt x="16" y="186"/>
                    <a:pt x="16" y="372"/>
                    <a:pt x="0" y="542"/>
                  </a:cubicBezTo>
                  <a:lnTo>
                    <a:pt x="0" y="724"/>
                  </a:lnTo>
                  <a:cubicBezTo>
                    <a:pt x="0" y="744"/>
                    <a:pt x="0" y="760"/>
                    <a:pt x="16" y="776"/>
                  </a:cubicBezTo>
                  <a:lnTo>
                    <a:pt x="16" y="809"/>
                  </a:lnTo>
                  <a:lnTo>
                    <a:pt x="32" y="809"/>
                  </a:lnTo>
                  <a:lnTo>
                    <a:pt x="32" y="825"/>
                  </a:lnTo>
                  <a:lnTo>
                    <a:pt x="49" y="809"/>
                  </a:lnTo>
                  <a:cubicBezTo>
                    <a:pt x="49" y="792"/>
                    <a:pt x="49" y="776"/>
                    <a:pt x="32" y="760"/>
                  </a:cubicBezTo>
                  <a:lnTo>
                    <a:pt x="32" y="724"/>
                  </a:lnTo>
                  <a:lnTo>
                    <a:pt x="32" y="542"/>
                  </a:lnTo>
                  <a:cubicBezTo>
                    <a:pt x="32" y="372"/>
                    <a:pt x="49" y="186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0"/>
            <p:cNvSpPr/>
            <p:nvPr/>
          </p:nvSpPr>
          <p:spPr>
            <a:xfrm>
              <a:off x="1612172" y="3619200"/>
              <a:ext cx="5264" cy="75090"/>
            </a:xfrm>
            <a:custGeom>
              <a:avLst/>
              <a:gdLst/>
              <a:ahLst/>
              <a:cxnLst/>
              <a:rect l="l" t="t" r="r" b="b"/>
              <a:pathLst>
                <a:path w="53" h="756" extrusionOk="0">
                  <a:moveTo>
                    <a:pt x="53" y="0"/>
                  </a:moveTo>
                  <a:cubicBezTo>
                    <a:pt x="32" y="0"/>
                    <a:pt x="32" y="0"/>
                    <a:pt x="32" y="16"/>
                  </a:cubicBezTo>
                  <a:cubicBezTo>
                    <a:pt x="16" y="134"/>
                    <a:pt x="16" y="251"/>
                    <a:pt x="16" y="372"/>
                  </a:cubicBezTo>
                  <a:lnTo>
                    <a:pt x="16" y="606"/>
                  </a:lnTo>
                  <a:lnTo>
                    <a:pt x="16" y="655"/>
                  </a:lnTo>
                  <a:cubicBezTo>
                    <a:pt x="16" y="675"/>
                    <a:pt x="16" y="707"/>
                    <a:pt x="0" y="740"/>
                  </a:cubicBezTo>
                  <a:cubicBezTo>
                    <a:pt x="0" y="740"/>
                    <a:pt x="0" y="756"/>
                    <a:pt x="16" y="756"/>
                  </a:cubicBezTo>
                  <a:lnTo>
                    <a:pt x="32" y="756"/>
                  </a:lnTo>
                  <a:cubicBezTo>
                    <a:pt x="53" y="723"/>
                    <a:pt x="53" y="691"/>
                    <a:pt x="53" y="655"/>
                  </a:cubicBezTo>
                  <a:lnTo>
                    <a:pt x="53" y="606"/>
                  </a:lnTo>
                  <a:lnTo>
                    <a:pt x="53" y="372"/>
                  </a:lnTo>
                  <a:cubicBezTo>
                    <a:pt x="32" y="251"/>
                    <a:pt x="32" y="134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0"/>
            <p:cNvSpPr/>
            <p:nvPr/>
          </p:nvSpPr>
          <p:spPr>
            <a:xfrm>
              <a:off x="1267912" y="1830456"/>
              <a:ext cx="143723" cy="178686"/>
            </a:xfrm>
            <a:custGeom>
              <a:avLst/>
              <a:gdLst/>
              <a:ahLst/>
              <a:cxnLst/>
              <a:rect l="l" t="t" r="r" b="b"/>
              <a:pathLst>
                <a:path w="1447" h="1799" extrusionOk="0">
                  <a:moveTo>
                    <a:pt x="1430" y="0"/>
                  </a:moveTo>
                  <a:cubicBezTo>
                    <a:pt x="1313" y="49"/>
                    <a:pt x="1196" y="118"/>
                    <a:pt x="1095" y="166"/>
                  </a:cubicBezTo>
                  <a:cubicBezTo>
                    <a:pt x="772" y="336"/>
                    <a:pt x="452" y="485"/>
                    <a:pt x="133" y="655"/>
                  </a:cubicBezTo>
                  <a:cubicBezTo>
                    <a:pt x="48" y="687"/>
                    <a:pt x="0" y="756"/>
                    <a:pt x="16" y="857"/>
                  </a:cubicBezTo>
                  <a:lnTo>
                    <a:pt x="16" y="1479"/>
                  </a:lnTo>
                  <a:lnTo>
                    <a:pt x="16" y="1616"/>
                  </a:lnTo>
                  <a:cubicBezTo>
                    <a:pt x="16" y="1681"/>
                    <a:pt x="16" y="1733"/>
                    <a:pt x="32" y="1782"/>
                  </a:cubicBezTo>
                  <a:lnTo>
                    <a:pt x="48" y="1798"/>
                  </a:lnTo>
                  <a:cubicBezTo>
                    <a:pt x="65" y="1798"/>
                    <a:pt x="65" y="1782"/>
                    <a:pt x="65" y="1782"/>
                  </a:cubicBezTo>
                  <a:cubicBezTo>
                    <a:pt x="32" y="1733"/>
                    <a:pt x="32" y="1665"/>
                    <a:pt x="32" y="1616"/>
                  </a:cubicBezTo>
                  <a:lnTo>
                    <a:pt x="32" y="1479"/>
                  </a:lnTo>
                  <a:cubicBezTo>
                    <a:pt x="32" y="1277"/>
                    <a:pt x="48" y="1059"/>
                    <a:pt x="32" y="857"/>
                  </a:cubicBezTo>
                  <a:cubicBezTo>
                    <a:pt x="32" y="772"/>
                    <a:pt x="65" y="723"/>
                    <a:pt x="149" y="671"/>
                  </a:cubicBezTo>
                  <a:cubicBezTo>
                    <a:pt x="469" y="522"/>
                    <a:pt x="792" y="352"/>
                    <a:pt x="1111" y="202"/>
                  </a:cubicBezTo>
                  <a:cubicBezTo>
                    <a:pt x="1212" y="134"/>
                    <a:pt x="1329" y="81"/>
                    <a:pt x="1430" y="33"/>
                  </a:cubicBezTo>
                  <a:cubicBezTo>
                    <a:pt x="1446" y="17"/>
                    <a:pt x="1446" y="17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0"/>
            <p:cNvSpPr/>
            <p:nvPr/>
          </p:nvSpPr>
          <p:spPr>
            <a:xfrm>
              <a:off x="1923059" y="2753285"/>
              <a:ext cx="257748" cy="412993"/>
            </a:xfrm>
            <a:custGeom>
              <a:avLst/>
              <a:gdLst/>
              <a:ahLst/>
              <a:cxnLst/>
              <a:rect l="l" t="t" r="r" b="b"/>
              <a:pathLst>
                <a:path w="2595" h="4158" extrusionOk="0">
                  <a:moveTo>
                    <a:pt x="69" y="1"/>
                  </a:moveTo>
                  <a:cubicBezTo>
                    <a:pt x="53" y="1"/>
                    <a:pt x="53" y="1"/>
                    <a:pt x="53" y="17"/>
                  </a:cubicBezTo>
                  <a:cubicBezTo>
                    <a:pt x="1" y="219"/>
                    <a:pt x="1" y="437"/>
                    <a:pt x="53" y="639"/>
                  </a:cubicBezTo>
                  <a:cubicBezTo>
                    <a:pt x="69" y="740"/>
                    <a:pt x="134" y="809"/>
                    <a:pt x="203" y="889"/>
                  </a:cubicBezTo>
                  <a:cubicBezTo>
                    <a:pt x="219" y="926"/>
                    <a:pt x="255" y="958"/>
                    <a:pt x="271" y="974"/>
                  </a:cubicBezTo>
                  <a:cubicBezTo>
                    <a:pt x="336" y="1091"/>
                    <a:pt x="421" y="1192"/>
                    <a:pt x="506" y="1314"/>
                  </a:cubicBezTo>
                  <a:cubicBezTo>
                    <a:pt x="692" y="1580"/>
                    <a:pt x="894" y="1867"/>
                    <a:pt x="1112" y="2138"/>
                  </a:cubicBezTo>
                  <a:cubicBezTo>
                    <a:pt x="1298" y="2388"/>
                    <a:pt x="1467" y="2643"/>
                    <a:pt x="1649" y="2893"/>
                  </a:cubicBezTo>
                  <a:cubicBezTo>
                    <a:pt x="1851" y="3196"/>
                    <a:pt x="2073" y="3499"/>
                    <a:pt x="2307" y="3786"/>
                  </a:cubicBezTo>
                  <a:cubicBezTo>
                    <a:pt x="2340" y="3838"/>
                    <a:pt x="2376" y="3871"/>
                    <a:pt x="2392" y="3919"/>
                  </a:cubicBezTo>
                  <a:cubicBezTo>
                    <a:pt x="2441" y="4004"/>
                    <a:pt x="2493" y="4089"/>
                    <a:pt x="2578" y="4157"/>
                  </a:cubicBezTo>
                  <a:lnTo>
                    <a:pt x="2594" y="4157"/>
                  </a:lnTo>
                  <a:lnTo>
                    <a:pt x="2594" y="4141"/>
                  </a:lnTo>
                  <a:lnTo>
                    <a:pt x="2594" y="4121"/>
                  </a:lnTo>
                  <a:cubicBezTo>
                    <a:pt x="2509" y="4073"/>
                    <a:pt x="2457" y="3988"/>
                    <a:pt x="2425" y="3903"/>
                  </a:cubicBezTo>
                  <a:cubicBezTo>
                    <a:pt x="2392" y="3871"/>
                    <a:pt x="2356" y="3818"/>
                    <a:pt x="2324" y="3770"/>
                  </a:cubicBezTo>
                  <a:cubicBezTo>
                    <a:pt x="2089" y="3483"/>
                    <a:pt x="1871" y="3180"/>
                    <a:pt x="1669" y="2877"/>
                  </a:cubicBezTo>
                  <a:cubicBezTo>
                    <a:pt x="1500" y="2626"/>
                    <a:pt x="1314" y="2372"/>
                    <a:pt x="1128" y="2121"/>
                  </a:cubicBezTo>
                  <a:cubicBezTo>
                    <a:pt x="910" y="1851"/>
                    <a:pt x="708" y="1564"/>
                    <a:pt x="522" y="1293"/>
                  </a:cubicBezTo>
                  <a:cubicBezTo>
                    <a:pt x="437" y="1176"/>
                    <a:pt x="372" y="1075"/>
                    <a:pt x="288" y="974"/>
                  </a:cubicBezTo>
                  <a:cubicBezTo>
                    <a:pt x="271" y="942"/>
                    <a:pt x="235" y="910"/>
                    <a:pt x="219" y="873"/>
                  </a:cubicBezTo>
                  <a:cubicBezTo>
                    <a:pt x="154" y="809"/>
                    <a:pt x="86" y="724"/>
                    <a:pt x="69" y="639"/>
                  </a:cubicBezTo>
                  <a:cubicBezTo>
                    <a:pt x="17" y="437"/>
                    <a:pt x="17" y="219"/>
                    <a:pt x="69" y="17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0"/>
            <p:cNvSpPr/>
            <p:nvPr/>
          </p:nvSpPr>
          <p:spPr>
            <a:xfrm>
              <a:off x="871406" y="1902268"/>
              <a:ext cx="348035" cy="304232"/>
            </a:xfrm>
            <a:custGeom>
              <a:avLst/>
              <a:gdLst/>
              <a:ahLst/>
              <a:cxnLst/>
              <a:rect l="l" t="t" r="r" b="b"/>
              <a:pathLst>
                <a:path w="3504" h="3063" extrusionOk="0">
                  <a:moveTo>
                    <a:pt x="3402" y="0"/>
                  </a:moveTo>
                  <a:lnTo>
                    <a:pt x="3402" y="17"/>
                  </a:lnTo>
                  <a:cubicBezTo>
                    <a:pt x="3402" y="33"/>
                    <a:pt x="3386" y="49"/>
                    <a:pt x="3402" y="65"/>
                  </a:cubicBezTo>
                  <a:cubicBezTo>
                    <a:pt x="3471" y="267"/>
                    <a:pt x="3334" y="352"/>
                    <a:pt x="3168" y="437"/>
                  </a:cubicBezTo>
                  <a:cubicBezTo>
                    <a:pt x="2493" y="756"/>
                    <a:pt x="1819" y="1111"/>
                    <a:pt x="1164" y="1463"/>
                  </a:cubicBezTo>
                  <a:cubicBezTo>
                    <a:pt x="995" y="1548"/>
                    <a:pt x="845" y="1616"/>
                    <a:pt x="692" y="1701"/>
                  </a:cubicBezTo>
                  <a:lnTo>
                    <a:pt x="643" y="1734"/>
                  </a:lnTo>
                  <a:cubicBezTo>
                    <a:pt x="473" y="1818"/>
                    <a:pt x="304" y="1903"/>
                    <a:pt x="138" y="1968"/>
                  </a:cubicBezTo>
                  <a:cubicBezTo>
                    <a:pt x="37" y="2004"/>
                    <a:pt x="1" y="2069"/>
                    <a:pt x="1" y="2186"/>
                  </a:cubicBezTo>
                  <a:lnTo>
                    <a:pt x="1" y="2541"/>
                  </a:lnTo>
                  <a:cubicBezTo>
                    <a:pt x="1" y="2711"/>
                    <a:pt x="1" y="2877"/>
                    <a:pt x="17" y="3046"/>
                  </a:cubicBezTo>
                  <a:cubicBezTo>
                    <a:pt x="17" y="3046"/>
                    <a:pt x="17" y="3063"/>
                    <a:pt x="37" y="3063"/>
                  </a:cubicBezTo>
                  <a:lnTo>
                    <a:pt x="53" y="3046"/>
                  </a:lnTo>
                  <a:cubicBezTo>
                    <a:pt x="17" y="2877"/>
                    <a:pt x="37" y="2711"/>
                    <a:pt x="37" y="2541"/>
                  </a:cubicBezTo>
                  <a:lnTo>
                    <a:pt x="37" y="2186"/>
                  </a:lnTo>
                  <a:cubicBezTo>
                    <a:pt x="17" y="2085"/>
                    <a:pt x="69" y="2020"/>
                    <a:pt x="138" y="1984"/>
                  </a:cubicBezTo>
                  <a:cubicBezTo>
                    <a:pt x="320" y="1919"/>
                    <a:pt x="490" y="1835"/>
                    <a:pt x="659" y="1750"/>
                  </a:cubicBezTo>
                  <a:lnTo>
                    <a:pt x="692" y="1734"/>
                  </a:lnTo>
                  <a:cubicBezTo>
                    <a:pt x="861" y="1649"/>
                    <a:pt x="1011" y="1564"/>
                    <a:pt x="1164" y="1479"/>
                  </a:cubicBezTo>
                  <a:cubicBezTo>
                    <a:pt x="1819" y="1144"/>
                    <a:pt x="2493" y="792"/>
                    <a:pt x="3184" y="469"/>
                  </a:cubicBezTo>
                  <a:cubicBezTo>
                    <a:pt x="3350" y="388"/>
                    <a:pt x="3503" y="287"/>
                    <a:pt x="3418" y="49"/>
                  </a:cubicBezTo>
                  <a:cubicBezTo>
                    <a:pt x="3418" y="49"/>
                    <a:pt x="3418" y="33"/>
                    <a:pt x="3435" y="33"/>
                  </a:cubicBezTo>
                  <a:lnTo>
                    <a:pt x="3435" y="17"/>
                  </a:lnTo>
                  <a:cubicBezTo>
                    <a:pt x="3435" y="0"/>
                    <a:pt x="3435" y="0"/>
                    <a:pt x="3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0"/>
            <p:cNvSpPr/>
            <p:nvPr/>
          </p:nvSpPr>
          <p:spPr>
            <a:xfrm>
              <a:off x="1553570" y="3401679"/>
              <a:ext cx="5264" cy="73997"/>
            </a:xfrm>
            <a:custGeom>
              <a:avLst/>
              <a:gdLst/>
              <a:ahLst/>
              <a:cxnLst/>
              <a:rect l="l" t="t" r="r" b="b"/>
              <a:pathLst>
                <a:path w="53" h="745" extrusionOk="0">
                  <a:moveTo>
                    <a:pt x="37" y="1"/>
                  </a:moveTo>
                  <a:cubicBezTo>
                    <a:pt x="16" y="1"/>
                    <a:pt x="16" y="1"/>
                    <a:pt x="16" y="17"/>
                  </a:cubicBezTo>
                  <a:cubicBezTo>
                    <a:pt x="0" y="102"/>
                    <a:pt x="16" y="203"/>
                    <a:pt x="16" y="288"/>
                  </a:cubicBezTo>
                  <a:cubicBezTo>
                    <a:pt x="16" y="441"/>
                    <a:pt x="16" y="574"/>
                    <a:pt x="0" y="724"/>
                  </a:cubicBezTo>
                  <a:cubicBezTo>
                    <a:pt x="0" y="744"/>
                    <a:pt x="0" y="744"/>
                    <a:pt x="16" y="744"/>
                  </a:cubicBezTo>
                  <a:lnTo>
                    <a:pt x="16" y="724"/>
                  </a:lnTo>
                  <a:cubicBezTo>
                    <a:pt x="53" y="591"/>
                    <a:pt x="37" y="441"/>
                    <a:pt x="37" y="288"/>
                  </a:cubicBezTo>
                  <a:lnTo>
                    <a:pt x="37" y="1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0"/>
            <p:cNvSpPr/>
            <p:nvPr/>
          </p:nvSpPr>
          <p:spPr>
            <a:xfrm>
              <a:off x="1413125" y="1943985"/>
              <a:ext cx="90386" cy="287844"/>
            </a:xfrm>
            <a:custGeom>
              <a:avLst/>
              <a:gdLst/>
              <a:ahLst/>
              <a:cxnLst/>
              <a:rect l="l" t="t" r="r" b="b"/>
              <a:pathLst>
                <a:path w="910" h="2898" extrusionOk="0">
                  <a:moveTo>
                    <a:pt x="53" y="1"/>
                  </a:moveTo>
                  <a:cubicBezTo>
                    <a:pt x="53" y="1"/>
                    <a:pt x="37" y="1"/>
                    <a:pt x="37" y="17"/>
                  </a:cubicBezTo>
                  <a:cubicBezTo>
                    <a:pt x="0" y="118"/>
                    <a:pt x="0" y="219"/>
                    <a:pt x="17" y="304"/>
                  </a:cubicBezTo>
                  <a:lnTo>
                    <a:pt x="17" y="405"/>
                  </a:lnTo>
                  <a:cubicBezTo>
                    <a:pt x="17" y="453"/>
                    <a:pt x="53" y="453"/>
                    <a:pt x="69" y="473"/>
                  </a:cubicBezTo>
                  <a:cubicBezTo>
                    <a:pt x="85" y="489"/>
                    <a:pt x="101" y="489"/>
                    <a:pt x="101" y="506"/>
                  </a:cubicBezTo>
                  <a:cubicBezTo>
                    <a:pt x="340" y="825"/>
                    <a:pt x="558" y="1144"/>
                    <a:pt x="792" y="1463"/>
                  </a:cubicBezTo>
                  <a:lnTo>
                    <a:pt x="845" y="1548"/>
                  </a:lnTo>
                  <a:cubicBezTo>
                    <a:pt x="861" y="1584"/>
                    <a:pt x="861" y="1600"/>
                    <a:pt x="861" y="1633"/>
                  </a:cubicBezTo>
                  <a:lnTo>
                    <a:pt x="861" y="1649"/>
                  </a:lnTo>
                  <a:cubicBezTo>
                    <a:pt x="861" y="2020"/>
                    <a:pt x="861" y="2340"/>
                    <a:pt x="824" y="2675"/>
                  </a:cubicBezTo>
                  <a:cubicBezTo>
                    <a:pt x="824" y="2727"/>
                    <a:pt x="845" y="2776"/>
                    <a:pt x="861" y="2828"/>
                  </a:cubicBezTo>
                  <a:cubicBezTo>
                    <a:pt x="877" y="2845"/>
                    <a:pt x="877" y="2861"/>
                    <a:pt x="893" y="2877"/>
                  </a:cubicBezTo>
                  <a:lnTo>
                    <a:pt x="893" y="2897"/>
                  </a:lnTo>
                  <a:lnTo>
                    <a:pt x="909" y="2897"/>
                  </a:lnTo>
                  <a:lnTo>
                    <a:pt x="909" y="2877"/>
                  </a:lnTo>
                  <a:cubicBezTo>
                    <a:pt x="909" y="2861"/>
                    <a:pt x="893" y="2828"/>
                    <a:pt x="893" y="2812"/>
                  </a:cubicBezTo>
                  <a:cubicBezTo>
                    <a:pt x="877" y="2760"/>
                    <a:pt x="861" y="2727"/>
                    <a:pt x="861" y="2675"/>
                  </a:cubicBezTo>
                  <a:cubicBezTo>
                    <a:pt x="877" y="2340"/>
                    <a:pt x="877" y="2020"/>
                    <a:pt x="877" y="1649"/>
                  </a:cubicBezTo>
                  <a:cubicBezTo>
                    <a:pt x="893" y="1649"/>
                    <a:pt x="893" y="1633"/>
                    <a:pt x="893" y="1633"/>
                  </a:cubicBezTo>
                  <a:cubicBezTo>
                    <a:pt x="893" y="1600"/>
                    <a:pt x="893" y="1564"/>
                    <a:pt x="877" y="1532"/>
                  </a:cubicBezTo>
                  <a:lnTo>
                    <a:pt x="808" y="1447"/>
                  </a:lnTo>
                  <a:cubicBezTo>
                    <a:pt x="590" y="1128"/>
                    <a:pt x="356" y="809"/>
                    <a:pt x="138" y="489"/>
                  </a:cubicBezTo>
                  <a:cubicBezTo>
                    <a:pt x="118" y="473"/>
                    <a:pt x="101" y="453"/>
                    <a:pt x="85" y="453"/>
                  </a:cubicBezTo>
                  <a:cubicBezTo>
                    <a:pt x="69" y="437"/>
                    <a:pt x="53" y="437"/>
                    <a:pt x="53" y="405"/>
                  </a:cubicBezTo>
                  <a:cubicBezTo>
                    <a:pt x="53" y="372"/>
                    <a:pt x="37" y="336"/>
                    <a:pt x="37" y="304"/>
                  </a:cubicBezTo>
                  <a:cubicBezTo>
                    <a:pt x="37" y="203"/>
                    <a:pt x="17" y="118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0"/>
            <p:cNvSpPr/>
            <p:nvPr/>
          </p:nvSpPr>
          <p:spPr>
            <a:xfrm>
              <a:off x="1673952" y="3346752"/>
              <a:ext cx="5264" cy="76679"/>
            </a:xfrm>
            <a:custGeom>
              <a:avLst/>
              <a:gdLst/>
              <a:ahLst/>
              <a:cxnLst/>
              <a:rect l="l" t="t" r="r" b="b"/>
              <a:pathLst>
                <a:path w="53" h="772" extrusionOk="0">
                  <a:moveTo>
                    <a:pt x="53" y="0"/>
                  </a:moveTo>
                  <a:cubicBezTo>
                    <a:pt x="37" y="0"/>
                    <a:pt x="37" y="0"/>
                    <a:pt x="37" y="16"/>
                  </a:cubicBezTo>
                  <a:cubicBezTo>
                    <a:pt x="16" y="134"/>
                    <a:pt x="16" y="251"/>
                    <a:pt x="16" y="352"/>
                  </a:cubicBezTo>
                  <a:lnTo>
                    <a:pt x="16" y="590"/>
                  </a:lnTo>
                  <a:lnTo>
                    <a:pt x="16" y="639"/>
                  </a:lnTo>
                  <a:cubicBezTo>
                    <a:pt x="16" y="671"/>
                    <a:pt x="16" y="723"/>
                    <a:pt x="0" y="756"/>
                  </a:cubicBezTo>
                  <a:lnTo>
                    <a:pt x="16" y="772"/>
                  </a:lnTo>
                  <a:lnTo>
                    <a:pt x="37" y="756"/>
                  </a:lnTo>
                  <a:cubicBezTo>
                    <a:pt x="53" y="723"/>
                    <a:pt x="53" y="671"/>
                    <a:pt x="53" y="639"/>
                  </a:cubicBezTo>
                  <a:cubicBezTo>
                    <a:pt x="37" y="622"/>
                    <a:pt x="37" y="606"/>
                    <a:pt x="37" y="590"/>
                  </a:cubicBezTo>
                  <a:cubicBezTo>
                    <a:pt x="53" y="505"/>
                    <a:pt x="53" y="437"/>
                    <a:pt x="53" y="352"/>
                  </a:cubicBezTo>
                  <a:cubicBezTo>
                    <a:pt x="37" y="251"/>
                    <a:pt x="37" y="134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0"/>
            <p:cNvSpPr/>
            <p:nvPr/>
          </p:nvSpPr>
          <p:spPr>
            <a:xfrm>
              <a:off x="1923059" y="2450344"/>
              <a:ext cx="123759" cy="246127"/>
            </a:xfrm>
            <a:custGeom>
              <a:avLst/>
              <a:gdLst/>
              <a:ahLst/>
              <a:cxnLst/>
              <a:rect l="l" t="t" r="r" b="b"/>
              <a:pathLst>
                <a:path w="1246" h="2478" extrusionOk="0">
                  <a:moveTo>
                    <a:pt x="53" y="1"/>
                  </a:moveTo>
                  <a:cubicBezTo>
                    <a:pt x="17" y="86"/>
                    <a:pt x="17" y="170"/>
                    <a:pt x="17" y="239"/>
                  </a:cubicBezTo>
                  <a:lnTo>
                    <a:pt x="17" y="356"/>
                  </a:lnTo>
                  <a:cubicBezTo>
                    <a:pt x="1" y="574"/>
                    <a:pt x="53" y="760"/>
                    <a:pt x="187" y="946"/>
                  </a:cubicBezTo>
                  <a:cubicBezTo>
                    <a:pt x="473" y="1350"/>
                    <a:pt x="760" y="1802"/>
                    <a:pt x="1128" y="2360"/>
                  </a:cubicBezTo>
                  <a:cubicBezTo>
                    <a:pt x="1164" y="2408"/>
                    <a:pt x="1197" y="2445"/>
                    <a:pt x="1229" y="2477"/>
                  </a:cubicBezTo>
                  <a:lnTo>
                    <a:pt x="1245" y="2461"/>
                  </a:lnTo>
                  <a:lnTo>
                    <a:pt x="1245" y="2445"/>
                  </a:lnTo>
                  <a:cubicBezTo>
                    <a:pt x="1213" y="2424"/>
                    <a:pt x="1180" y="2392"/>
                    <a:pt x="1144" y="2344"/>
                  </a:cubicBezTo>
                  <a:cubicBezTo>
                    <a:pt x="793" y="1786"/>
                    <a:pt x="490" y="1334"/>
                    <a:pt x="219" y="930"/>
                  </a:cubicBezTo>
                  <a:cubicBezTo>
                    <a:pt x="86" y="744"/>
                    <a:pt x="33" y="558"/>
                    <a:pt x="53" y="356"/>
                  </a:cubicBezTo>
                  <a:lnTo>
                    <a:pt x="53" y="239"/>
                  </a:lnTo>
                  <a:cubicBezTo>
                    <a:pt x="33" y="154"/>
                    <a:pt x="33" y="86"/>
                    <a:pt x="69" y="21"/>
                  </a:cubicBezTo>
                  <a:cubicBezTo>
                    <a:pt x="86" y="21"/>
                    <a:pt x="69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0"/>
            <p:cNvSpPr/>
            <p:nvPr/>
          </p:nvSpPr>
          <p:spPr>
            <a:xfrm>
              <a:off x="1643857" y="3646018"/>
              <a:ext cx="6853" cy="75189"/>
            </a:xfrm>
            <a:custGeom>
              <a:avLst/>
              <a:gdLst/>
              <a:ahLst/>
              <a:cxnLst/>
              <a:rect l="l" t="t" r="r" b="b"/>
              <a:pathLst>
                <a:path w="69" h="757" extrusionOk="0">
                  <a:moveTo>
                    <a:pt x="53" y="1"/>
                  </a:moveTo>
                  <a:cubicBezTo>
                    <a:pt x="53" y="1"/>
                    <a:pt x="37" y="1"/>
                    <a:pt x="37" y="17"/>
                  </a:cubicBezTo>
                  <a:cubicBezTo>
                    <a:pt x="16" y="134"/>
                    <a:pt x="16" y="251"/>
                    <a:pt x="16" y="369"/>
                  </a:cubicBezTo>
                  <a:lnTo>
                    <a:pt x="16" y="607"/>
                  </a:lnTo>
                  <a:lnTo>
                    <a:pt x="16" y="655"/>
                  </a:lnTo>
                  <a:cubicBezTo>
                    <a:pt x="16" y="688"/>
                    <a:pt x="37" y="708"/>
                    <a:pt x="16" y="740"/>
                  </a:cubicBezTo>
                  <a:cubicBezTo>
                    <a:pt x="0" y="740"/>
                    <a:pt x="0" y="756"/>
                    <a:pt x="16" y="756"/>
                  </a:cubicBezTo>
                  <a:lnTo>
                    <a:pt x="37" y="756"/>
                  </a:lnTo>
                  <a:cubicBezTo>
                    <a:pt x="53" y="724"/>
                    <a:pt x="53" y="672"/>
                    <a:pt x="53" y="655"/>
                  </a:cubicBezTo>
                  <a:lnTo>
                    <a:pt x="53" y="607"/>
                  </a:lnTo>
                  <a:lnTo>
                    <a:pt x="53" y="369"/>
                  </a:lnTo>
                  <a:cubicBezTo>
                    <a:pt x="53" y="251"/>
                    <a:pt x="53" y="134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0"/>
            <p:cNvSpPr/>
            <p:nvPr/>
          </p:nvSpPr>
          <p:spPr>
            <a:xfrm>
              <a:off x="574127" y="2903762"/>
              <a:ext cx="4867" cy="71911"/>
            </a:xfrm>
            <a:custGeom>
              <a:avLst/>
              <a:gdLst/>
              <a:ahLst/>
              <a:cxnLst/>
              <a:rect l="l" t="t" r="r" b="b"/>
              <a:pathLst>
                <a:path w="49" h="724" extrusionOk="0">
                  <a:moveTo>
                    <a:pt x="17" y="1"/>
                  </a:moveTo>
                  <a:cubicBezTo>
                    <a:pt x="0" y="1"/>
                    <a:pt x="0" y="17"/>
                    <a:pt x="0" y="17"/>
                  </a:cubicBezTo>
                  <a:cubicBezTo>
                    <a:pt x="17" y="134"/>
                    <a:pt x="17" y="251"/>
                    <a:pt x="17" y="368"/>
                  </a:cubicBezTo>
                  <a:lnTo>
                    <a:pt x="17" y="570"/>
                  </a:lnTo>
                  <a:lnTo>
                    <a:pt x="17" y="606"/>
                  </a:lnTo>
                  <a:cubicBezTo>
                    <a:pt x="17" y="655"/>
                    <a:pt x="17" y="687"/>
                    <a:pt x="33" y="724"/>
                  </a:cubicBezTo>
                  <a:lnTo>
                    <a:pt x="49" y="724"/>
                  </a:lnTo>
                  <a:lnTo>
                    <a:pt x="49" y="707"/>
                  </a:lnTo>
                  <a:cubicBezTo>
                    <a:pt x="33" y="687"/>
                    <a:pt x="33" y="655"/>
                    <a:pt x="33" y="606"/>
                  </a:cubicBezTo>
                  <a:lnTo>
                    <a:pt x="33" y="570"/>
                  </a:lnTo>
                  <a:lnTo>
                    <a:pt x="33" y="368"/>
                  </a:lnTo>
                  <a:cubicBezTo>
                    <a:pt x="33" y="251"/>
                    <a:pt x="49" y="134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0"/>
            <p:cNvSpPr/>
            <p:nvPr/>
          </p:nvSpPr>
          <p:spPr>
            <a:xfrm>
              <a:off x="508671" y="3005670"/>
              <a:ext cx="133791" cy="75189"/>
            </a:xfrm>
            <a:custGeom>
              <a:avLst/>
              <a:gdLst/>
              <a:ahLst/>
              <a:cxnLst/>
              <a:rect l="l" t="t" r="r" b="b"/>
              <a:pathLst>
                <a:path w="1347" h="757" extrusionOk="0">
                  <a:moveTo>
                    <a:pt x="1265" y="1"/>
                  </a:moveTo>
                  <a:cubicBezTo>
                    <a:pt x="1197" y="33"/>
                    <a:pt x="1128" y="65"/>
                    <a:pt x="1063" y="85"/>
                  </a:cubicBezTo>
                  <a:cubicBezTo>
                    <a:pt x="894" y="150"/>
                    <a:pt x="708" y="219"/>
                    <a:pt x="538" y="287"/>
                  </a:cubicBezTo>
                  <a:cubicBezTo>
                    <a:pt x="490" y="304"/>
                    <a:pt x="437" y="320"/>
                    <a:pt x="389" y="352"/>
                  </a:cubicBezTo>
                  <a:cubicBezTo>
                    <a:pt x="304" y="388"/>
                    <a:pt x="203" y="421"/>
                    <a:pt x="118" y="453"/>
                  </a:cubicBezTo>
                  <a:cubicBezTo>
                    <a:pt x="102" y="453"/>
                    <a:pt x="102" y="453"/>
                    <a:pt x="102" y="469"/>
                  </a:cubicBezTo>
                  <a:lnTo>
                    <a:pt x="118" y="469"/>
                  </a:lnTo>
                  <a:cubicBezTo>
                    <a:pt x="219" y="453"/>
                    <a:pt x="304" y="421"/>
                    <a:pt x="405" y="368"/>
                  </a:cubicBezTo>
                  <a:cubicBezTo>
                    <a:pt x="457" y="352"/>
                    <a:pt x="506" y="336"/>
                    <a:pt x="558" y="304"/>
                  </a:cubicBezTo>
                  <a:cubicBezTo>
                    <a:pt x="724" y="251"/>
                    <a:pt x="894" y="186"/>
                    <a:pt x="1063" y="118"/>
                  </a:cubicBezTo>
                  <a:cubicBezTo>
                    <a:pt x="1128" y="85"/>
                    <a:pt x="1197" y="65"/>
                    <a:pt x="1265" y="33"/>
                  </a:cubicBezTo>
                  <a:cubicBezTo>
                    <a:pt x="1265" y="49"/>
                    <a:pt x="1282" y="49"/>
                    <a:pt x="1282" y="65"/>
                  </a:cubicBezTo>
                  <a:cubicBezTo>
                    <a:pt x="1298" y="150"/>
                    <a:pt x="1314" y="219"/>
                    <a:pt x="1229" y="251"/>
                  </a:cubicBezTo>
                  <a:cubicBezTo>
                    <a:pt x="942" y="368"/>
                    <a:pt x="639" y="489"/>
                    <a:pt x="336" y="607"/>
                  </a:cubicBezTo>
                  <a:cubicBezTo>
                    <a:pt x="235" y="639"/>
                    <a:pt x="118" y="691"/>
                    <a:pt x="17" y="740"/>
                  </a:cubicBezTo>
                  <a:cubicBezTo>
                    <a:pt x="17" y="740"/>
                    <a:pt x="1" y="740"/>
                    <a:pt x="1" y="756"/>
                  </a:cubicBezTo>
                  <a:lnTo>
                    <a:pt x="17" y="756"/>
                  </a:lnTo>
                  <a:cubicBezTo>
                    <a:pt x="134" y="708"/>
                    <a:pt x="255" y="671"/>
                    <a:pt x="356" y="623"/>
                  </a:cubicBezTo>
                  <a:cubicBezTo>
                    <a:pt x="639" y="506"/>
                    <a:pt x="942" y="388"/>
                    <a:pt x="1245" y="267"/>
                  </a:cubicBezTo>
                  <a:cubicBezTo>
                    <a:pt x="1346" y="219"/>
                    <a:pt x="1330" y="134"/>
                    <a:pt x="1298" y="49"/>
                  </a:cubicBezTo>
                  <a:cubicBezTo>
                    <a:pt x="1298" y="49"/>
                    <a:pt x="1298" y="33"/>
                    <a:pt x="1282" y="17"/>
                  </a:cubicBezTo>
                  <a:lnTo>
                    <a:pt x="12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0"/>
            <p:cNvSpPr/>
            <p:nvPr/>
          </p:nvSpPr>
          <p:spPr>
            <a:xfrm>
              <a:off x="856607" y="1534369"/>
              <a:ext cx="357570" cy="326283"/>
            </a:xfrm>
            <a:custGeom>
              <a:avLst/>
              <a:gdLst/>
              <a:ahLst/>
              <a:cxnLst/>
              <a:rect l="l" t="t" r="r" b="b"/>
              <a:pathLst>
                <a:path w="3600" h="3285" extrusionOk="0">
                  <a:moveTo>
                    <a:pt x="3567" y="0"/>
                  </a:moveTo>
                  <a:cubicBezTo>
                    <a:pt x="3567" y="0"/>
                    <a:pt x="3551" y="0"/>
                    <a:pt x="3551" y="16"/>
                  </a:cubicBezTo>
                  <a:cubicBezTo>
                    <a:pt x="3584" y="101"/>
                    <a:pt x="3584" y="186"/>
                    <a:pt x="3567" y="271"/>
                  </a:cubicBezTo>
                  <a:lnTo>
                    <a:pt x="3567" y="420"/>
                  </a:lnTo>
                  <a:lnTo>
                    <a:pt x="3567" y="978"/>
                  </a:lnTo>
                  <a:lnTo>
                    <a:pt x="3567" y="1281"/>
                  </a:lnTo>
                  <a:cubicBezTo>
                    <a:pt x="3567" y="1313"/>
                    <a:pt x="3567" y="1329"/>
                    <a:pt x="3519" y="1345"/>
                  </a:cubicBezTo>
                  <a:cubicBezTo>
                    <a:pt x="3398" y="1414"/>
                    <a:pt x="3281" y="1483"/>
                    <a:pt x="3147" y="1547"/>
                  </a:cubicBezTo>
                  <a:cubicBezTo>
                    <a:pt x="2743" y="1769"/>
                    <a:pt x="2323" y="1988"/>
                    <a:pt x="1919" y="2222"/>
                  </a:cubicBezTo>
                  <a:cubicBezTo>
                    <a:pt x="1362" y="2525"/>
                    <a:pt x="808" y="2828"/>
                    <a:pt x="352" y="3082"/>
                  </a:cubicBezTo>
                  <a:cubicBezTo>
                    <a:pt x="267" y="3115"/>
                    <a:pt x="202" y="3163"/>
                    <a:pt x="118" y="3200"/>
                  </a:cubicBezTo>
                  <a:cubicBezTo>
                    <a:pt x="85" y="3216"/>
                    <a:pt x="49" y="3232"/>
                    <a:pt x="17" y="3248"/>
                  </a:cubicBezTo>
                  <a:cubicBezTo>
                    <a:pt x="0" y="3248"/>
                    <a:pt x="0" y="3264"/>
                    <a:pt x="0" y="3264"/>
                  </a:cubicBezTo>
                  <a:lnTo>
                    <a:pt x="17" y="3284"/>
                  </a:lnTo>
                  <a:cubicBezTo>
                    <a:pt x="65" y="3248"/>
                    <a:pt x="101" y="3232"/>
                    <a:pt x="134" y="3216"/>
                  </a:cubicBezTo>
                  <a:cubicBezTo>
                    <a:pt x="202" y="3183"/>
                    <a:pt x="287" y="3147"/>
                    <a:pt x="368" y="3099"/>
                  </a:cubicBezTo>
                  <a:cubicBezTo>
                    <a:pt x="824" y="2844"/>
                    <a:pt x="1378" y="2557"/>
                    <a:pt x="1935" y="2238"/>
                  </a:cubicBezTo>
                  <a:cubicBezTo>
                    <a:pt x="2339" y="2004"/>
                    <a:pt x="2759" y="1786"/>
                    <a:pt x="3163" y="1568"/>
                  </a:cubicBezTo>
                  <a:cubicBezTo>
                    <a:pt x="3281" y="1499"/>
                    <a:pt x="3418" y="1430"/>
                    <a:pt x="3535" y="1366"/>
                  </a:cubicBezTo>
                  <a:cubicBezTo>
                    <a:pt x="3584" y="1345"/>
                    <a:pt x="3600" y="1329"/>
                    <a:pt x="3600" y="1281"/>
                  </a:cubicBezTo>
                  <a:lnTo>
                    <a:pt x="3600" y="978"/>
                  </a:lnTo>
                  <a:lnTo>
                    <a:pt x="3600" y="420"/>
                  </a:lnTo>
                  <a:lnTo>
                    <a:pt x="3600" y="271"/>
                  </a:lnTo>
                  <a:cubicBezTo>
                    <a:pt x="3600" y="186"/>
                    <a:pt x="3600" y="101"/>
                    <a:pt x="3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0"/>
            <p:cNvSpPr/>
            <p:nvPr/>
          </p:nvSpPr>
          <p:spPr>
            <a:xfrm>
              <a:off x="1409946" y="2520567"/>
              <a:ext cx="91975" cy="225964"/>
            </a:xfrm>
            <a:custGeom>
              <a:avLst/>
              <a:gdLst/>
              <a:ahLst/>
              <a:cxnLst/>
              <a:rect l="l" t="t" r="r" b="b"/>
              <a:pathLst>
                <a:path w="926" h="2275" extrusionOk="0">
                  <a:moveTo>
                    <a:pt x="85" y="1"/>
                  </a:moveTo>
                  <a:lnTo>
                    <a:pt x="69" y="21"/>
                  </a:lnTo>
                  <a:cubicBezTo>
                    <a:pt x="32" y="37"/>
                    <a:pt x="16" y="53"/>
                    <a:pt x="16" y="85"/>
                  </a:cubicBezTo>
                  <a:cubicBezTo>
                    <a:pt x="32" y="186"/>
                    <a:pt x="16" y="287"/>
                    <a:pt x="16" y="388"/>
                  </a:cubicBezTo>
                  <a:lnTo>
                    <a:pt x="16" y="590"/>
                  </a:lnTo>
                  <a:lnTo>
                    <a:pt x="16" y="708"/>
                  </a:lnTo>
                  <a:cubicBezTo>
                    <a:pt x="16" y="877"/>
                    <a:pt x="16" y="1063"/>
                    <a:pt x="0" y="1249"/>
                  </a:cubicBezTo>
                  <a:cubicBezTo>
                    <a:pt x="0" y="1265"/>
                    <a:pt x="0" y="1265"/>
                    <a:pt x="16" y="1265"/>
                  </a:cubicBezTo>
                  <a:cubicBezTo>
                    <a:pt x="16" y="1265"/>
                    <a:pt x="32" y="1265"/>
                    <a:pt x="32" y="1249"/>
                  </a:cubicBezTo>
                  <a:cubicBezTo>
                    <a:pt x="49" y="1063"/>
                    <a:pt x="49" y="877"/>
                    <a:pt x="32" y="708"/>
                  </a:cubicBezTo>
                  <a:lnTo>
                    <a:pt x="32" y="590"/>
                  </a:lnTo>
                  <a:cubicBezTo>
                    <a:pt x="32" y="526"/>
                    <a:pt x="32" y="457"/>
                    <a:pt x="49" y="388"/>
                  </a:cubicBezTo>
                  <a:cubicBezTo>
                    <a:pt x="49" y="287"/>
                    <a:pt x="49" y="186"/>
                    <a:pt x="32" y="69"/>
                  </a:cubicBezTo>
                  <a:cubicBezTo>
                    <a:pt x="32" y="53"/>
                    <a:pt x="49" y="53"/>
                    <a:pt x="69" y="37"/>
                  </a:cubicBezTo>
                  <a:lnTo>
                    <a:pt x="85" y="37"/>
                  </a:lnTo>
                  <a:cubicBezTo>
                    <a:pt x="150" y="102"/>
                    <a:pt x="202" y="170"/>
                    <a:pt x="251" y="239"/>
                  </a:cubicBezTo>
                  <a:cubicBezTo>
                    <a:pt x="372" y="405"/>
                    <a:pt x="505" y="574"/>
                    <a:pt x="654" y="728"/>
                  </a:cubicBezTo>
                  <a:cubicBezTo>
                    <a:pt x="824" y="910"/>
                    <a:pt x="893" y="1095"/>
                    <a:pt x="877" y="1366"/>
                  </a:cubicBezTo>
                  <a:lnTo>
                    <a:pt x="877" y="1855"/>
                  </a:lnTo>
                  <a:lnTo>
                    <a:pt x="877" y="2004"/>
                  </a:lnTo>
                  <a:lnTo>
                    <a:pt x="877" y="2089"/>
                  </a:lnTo>
                  <a:cubicBezTo>
                    <a:pt x="856" y="2158"/>
                    <a:pt x="840" y="2206"/>
                    <a:pt x="877" y="2275"/>
                  </a:cubicBezTo>
                  <a:lnTo>
                    <a:pt x="893" y="2275"/>
                  </a:lnTo>
                  <a:cubicBezTo>
                    <a:pt x="909" y="2275"/>
                    <a:pt x="909" y="2259"/>
                    <a:pt x="909" y="2259"/>
                  </a:cubicBezTo>
                  <a:cubicBezTo>
                    <a:pt x="877" y="2206"/>
                    <a:pt x="877" y="2158"/>
                    <a:pt x="893" y="2105"/>
                  </a:cubicBezTo>
                  <a:cubicBezTo>
                    <a:pt x="893" y="2073"/>
                    <a:pt x="909" y="2041"/>
                    <a:pt x="909" y="2004"/>
                  </a:cubicBezTo>
                  <a:lnTo>
                    <a:pt x="909" y="1855"/>
                  </a:lnTo>
                  <a:cubicBezTo>
                    <a:pt x="893" y="1685"/>
                    <a:pt x="893" y="1536"/>
                    <a:pt x="909" y="1382"/>
                  </a:cubicBezTo>
                  <a:cubicBezTo>
                    <a:pt x="925" y="1095"/>
                    <a:pt x="856" y="893"/>
                    <a:pt x="675" y="708"/>
                  </a:cubicBezTo>
                  <a:cubicBezTo>
                    <a:pt x="521" y="558"/>
                    <a:pt x="404" y="388"/>
                    <a:pt x="271" y="223"/>
                  </a:cubicBezTo>
                  <a:cubicBezTo>
                    <a:pt x="218" y="154"/>
                    <a:pt x="150" y="85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0"/>
            <p:cNvSpPr/>
            <p:nvPr/>
          </p:nvSpPr>
          <p:spPr>
            <a:xfrm>
              <a:off x="1292743" y="1348929"/>
              <a:ext cx="5264" cy="73600"/>
            </a:xfrm>
            <a:custGeom>
              <a:avLst/>
              <a:gdLst/>
              <a:ahLst/>
              <a:cxnLst/>
              <a:rect l="l" t="t" r="r" b="b"/>
              <a:pathLst>
                <a:path w="53" h="741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17" y="134"/>
                    <a:pt x="17" y="251"/>
                    <a:pt x="17" y="368"/>
                  </a:cubicBezTo>
                  <a:lnTo>
                    <a:pt x="17" y="570"/>
                  </a:lnTo>
                  <a:lnTo>
                    <a:pt x="17" y="623"/>
                  </a:lnTo>
                  <a:cubicBezTo>
                    <a:pt x="17" y="655"/>
                    <a:pt x="17" y="688"/>
                    <a:pt x="37" y="740"/>
                  </a:cubicBezTo>
                  <a:lnTo>
                    <a:pt x="53" y="740"/>
                  </a:lnTo>
                  <a:lnTo>
                    <a:pt x="53" y="724"/>
                  </a:lnTo>
                  <a:cubicBezTo>
                    <a:pt x="37" y="688"/>
                    <a:pt x="37" y="655"/>
                    <a:pt x="53" y="623"/>
                  </a:cubicBezTo>
                  <a:lnTo>
                    <a:pt x="53" y="570"/>
                  </a:lnTo>
                  <a:cubicBezTo>
                    <a:pt x="37" y="506"/>
                    <a:pt x="37" y="437"/>
                    <a:pt x="53" y="368"/>
                  </a:cubicBezTo>
                  <a:cubicBezTo>
                    <a:pt x="53" y="251"/>
                    <a:pt x="53" y="134"/>
                    <a:pt x="37" y="17"/>
                  </a:cubicBezTo>
                  <a:cubicBezTo>
                    <a:pt x="37" y="1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0"/>
            <p:cNvSpPr/>
            <p:nvPr/>
          </p:nvSpPr>
          <p:spPr>
            <a:xfrm>
              <a:off x="1921470" y="3296593"/>
              <a:ext cx="132102" cy="225567"/>
            </a:xfrm>
            <a:custGeom>
              <a:avLst/>
              <a:gdLst/>
              <a:ahLst/>
              <a:cxnLst/>
              <a:rect l="l" t="t" r="r" b="b"/>
              <a:pathLst>
                <a:path w="1330" h="2271" extrusionOk="0">
                  <a:moveTo>
                    <a:pt x="69" y="0"/>
                  </a:moveTo>
                  <a:cubicBezTo>
                    <a:pt x="69" y="0"/>
                    <a:pt x="49" y="0"/>
                    <a:pt x="49" y="17"/>
                  </a:cubicBezTo>
                  <a:cubicBezTo>
                    <a:pt x="1" y="134"/>
                    <a:pt x="49" y="219"/>
                    <a:pt x="118" y="303"/>
                  </a:cubicBezTo>
                  <a:cubicBezTo>
                    <a:pt x="287" y="489"/>
                    <a:pt x="473" y="671"/>
                    <a:pt x="623" y="873"/>
                  </a:cubicBezTo>
                  <a:lnTo>
                    <a:pt x="776" y="1026"/>
                  </a:lnTo>
                  <a:cubicBezTo>
                    <a:pt x="825" y="1095"/>
                    <a:pt x="893" y="1176"/>
                    <a:pt x="958" y="1245"/>
                  </a:cubicBezTo>
                  <a:cubicBezTo>
                    <a:pt x="1043" y="1346"/>
                    <a:pt x="1128" y="1447"/>
                    <a:pt x="1213" y="1548"/>
                  </a:cubicBezTo>
                  <a:cubicBezTo>
                    <a:pt x="1281" y="1616"/>
                    <a:pt x="1297" y="1681"/>
                    <a:pt x="1297" y="1766"/>
                  </a:cubicBezTo>
                  <a:lnTo>
                    <a:pt x="1297" y="1952"/>
                  </a:lnTo>
                  <a:cubicBezTo>
                    <a:pt x="1297" y="2053"/>
                    <a:pt x="1297" y="2154"/>
                    <a:pt x="1261" y="2255"/>
                  </a:cubicBezTo>
                  <a:cubicBezTo>
                    <a:pt x="1261" y="2255"/>
                    <a:pt x="1261" y="2271"/>
                    <a:pt x="1281" y="2271"/>
                  </a:cubicBezTo>
                  <a:lnTo>
                    <a:pt x="1297" y="2255"/>
                  </a:lnTo>
                  <a:cubicBezTo>
                    <a:pt x="1330" y="2154"/>
                    <a:pt x="1330" y="2053"/>
                    <a:pt x="1314" y="1952"/>
                  </a:cubicBezTo>
                  <a:lnTo>
                    <a:pt x="1314" y="1766"/>
                  </a:lnTo>
                  <a:cubicBezTo>
                    <a:pt x="1330" y="1665"/>
                    <a:pt x="1297" y="1600"/>
                    <a:pt x="1229" y="1515"/>
                  </a:cubicBezTo>
                  <a:cubicBezTo>
                    <a:pt x="1144" y="1430"/>
                    <a:pt x="1059" y="1329"/>
                    <a:pt x="978" y="1228"/>
                  </a:cubicBezTo>
                  <a:cubicBezTo>
                    <a:pt x="910" y="1160"/>
                    <a:pt x="857" y="1075"/>
                    <a:pt x="792" y="1010"/>
                  </a:cubicBezTo>
                  <a:cubicBezTo>
                    <a:pt x="740" y="958"/>
                    <a:pt x="691" y="909"/>
                    <a:pt x="655" y="857"/>
                  </a:cubicBezTo>
                  <a:cubicBezTo>
                    <a:pt x="489" y="655"/>
                    <a:pt x="320" y="469"/>
                    <a:pt x="134" y="287"/>
                  </a:cubicBezTo>
                  <a:cubicBezTo>
                    <a:pt x="69" y="202"/>
                    <a:pt x="33" y="134"/>
                    <a:pt x="85" y="17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0"/>
            <p:cNvSpPr/>
            <p:nvPr/>
          </p:nvSpPr>
          <p:spPr>
            <a:xfrm>
              <a:off x="669181" y="2935447"/>
              <a:ext cx="145809" cy="179083"/>
            </a:xfrm>
            <a:custGeom>
              <a:avLst/>
              <a:gdLst/>
              <a:ahLst/>
              <a:cxnLst/>
              <a:rect l="l" t="t" r="r" b="b"/>
              <a:pathLst>
                <a:path w="1468" h="1803" extrusionOk="0">
                  <a:moveTo>
                    <a:pt x="1447" y="1"/>
                  </a:moveTo>
                  <a:cubicBezTo>
                    <a:pt x="1346" y="49"/>
                    <a:pt x="1229" y="102"/>
                    <a:pt x="1112" y="134"/>
                  </a:cubicBezTo>
                  <a:cubicBezTo>
                    <a:pt x="841" y="235"/>
                    <a:pt x="591" y="336"/>
                    <a:pt x="320" y="437"/>
                  </a:cubicBezTo>
                  <a:cubicBezTo>
                    <a:pt x="1" y="554"/>
                    <a:pt x="1" y="570"/>
                    <a:pt x="1" y="910"/>
                  </a:cubicBezTo>
                  <a:lnTo>
                    <a:pt x="1" y="1516"/>
                  </a:lnTo>
                  <a:lnTo>
                    <a:pt x="1" y="1782"/>
                  </a:lnTo>
                  <a:cubicBezTo>
                    <a:pt x="1" y="1802"/>
                    <a:pt x="1" y="1802"/>
                    <a:pt x="17" y="1802"/>
                  </a:cubicBezTo>
                  <a:cubicBezTo>
                    <a:pt x="17" y="1802"/>
                    <a:pt x="33" y="1802"/>
                    <a:pt x="33" y="1782"/>
                  </a:cubicBezTo>
                  <a:lnTo>
                    <a:pt x="17" y="1516"/>
                  </a:lnTo>
                  <a:cubicBezTo>
                    <a:pt x="17" y="1314"/>
                    <a:pt x="17" y="1112"/>
                    <a:pt x="33" y="910"/>
                  </a:cubicBezTo>
                  <a:cubicBezTo>
                    <a:pt x="33" y="590"/>
                    <a:pt x="33" y="590"/>
                    <a:pt x="320" y="469"/>
                  </a:cubicBezTo>
                  <a:cubicBezTo>
                    <a:pt x="591" y="368"/>
                    <a:pt x="861" y="267"/>
                    <a:pt x="1112" y="166"/>
                  </a:cubicBezTo>
                  <a:cubicBezTo>
                    <a:pt x="1229" y="118"/>
                    <a:pt x="1346" y="85"/>
                    <a:pt x="1467" y="33"/>
                  </a:cubicBezTo>
                  <a:lnTo>
                    <a:pt x="1467" y="17"/>
                  </a:lnTo>
                  <a:cubicBezTo>
                    <a:pt x="1467" y="17"/>
                    <a:pt x="1467" y="1"/>
                    <a:pt x="14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0"/>
            <p:cNvSpPr/>
            <p:nvPr/>
          </p:nvSpPr>
          <p:spPr>
            <a:xfrm>
              <a:off x="1444810" y="1703221"/>
              <a:ext cx="3675" cy="75189"/>
            </a:xfrm>
            <a:custGeom>
              <a:avLst/>
              <a:gdLst/>
              <a:ahLst/>
              <a:cxnLst/>
              <a:rect l="l" t="t" r="r" b="b"/>
              <a:pathLst>
                <a:path w="37" h="757" extrusionOk="0">
                  <a:moveTo>
                    <a:pt x="21" y="1"/>
                  </a:moveTo>
                  <a:cubicBezTo>
                    <a:pt x="1" y="170"/>
                    <a:pt x="1" y="320"/>
                    <a:pt x="1" y="473"/>
                  </a:cubicBezTo>
                  <a:lnTo>
                    <a:pt x="1" y="740"/>
                  </a:lnTo>
                  <a:cubicBezTo>
                    <a:pt x="1" y="740"/>
                    <a:pt x="1" y="756"/>
                    <a:pt x="21" y="756"/>
                  </a:cubicBezTo>
                  <a:lnTo>
                    <a:pt x="21" y="740"/>
                  </a:lnTo>
                  <a:cubicBezTo>
                    <a:pt x="37" y="639"/>
                    <a:pt x="37" y="554"/>
                    <a:pt x="21" y="473"/>
                  </a:cubicBezTo>
                  <a:cubicBezTo>
                    <a:pt x="21" y="320"/>
                    <a:pt x="21" y="170"/>
                    <a:pt x="37" y="1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0"/>
            <p:cNvSpPr/>
            <p:nvPr/>
          </p:nvSpPr>
          <p:spPr>
            <a:xfrm>
              <a:off x="1443220" y="2241761"/>
              <a:ext cx="5264" cy="75090"/>
            </a:xfrm>
            <a:custGeom>
              <a:avLst/>
              <a:gdLst/>
              <a:ahLst/>
              <a:cxnLst/>
              <a:rect l="l" t="t" r="r" b="b"/>
              <a:pathLst>
                <a:path w="53" h="756" extrusionOk="0">
                  <a:moveTo>
                    <a:pt x="53" y="0"/>
                  </a:moveTo>
                  <a:cubicBezTo>
                    <a:pt x="37" y="0"/>
                    <a:pt x="37" y="16"/>
                    <a:pt x="37" y="16"/>
                  </a:cubicBezTo>
                  <a:cubicBezTo>
                    <a:pt x="17" y="133"/>
                    <a:pt x="17" y="251"/>
                    <a:pt x="17" y="368"/>
                  </a:cubicBezTo>
                  <a:lnTo>
                    <a:pt x="17" y="606"/>
                  </a:lnTo>
                  <a:lnTo>
                    <a:pt x="17" y="654"/>
                  </a:lnTo>
                  <a:cubicBezTo>
                    <a:pt x="17" y="687"/>
                    <a:pt x="17" y="707"/>
                    <a:pt x="0" y="739"/>
                  </a:cubicBezTo>
                  <a:lnTo>
                    <a:pt x="0" y="755"/>
                  </a:lnTo>
                  <a:lnTo>
                    <a:pt x="37" y="755"/>
                  </a:lnTo>
                  <a:cubicBezTo>
                    <a:pt x="53" y="723"/>
                    <a:pt x="53" y="687"/>
                    <a:pt x="37" y="638"/>
                  </a:cubicBezTo>
                  <a:lnTo>
                    <a:pt x="37" y="606"/>
                  </a:lnTo>
                  <a:cubicBezTo>
                    <a:pt x="53" y="521"/>
                    <a:pt x="53" y="453"/>
                    <a:pt x="37" y="368"/>
                  </a:cubicBezTo>
                  <a:cubicBezTo>
                    <a:pt x="37" y="251"/>
                    <a:pt x="37" y="133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0"/>
            <p:cNvSpPr/>
            <p:nvPr/>
          </p:nvSpPr>
          <p:spPr>
            <a:xfrm>
              <a:off x="1794334" y="3625955"/>
              <a:ext cx="6853" cy="72011"/>
            </a:xfrm>
            <a:custGeom>
              <a:avLst/>
              <a:gdLst/>
              <a:ahLst/>
              <a:cxnLst/>
              <a:rect l="l" t="t" r="r" b="b"/>
              <a:pathLst>
                <a:path w="69" h="725" extrusionOk="0">
                  <a:moveTo>
                    <a:pt x="53" y="1"/>
                  </a:moveTo>
                  <a:cubicBezTo>
                    <a:pt x="36" y="1"/>
                    <a:pt x="36" y="1"/>
                    <a:pt x="36" y="17"/>
                  </a:cubicBezTo>
                  <a:cubicBezTo>
                    <a:pt x="16" y="118"/>
                    <a:pt x="16" y="235"/>
                    <a:pt x="16" y="336"/>
                  </a:cubicBezTo>
                  <a:lnTo>
                    <a:pt x="16" y="538"/>
                  </a:lnTo>
                  <a:lnTo>
                    <a:pt x="16" y="587"/>
                  </a:lnTo>
                  <a:cubicBezTo>
                    <a:pt x="16" y="623"/>
                    <a:pt x="36" y="655"/>
                    <a:pt x="0" y="688"/>
                  </a:cubicBezTo>
                  <a:cubicBezTo>
                    <a:pt x="0" y="708"/>
                    <a:pt x="0" y="708"/>
                    <a:pt x="16" y="708"/>
                  </a:cubicBezTo>
                  <a:lnTo>
                    <a:pt x="16" y="724"/>
                  </a:lnTo>
                  <a:lnTo>
                    <a:pt x="36" y="708"/>
                  </a:lnTo>
                  <a:cubicBezTo>
                    <a:pt x="53" y="672"/>
                    <a:pt x="53" y="623"/>
                    <a:pt x="53" y="587"/>
                  </a:cubicBezTo>
                  <a:lnTo>
                    <a:pt x="53" y="538"/>
                  </a:lnTo>
                  <a:lnTo>
                    <a:pt x="53" y="336"/>
                  </a:lnTo>
                  <a:cubicBezTo>
                    <a:pt x="53" y="235"/>
                    <a:pt x="36" y="118"/>
                    <a:pt x="69" y="1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0"/>
            <p:cNvSpPr/>
            <p:nvPr/>
          </p:nvSpPr>
          <p:spPr>
            <a:xfrm>
              <a:off x="669181" y="2778216"/>
              <a:ext cx="150577" cy="162198"/>
            </a:xfrm>
            <a:custGeom>
              <a:avLst/>
              <a:gdLst/>
              <a:ahLst/>
              <a:cxnLst/>
              <a:rect l="l" t="t" r="r" b="b"/>
              <a:pathLst>
                <a:path w="1516" h="1633" extrusionOk="0">
                  <a:moveTo>
                    <a:pt x="1447" y="0"/>
                  </a:moveTo>
                  <a:cubicBezTo>
                    <a:pt x="1265" y="53"/>
                    <a:pt x="1079" y="133"/>
                    <a:pt x="894" y="218"/>
                  </a:cubicBezTo>
                  <a:cubicBezTo>
                    <a:pt x="740" y="287"/>
                    <a:pt x="607" y="356"/>
                    <a:pt x="457" y="404"/>
                  </a:cubicBezTo>
                  <a:cubicBezTo>
                    <a:pt x="389" y="420"/>
                    <a:pt x="336" y="457"/>
                    <a:pt x="271" y="489"/>
                  </a:cubicBezTo>
                  <a:cubicBezTo>
                    <a:pt x="219" y="505"/>
                    <a:pt x="170" y="537"/>
                    <a:pt x="102" y="558"/>
                  </a:cubicBezTo>
                  <a:cubicBezTo>
                    <a:pt x="33" y="590"/>
                    <a:pt x="1" y="622"/>
                    <a:pt x="1" y="691"/>
                  </a:cubicBezTo>
                  <a:lnTo>
                    <a:pt x="1" y="1515"/>
                  </a:lnTo>
                  <a:cubicBezTo>
                    <a:pt x="1" y="1547"/>
                    <a:pt x="17" y="1584"/>
                    <a:pt x="33" y="1632"/>
                  </a:cubicBezTo>
                  <a:lnTo>
                    <a:pt x="53" y="1632"/>
                  </a:lnTo>
                  <a:lnTo>
                    <a:pt x="235" y="1567"/>
                  </a:lnTo>
                  <a:cubicBezTo>
                    <a:pt x="372" y="1515"/>
                    <a:pt x="506" y="1446"/>
                    <a:pt x="659" y="1398"/>
                  </a:cubicBezTo>
                  <a:cubicBezTo>
                    <a:pt x="724" y="1366"/>
                    <a:pt x="809" y="1329"/>
                    <a:pt x="877" y="1313"/>
                  </a:cubicBezTo>
                  <a:cubicBezTo>
                    <a:pt x="1043" y="1228"/>
                    <a:pt x="1213" y="1164"/>
                    <a:pt x="1382" y="1111"/>
                  </a:cubicBezTo>
                  <a:cubicBezTo>
                    <a:pt x="1483" y="1079"/>
                    <a:pt x="1516" y="1026"/>
                    <a:pt x="1516" y="909"/>
                  </a:cubicBezTo>
                  <a:lnTo>
                    <a:pt x="1516" y="638"/>
                  </a:lnTo>
                  <a:cubicBezTo>
                    <a:pt x="1516" y="505"/>
                    <a:pt x="1516" y="372"/>
                    <a:pt x="1500" y="234"/>
                  </a:cubicBezTo>
                  <a:cubicBezTo>
                    <a:pt x="1500" y="234"/>
                    <a:pt x="1500" y="218"/>
                    <a:pt x="1483" y="218"/>
                  </a:cubicBezTo>
                  <a:lnTo>
                    <a:pt x="1467" y="234"/>
                  </a:lnTo>
                  <a:cubicBezTo>
                    <a:pt x="1483" y="372"/>
                    <a:pt x="1483" y="505"/>
                    <a:pt x="1483" y="638"/>
                  </a:cubicBezTo>
                  <a:lnTo>
                    <a:pt x="1483" y="909"/>
                  </a:lnTo>
                  <a:cubicBezTo>
                    <a:pt x="1500" y="1010"/>
                    <a:pt x="1467" y="1042"/>
                    <a:pt x="1382" y="1079"/>
                  </a:cubicBezTo>
                  <a:cubicBezTo>
                    <a:pt x="1197" y="1143"/>
                    <a:pt x="1027" y="1212"/>
                    <a:pt x="877" y="1281"/>
                  </a:cubicBezTo>
                  <a:cubicBezTo>
                    <a:pt x="793" y="1313"/>
                    <a:pt x="724" y="1345"/>
                    <a:pt x="639" y="1382"/>
                  </a:cubicBezTo>
                  <a:cubicBezTo>
                    <a:pt x="506" y="1430"/>
                    <a:pt x="356" y="1483"/>
                    <a:pt x="219" y="1547"/>
                  </a:cubicBezTo>
                  <a:lnTo>
                    <a:pt x="53" y="1616"/>
                  </a:lnTo>
                  <a:cubicBezTo>
                    <a:pt x="33" y="1567"/>
                    <a:pt x="17" y="1547"/>
                    <a:pt x="17" y="1515"/>
                  </a:cubicBezTo>
                  <a:cubicBezTo>
                    <a:pt x="33" y="1228"/>
                    <a:pt x="33" y="962"/>
                    <a:pt x="17" y="691"/>
                  </a:cubicBezTo>
                  <a:cubicBezTo>
                    <a:pt x="17" y="638"/>
                    <a:pt x="53" y="606"/>
                    <a:pt x="118" y="590"/>
                  </a:cubicBezTo>
                  <a:cubicBezTo>
                    <a:pt x="170" y="558"/>
                    <a:pt x="235" y="537"/>
                    <a:pt x="288" y="505"/>
                  </a:cubicBezTo>
                  <a:cubicBezTo>
                    <a:pt x="336" y="473"/>
                    <a:pt x="405" y="457"/>
                    <a:pt x="473" y="420"/>
                  </a:cubicBezTo>
                  <a:cubicBezTo>
                    <a:pt x="607" y="372"/>
                    <a:pt x="760" y="303"/>
                    <a:pt x="894" y="255"/>
                  </a:cubicBezTo>
                  <a:cubicBezTo>
                    <a:pt x="1079" y="170"/>
                    <a:pt x="1265" y="85"/>
                    <a:pt x="1467" y="16"/>
                  </a:cubicBezTo>
                  <a:lnTo>
                    <a:pt x="14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0"/>
            <p:cNvSpPr/>
            <p:nvPr/>
          </p:nvSpPr>
          <p:spPr>
            <a:xfrm>
              <a:off x="1643857" y="3160220"/>
              <a:ext cx="6853" cy="72706"/>
            </a:xfrm>
            <a:custGeom>
              <a:avLst/>
              <a:gdLst/>
              <a:ahLst/>
              <a:cxnLst/>
              <a:rect l="l" t="t" r="r" b="b"/>
              <a:pathLst>
                <a:path w="69" h="732" extrusionOk="0">
                  <a:moveTo>
                    <a:pt x="49" y="1"/>
                  </a:moveTo>
                  <a:cubicBezTo>
                    <a:pt x="44" y="1"/>
                    <a:pt x="37" y="8"/>
                    <a:pt x="37" y="8"/>
                  </a:cubicBezTo>
                  <a:cubicBezTo>
                    <a:pt x="16" y="125"/>
                    <a:pt x="16" y="246"/>
                    <a:pt x="16" y="363"/>
                  </a:cubicBezTo>
                  <a:lnTo>
                    <a:pt x="16" y="582"/>
                  </a:lnTo>
                  <a:lnTo>
                    <a:pt x="16" y="630"/>
                  </a:lnTo>
                  <a:cubicBezTo>
                    <a:pt x="16" y="650"/>
                    <a:pt x="37" y="683"/>
                    <a:pt x="16" y="715"/>
                  </a:cubicBezTo>
                  <a:cubicBezTo>
                    <a:pt x="0" y="715"/>
                    <a:pt x="0" y="715"/>
                    <a:pt x="16" y="731"/>
                  </a:cubicBezTo>
                  <a:lnTo>
                    <a:pt x="37" y="715"/>
                  </a:lnTo>
                  <a:cubicBezTo>
                    <a:pt x="53" y="683"/>
                    <a:pt x="53" y="650"/>
                    <a:pt x="53" y="614"/>
                  </a:cubicBezTo>
                  <a:lnTo>
                    <a:pt x="53" y="582"/>
                  </a:lnTo>
                  <a:lnTo>
                    <a:pt x="53" y="363"/>
                  </a:lnTo>
                  <a:cubicBezTo>
                    <a:pt x="53" y="246"/>
                    <a:pt x="53" y="125"/>
                    <a:pt x="69" y="8"/>
                  </a:cubicBezTo>
                  <a:lnTo>
                    <a:pt x="53" y="8"/>
                  </a:lnTo>
                  <a:cubicBezTo>
                    <a:pt x="53" y="3"/>
                    <a:pt x="51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0"/>
            <p:cNvSpPr/>
            <p:nvPr/>
          </p:nvSpPr>
          <p:spPr>
            <a:xfrm>
              <a:off x="1443220" y="2602808"/>
              <a:ext cx="5264" cy="71911"/>
            </a:xfrm>
            <a:custGeom>
              <a:avLst/>
              <a:gdLst/>
              <a:ahLst/>
              <a:cxnLst/>
              <a:rect l="l" t="t" r="r" b="b"/>
              <a:pathLst>
                <a:path w="53" h="724" extrusionOk="0">
                  <a:moveTo>
                    <a:pt x="17" y="1"/>
                  </a:moveTo>
                  <a:lnTo>
                    <a:pt x="17" y="267"/>
                  </a:lnTo>
                  <a:cubicBezTo>
                    <a:pt x="17" y="421"/>
                    <a:pt x="17" y="554"/>
                    <a:pt x="0" y="708"/>
                  </a:cubicBezTo>
                  <a:cubicBezTo>
                    <a:pt x="0" y="708"/>
                    <a:pt x="0" y="724"/>
                    <a:pt x="17" y="724"/>
                  </a:cubicBezTo>
                  <a:cubicBezTo>
                    <a:pt x="17" y="724"/>
                    <a:pt x="37" y="724"/>
                    <a:pt x="37" y="708"/>
                  </a:cubicBezTo>
                  <a:cubicBezTo>
                    <a:pt x="53" y="554"/>
                    <a:pt x="53" y="421"/>
                    <a:pt x="37" y="26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0"/>
            <p:cNvSpPr/>
            <p:nvPr/>
          </p:nvSpPr>
          <p:spPr>
            <a:xfrm>
              <a:off x="687655" y="1933953"/>
              <a:ext cx="132102" cy="192293"/>
            </a:xfrm>
            <a:custGeom>
              <a:avLst/>
              <a:gdLst/>
              <a:ahLst/>
              <a:cxnLst/>
              <a:rect l="l" t="t" r="r" b="b"/>
              <a:pathLst>
                <a:path w="1330" h="1936" extrusionOk="0">
                  <a:moveTo>
                    <a:pt x="1261" y="1"/>
                  </a:moveTo>
                  <a:lnTo>
                    <a:pt x="1261" y="17"/>
                  </a:lnTo>
                  <a:cubicBezTo>
                    <a:pt x="1297" y="219"/>
                    <a:pt x="1297" y="251"/>
                    <a:pt x="1160" y="320"/>
                  </a:cubicBezTo>
                  <a:cubicBezTo>
                    <a:pt x="1059" y="372"/>
                    <a:pt x="958" y="437"/>
                    <a:pt x="857" y="489"/>
                  </a:cubicBezTo>
                  <a:cubicBezTo>
                    <a:pt x="691" y="590"/>
                    <a:pt x="506" y="691"/>
                    <a:pt x="320" y="776"/>
                  </a:cubicBezTo>
                  <a:cubicBezTo>
                    <a:pt x="304" y="792"/>
                    <a:pt x="271" y="809"/>
                    <a:pt x="251" y="825"/>
                  </a:cubicBezTo>
                  <a:cubicBezTo>
                    <a:pt x="203" y="857"/>
                    <a:pt x="170" y="877"/>
                    <a:pt x="102" y="893"/>
                  </a:cubicBezTo>
                  <a:cubicBezTo>
                    <a:pt x="49" y="910"/>
                    <a:pt x="1" y="942"/>
                    <a:pt x="1" y="1027"/>
                  </a:cubicBezTo>
                  <a:lnTo>
                    <a:pt x="1" y="1362"/>
                  </a:lnTo>
                  <a:cubicBezTo>
                    <a:pt x="1" y="1548"/>
                    <a:pt x="1" y="1750"/>
                    <a:pt x="17" y="1936"/>
                  </a:cubicBezTo>
                  <a:lnTo>
                    <a:pt x="49" y="1936"/>
                  </a:lnTo>
                  <a:cubicBezTo>
                    <a:pt x="17" y="1750"/>
                    <a:pt x="33" y="1548"/>
                    <a:pt x="33" y="1362"/>
                  </a:cubicBezTo>
                  <a:lnTo>
                    <a:pt x="33" y="1027"/>
                  </a:lnTo>
                  <a:cubicBezTo>
                    <a:pt x="33" y="958"/>
                    <a:pt x="69" y="926"/>
                    <a:pt x="118" y="926"/>
                  </a:cubicBezTo>
                  <a:cubicBezTo>
                    <a:pt x="170" y="910"/>
                    <a:pt x="219" y="877"/>
                    <a:pt x="271" y="841"/>
                  </a:cubicBezTo>
                  <a:cubicBezTo>
                    <a:pt x="287" y="825"/>
                    <a:pt x="304" y="825"/>
                    <a:pt x="336" y="809"/>
                  </a:cubicBezTo>
                  <a:cubicBezTo>
                    <a:pt x="522" y="708"/>
                    <a:pt x="708" y="607"/>
                    <a:pt x="877" y="506"/>
                  </a:cubicBezTo>
                  <a:lnTo>
                    <a:pt x="1180" y="352"/>
                  </a:lnTo>
                  <a:cubicBezTo>
                    <a:pt x="1314" y="271"/>
                    <a:pt x="1330" y="235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0"/>
            <p:cNvSpPr/>
            <p:nvPr/>
          </p:nvSpPr>
          <p:spPr>
            <a:xfrm>
              <a:off x="2080390" y="2529009"/>
              <a:ext cx="106774" cy="279401"/>
            </a:xfrm>
            <a:custGeom>
              <a:avLst/>
              <a:gdLst/>
              <a:ahLst/>
              <a:cxnLst/>
              <a:rect l="l" t="t" r="r" b="b"/>
              <a:pathLst>
                <a:path w="1075" h="2813" extrusionOk="0">
                  <a:moveTo>
                    <a:pt x="65" y="0"/>
                  </a:moveTo>
                  <a:cubicBezTo>
                    <a:pt x="33" y="37"/>
                    <a:pt x="33" y="69"/>
                    <a:pt x="33" y="101"/>
                  </a:cubicBezTo>
                  <a:lnTo>
                    <a:pt x="33" y="118"/>
                  </a:lnTo>
                  <a:lnTo>
                    <a:pt x="33" y="255"/>
                  </a:lnTo>
                  <a:cubicBezTo>
                    <a:pt x="33" y="320"/>
                    <a:pt x="49" y="388"/>
                    <a:pt x="33" y="457"/>
                  </a:cubicBezTo>
                  <a:cubicBezTo>
                    <a:pt x="0" y="744"/>
                    <a:pt x="65" y="994"/>
                    <a:pt x="251" y="1265"/>
                  </a:cubicBezTo>
                  <a:cubicBezTo>
                    <a:pt x="368" y="1431"/>
                    <a:pt x="489" y="1616"/>
                    <a:pt x="590" y="1802"/>
                  </a:cubicBezTo>
                  <a:cubicBezTo>
                    <a:pt x="707" y="1988"/>
                    <a:pt x="824" y="2174"/>
                    <a:pt x="942" y="2339"/>
                  </a:cubicBezTo>
                  <a:cubicBezTo>
                    <a:pt x="1043" y="2493"/>
                    <a:pt x="1043" y="2626"/>
                    <a:pt x="1010" y="2796"/>
                  </a:cubicBezTo>
                  <a:lnTo>
                    <a:pt x="1010" y="2812"/>
                  </a:lnTo>
                  <a:lnTo>
                    <a:pt x="1026" y="2812"/>
                  </a:lnTo>
                  <a:cubicBezTo>
                    <a:pt x="1075" y="2626"/>
                    <a:pt x="1075" y="2493"/>
                    <a:pt x="958" y="2323"/>
                  </a:cubicBezTo>
                  <a:cubicBezTo>
                    <a:pt x="841" y="2158"/>
                    <a:pt x="723" y="1972"/>
                    <a:pt x="622" y="1786"/>
                  </a:cubicBezTo>
                  <a:cubicBezTo>
                    <a:pt x="505" y="1600"/>
                    <a:pt x="388" y="1414"/>
                    <a:pt x="267" y="1249"/>
                  </a:cubicBezTo>
                  <a:cubicBezTo>
                    <a:pt x="85" y="978"/>
                    <a:pt x="17" y="724"/>
                    <a:pt x="65" y="473"/>
                  </a:cubicBezTo>
                  <a:lnTo>
                    <a:pt x="65" y="255"/>
                  </a:lnTo>
                  <a:cubicBezTo>
                    <a:pt x="65" y="219"/>
                    <a:pt x="49" y="170"/>
                    <a:pt x="65" y="118"/>
                  </a:cubicBezTo>
                  <a:lnTo>
                    <a:pt x="65" y="101"/>
                  </a:lnTo>
                  <a:cubicBezTo>
                    <a:pt x="49" y="69"/>
                    <a:pt x="49" y="37"/>
                    <a:pt x="85" y="17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0"/>
            <p:cNvSpPr/>
            <p:nvPr/>
          </p:nvSpPr>
          <p:spPr>
            <a:xfrm>
              <a:off x="1264237" y="3251797"/>
              <a:ext cx="210768" cy="153656"/>
            </a:xfrm>
            <a:custGeom>
              <a:avLst/>
              <a:gdLst/>
              <a:ahLst/>
              <a:cxnLst/>
              <a:rect l="l" t="t" r="r" b="b"/>
              <a:pathLst>
                <a:path w="2122" h="1547" extrusionOk="0">
                  <a:moveTo>
                    <a:pt x="1438" y="1"/>
                  </a:moveTo>
                  <a:cubicBezTo>
                    <a:pt x="1421" y="1"/>
                    <a:pt x="1403" y="5"/>
                    <a:pt x="1382" y="11"/>
                  </a:cubicBezTo>
                  <a:lnTo>
                    <a:pt x="1148" y="80"/>
                  </a:lnTo>
                  <a:cubicBezTo>
                    <a:pt x="809" y="197"/>
                    <a:pt x="457" y="314"/>
                    <a:pt x="102" y="435"/>
                  </a:cubicBezTo>
                  <a:cubicBezTo>
                    <a:pt x="21" y="451"/>
                    <a:pt x="1" y="516"/>
                    <a:pt x="1" y="585"/>
                  </a:cubicBezTo>
                  <a:lnTo>
                    <a:pt x="1" y="1223"/>
                  </a:lnTo>
                  <a:lnTo>
                    <a:pt x="1" y="1477"/>
                  </a:lnTo>
                  <a:lnTo>
                    <a:pt x="37" y="1477"/>
                  </a:lnTo>
                  <a:lnTo>
                    <a:pt x="37" y="1223"/>
                  </a:lnTo>
                  <a:lnTo>
                    <a:pt x="37" y="585"/>
                  </a:lnTo>
                  <a:cubicBezTo>
                    <a:pt x="37" y="516"/>
                    <a:pt x="53" y="484"/>
                    <a:pt x="122" y="451"/>
                  </a:cubicBezTo>
                  <a:cubicBezTo>
                    <a:pt x="473" y="350"/>
                    <a:pt x="829" y="233"/>
                    <a:pt x="1164" y="112"/>
                  </a:cubicBezTo>
                  <a:lnTo>
                    <a:pt x="1382" y="31"/>
                  </a:lnTo>
                  <a:cubicBezTo>
                    <a:pt x="1435" y="31"/>
                    <a:pt x="1467" y="31"/>
                    <a:pt x="1499" y="64"/>
                  </a:cubicBezTo>
                  <a:cubicBezTo>
                    <a:pt x="1617" y="148"/>
                    <a:pt x="1738" y="266"/>
                    <a:pt x="1839" y="367"/>
                  </a:cubicBezTo>
                  <a:cubicBezTo>
                    <a:pt x="1903" y="451"/>
                    <a:pt x="1988" y="536"/>
                    <a:pt x="2073" y="601"/>
                  </a:cubicBezTo>
                  <a:cubicBezTo>
                    <a:pt x="2089" y="617"/>
                    <a:pt x="2089" y="637"/>
                    <a:pt x="2089" y="670"/>
                  </a:cubicBezTo>
                  <a:lnTo>
                    <a:pt x="2089" y="920"/>
                  </a:lnTo>
                  <a:lnTo>
                    <a:pt x="2089" y="1425"/>
                  </a:lnTo>
                  <a:cubicBezTo>
                    <a:pt x="2089" y="1445"/>
                    <a:pt x="2073" y="1461"/>
                    <a:pt x="2073" y="1494"/>
                  </a:cubicBezTo>
                  <a:cubicBezTo>
                    <a:pt x="2073" y="1494"/>
                    <a:pt x="2073" y="1510"/>
                    <a:pt x="2057" y="1526"/>
                  </a:cubicBezTo>
                  <a:lnTo>
                    <a:pt x="2073" y="1546"/>
                  </a:lnTo>
                  <a:lnTo>
                    <a:pt x="2089" y="1526"/>
                  </a:lnTo>
                  <a:lnTo>
                    <a:pt x="2089" y="1494"/>
                  </a:lnTo>
                  <a:cubicBezTo>
                    <a:pt x="2105" y="1477"/>
                    <a:pt x="2105" y="1461"/>
                    <a:pt x="2105" y="1425"/>
                  </a:cubicBezTo>
                  <a:cubicBezTo>
                    <a:pt x="2121" y="1259"/>
                    <a:pt x="2121" y="1090"/>
                    <a:pt x="2121" y="920"/>
                  </a:cubicBezTo>
                  <a:lnTo>
                    <a:pt x="2121" y="670"/>
                  </a:lnTo>
                  <a:cubicBezTo>
                    <a:pt x="2121" y="637"/>
                    <a:pt x="2121" y="601"/>
                    <a:pt x="2089" y="585"/>
                  </a:cubicBezTo>
                  <a:cubicBezTo>
                    <a:pt x="2004" y="500"/>
                    <a:pt x="1919" y="435"/>
                    <a:pt x="1855" y="350"/>
                  </a:cubicBezTo>
                  <a:cubicBezTo>
                    <a:pt x="1754" y="249"/>
                    <a:pt x="1637" y="132"/>
                    <a:pt x="1516" y="31"/>
                  </a:cubicBezTo>
                  <a:cubicBezTo>
                    <a:pt x="1486" y="9"/>
                    <a:pt x="1463" y="1"/>
                    <a:pt x="1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0"/>
            <p:cNvSpPr/>
            <p:nvPr/>
          </p:nvSpPr>
          <p:spPr>
            <a:xfrm>
              <a:off x="610678" y="3050664"/>
              <a:ext cx="1689" cy="75487"/>
            </a:xfrm>
            <a:custGeom>
              <a:avLst/>
              <a:gdLst/>
              <a:ahLst/>
              <a:cxnLst/>
              <a:rect l="l" t="t" r="r" b="b"/>
              <a:pathLst>
                <a:path w="17" h="760" extrusionOk="0">
                  <a:moveTo>
                    <a:pt x="0" y="0"/>
                  </a:moveTo>
                  <a:lnTo>
                    <a:pt x="0" y="743"/>
                  </a:lnTo>
                  <a:lnTo>
                    <a:pt x="0" y="760"/>
                  </a:lnTo>
                  <a:cubicBezTo>
                    <a:pt x="16" y="760"/>
                    <a:pt x="16" y="743"/>
                    <a:pt x="16" y="74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0"/>
            <p:cNvSpPr/>
            <p:nvPr/>
          </p:nvSpPr>
          <p:spPr>
            <a:xfrm>
              <a:off x="2081979" y="3370888"/>
              <a:ext cx="105185" cy="358762"/>
            </a:xfrm>
            <a:custGeom>
              <a:avLst/>
              <a:gdLst/>
              <a:ahLst/>
              <a:cxnLst/>
              <a:rect l="l" t="t" r="r" b="b"/>
              <a:pathLst>
                <a:path w="1059" h="3612" extrusionOk="0">
                  <a:moveTo>
                    <a:pt x="55" y="1"/>
                  </a:moveTo>
                  <a:cubicBezTo>
                    <a:pt x="49" y="1"/>
                    <a:pt x="49" y="8"/>
                    <a:pt x="49" y="8"/>
                  </a:cubicBezTo>
                  <a:cubicBezTo>
                    <a:pt x="1" y="125"/>
                    <a:pt x="17" y="262"/>
                    <a:pt x="17" y="379"/>
                  </a:cubicBezTo>
                  <a:lnTo>
                    <a:pt x="17" y="581"/>
                  </a:lnTo>
                  <a:cubicBezTo>
                    <a:pt x="17" y="614"/>
                    <a:pt x="33" y="630"/>
                    <a:pt x="69" y="666"/>
                  </a:cubicBezTo>
                  <a:lnTo>
                    <a:pt x="170" y="783"/>
                  </a:lnTo>
                  <a:cubicBezTo>
                    <a:pt x="372" y="1018"/>
                    <a:pt x="590" y="1272"/>
                    <a:pt x="792" y="1507"/>
                  </a:cubicBezTo>
                  <a:cubicBezTo>
                    <a:pt x="808" y="1523"/>
                    <a:pt x="825" y="1559"/>
                    <a:pt x="841" y="1575"/>
                  </a:cubicBezTo>
                  <a:cubicBezTo>
                    <a:pt x="893" y="1624"/>
                    <a:pt x="926" y="1692"/>
                    <a:pt x="994" y="1725"/>
                  </a:cubicBezTo>
                  <a:cubicBezTo>
                    <a:pt x="1010" y="1741"/>
                    <a:pt x="1010" y="1761"/>
                    <a:pt x="1010" y="1793"/>
                  </a:cubicBezTo>
                  <a:cubicBezTo>
                    <a:pt x="1010" y="1979"/>
                    <a:pt x="1027" y="2145"/>
                    <a:pt x="1027" y="2331"/>
                  </a:cubicBezTo>
                  <a:lnTo>
                    <a:pt x="1027" y="2872"/>
                  </a:lnTo>
                  <a:lnTo>
                    <a:pt x="1027" y="3207"/>
                  </a:lnTo>
                  <a:lnTo>
                    <a:pt x="1027" y="3409"/>
                  </a:lnTo>
                  <a:lnTo>
                    <a:pt x="1027" y="3425"/>
                  </a:lnTo>
                  <a:cubicBezTo>
                    <a:pt x="1027" y="3494"/>
                    <a:pt x="1027" y="3542"/>
                    <a:pt x="978" y="3579"/>
                  </a:cubicBezTo>
                  <a:lnTo>
                    <a:pt x="978" y="3611"/>
                  </a:lnTo>
                  <a:lnTo>
                    <a:pt x="994" y="3611"/>
                  </a:lnTo>
                  <a:cubicBezTo>
                    <a:pt x="1059" y="3559"/>
                    <a:pt x="1059" y="3494"/>
                    <a:pt x="1059" y="3425"/>
                  </a:cubicBezTo>
                  <a:lnTo>
                    <a:pt x="1059" y="3409"/>
                  </a:lnTo>
                  <a:lnTo>
                    <a:pt x="1059" y="3207"/>
                  </a:lnTo>
                  <a:lnTo>
                    <a:pt x="1059" y="2872"/>
                  </a:lnTo>
                  <a:cubicBezTo>
                    <a:pt x="1059" y="2702"/>
                    <a:pt x="1043" y="2516"/>
                    <a:pt x="1043" y="2331"/>
                  </a:cubicBezTo>
                  <a:lnTo>
                    <a:pt x="1043" y="1793"/>
                  </a:lnTo>
                  <a:cubicBezTo>
                    <a:pt x="1043" y="1777"/>
                    <a:pt x="1043" y="1725"/>
                    <a:pt x="1010" y="1708"/>
                  </a:cubicBezTo>
                  <a:cubicBezTo>
                    <a:pt x="942" y="1676"/>
                    <a:pt x="909" y="1624"/>
                    <a:pt x="857" y="1559"/>
                  </a:cubicBezTo>
                  <a:cubicBezTo>
                    <a:pt x="841" y="1539"/>
                    <a:pt x="825" y="1507"/>
                    <a:pt x="808" y="1490"/>
                  </a:cubicBezTo>
                  <a:cubicBezTo>
                    <a:pt x="606" y="1256"/>
                    <a:pt x="388" y="1002"/>
                    <a:pt x="186" y="767"/>
                  </a:cubicBezTo>
                  <a:lnTo>
                    <a:pt x="101" y="650"/>
                  </a:lnTo>
                  <a:lnTo>
                    <a:pt x="85" y="630"/>
                  </a:lnTo>
                  <a:cubicBezTo>
                    <a:pt x="69" y="614"/>
                    <a:pt x="49" y="598"/>
                    <a:pt x="49" y="581"/>
                  </a:cubicBezTo>
                  <a:lnTo>
                    <a:pt x="49" y="379"/>
                  </a:lnTo>
                  <a:cubicBezTo>
                    <a:pt x="33" y="262"/>
                    <a:pt x="33" y="145"/>
                    <a:pt x="69" y="24"/>
                  </a:cubicBezTo>
                  <a:lnTo>
                    <a:pt x="69" y="8"/>
                  </a:lnTo>
                  <a:cubicBezTo>
                    <a:pt x="62" y="2"/>
                    <a:pt x="58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0"/>
            <p:cNvSpPr/>
            <p:nvPr/>
          </p:nvSpPr>
          <p:spPr>
            <a:xfrm>
              <a:off x="1819563" y="3650885"/>
              <a:ext cx="4966" cy="70322"/>
            </a:xfrm>
            <a:custGeom>
              <a:avLst/>
              <a:gdLst/>
              <a:ahLst/>
              <a:cxnLst/>
              <a:rect l="l" t="t" r="r" b="b"/>
              <a:pathLst>
                <a:path w="50" h="708" extrusionOk="0">
                  <a:moveTo>
                    <a:pt x="33" y="0"/>
                  </a:moveTo>
                  <a:lnTo>
                    <a:pt x="17" y="17"/>
                  </a:lnTo>
                  <a:cubicBezTo>
                    <a:pt x="1" y="118"/>
                    <a:pt x="1" y="235"/>
                    <a:pt x="17" y="356"/>
                  </a:cubicBezTo>
                  <a:lnTo>
                    <a:pt x="17" y="558"/>
                  </a:lnTo>
                  <a:lnTo>
                    <a:pt x="17" y="606"/>
                  </a:lnTo>
                  <a:cubicBezTo>
                    <a:pt x="17" y="639"/>
                    <a:pt x="17" y="659"/>
                    <a:pt x="1" y="691"/>
                  </a:cubicBezTo>
                  <a:lnTo>
                    <a:pt x="1" y="707"/>
                  </a:lnTo>
                  <a:lnTo>
                    <a:pt x="17" y="707"/>
                  </a:lnTo>
                  <a:cubicBezTo>
                    <a:pt x="49" y="675"/>
                    <a:pt x="33" y="639"/>
                    <a:pt x="33" y="606"/>
                  </a:cubicBezTo>
                  <a:lnTo>
                    <a:pt x="33" y="558"/>
                  </a:lnTo>
                  <a:lnTo>
                    <a:pt x="33" y="356"/>
                  </a:lnTo>
                  <a:cubicBezTo>
                    <a:pt x="33" y="235"/>
                    <a:pt x="33" y="134"/>
                    <a:pt x="49" y="17"/>
                  </a:cubicBezTo>
                  <a:cubicBezTo>
                    <a:pt x="49" y="17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0"/>
            <p:cNvSpPr/>
            <p:nvPr/>
          </p:nvSpPr>
          <p:spPr>
            <a:xfrm>
              <a:off x="687655" y="3609169"/>
              <a:ext cx="132102" cy="125249"/>
            </a:xfrm>
            <a:custGeom>
              <a:avLst/>
              <a:gdLst/>
              <a:ahLst/>
              <a:cxnLst/>
              <a:rect l="l" t="t" r="r" b="b"/>
              <a:pathLst>
                <a:path w="1330" h="1261" extrusionOk="0">
                  <a:moveTo>
                    <a:pt x="1314" y="0"/>
                  </a:moveTo>
                  <a:cubicBezTo>
                    <a:pt x="857" y="117"/>
                    <a:pt x="437" y="235"/>
                    <a:pt x="17" y="388"/>
                  </a:cubicBezTo>
                  <a:lnTo>
                    <a:pt x="1" y="388"/>
                  </a:lnTo>
                  <a:lnTo>
                    <a:pt x="1" y="1244"/>
                  </a:lnTo>
                  <a:cubicBezTo>
                    <a:pt x="1" y="1261"/>
                    <a:pt x="17" y="1261"/>
                    <a:pt x="17" y="1261"/>
                  </a:cubicBezTo>
                  <a:cubicBezTo>
                    <a:pt x="17" y="1261"/>
                    <a:pt x="33" y="1261"/>
                    <a:pt x="33" y="1244"/>
                  </a:cubicBezTo>
                  <a:lnTo>
                    <a:pt x="33" y="404"/>
                  </a:lnTo>
                  <a:cubicBezTo>
                    <a:pt x="453" y="271"/>
                    <a:pt x="877" y="134"/>
                    <a:pt x="1314" y="16"/>
                  </a:cubicBezTo>
                  <a:cubicBezTo>
                    <a:pt x="1330" y="16"/>
                    <a:pt x="1330" y="16"/>
                    <a:pt x="1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0"/>
            <p:cNvSpPr/>
            <p:nvPr/>
          </p:nvSpPr>
          <p:spPr>
            <a:xfrm>
              <a:off x="1739308" y="2644524"/>
              <a:ext cx="162198" cy="274137"/>
            </a:xfrm>
            <a:custGeom>
              <a:avLst/>
              <a:gdLst/>
              <a:ahLst/>
              <a:cxnLst/>
              <a:rect l="l" t="t" r="r" b="b"/>
              <a:pathLst>
                <a:path w="1633" h="2760" extrusionOk="0">
                  <a:moveTo>
                    <a:pt x="49" y="1"/>
                  </a:moveTo>
                  <a:cubicBezTo>
                    <a:pt x="1" y="33"/>
                    <a:pt x="1" y="86"/>
                    <a:pt x="1" y="134"/>
                  </a:cubicBezTo>
                  <a:lnTo>
                    <a:pt x="1" y="150"/>
                  </a:lnTo>
                  <a:cubicBezTo>
                    <a:pt x="1" y="692"/>
                    <a:pt x="1" y="708"/>
                    <a:pt x="336" y="1112"/>
                  </a:cubicBezTo>
                  <a:lnTo>
                    <a:pt x="352" y="1128"/>
                  </a:lnTo>
                  <a:cubicBezTo>
                    <a:pt x="469" y="1298"/>
                    <a:pt x="607" y="1479"/>
                    <a:pt x="740" y="1649"/>
                  </a:cubicBezTo>
                  <a:cubicBezTo>
                    <a:pt x="910" y="1867"/>
                    <a:pt x="1095" y="2106"/>
                    <a:pt x="1277" y="2340"/>
                  </a:cubicBezTo>
                  <a:cubicBezTo>
                    <a:pt x="1314" y="2372"/>
                    <a:pt x="1346" y="2425"/>
                    <a:pt x="1378" y="2473"/>
                  </a:cubicBezTo>
                  <a:cubicBezTo>
                    <a:pt x="1447" y="2574"/>
                    <a:pt x="1516" y="2675"/>
                    <a:pt x="1616" y="2760"/>
                  </a:cubicBezTo>
                  <a:lnTo>
                    <a:pt x="1633" y="2760"/>
                  </a:lnTo>
                  <a:lnTo>
                    <a:pt x="1633" y="2744"/>
                  </a:lnTo>
                  <a:cubicBezTo>
                    <a:pt x="1532" y="2659"/>
                    <a:pt x="1463" y="2558"/>
                    <a:pt x="1398" y="2457"/>
                  </a:cubicBezTo>
                  <a:cubicBezTo>
                    <a:pt x="1362" y="2409"/>
                    <a:pt x="1330" y="2356"/>
                    <a:pt x="1297" y="2324"/>
                  </a:cubicBezTo>
                  <a:cubicBezTo>
                    <a:pt x="1112" y="2085"/>
                    <a:pt x="926" y="1851"/>
                    <a:pt x="756" y="1633"/>
                  </a:cubicBezTo>
                  <a:cubicBezTo>
                    <a:pt x="639" y="1463"/>
                    <a:pt x="506" y="1277"/>
                    <a:pt x="368" y="1112"/>
                  </a:cubicBezTo>
                  <a:lnTo>
                    <a:pt x="352" y="1096"/>
                  </a:lnTo>
                  <a:cubicBezTo>
                    <a:pt x="33" y="692"/>
                    <a:pt x="33" y="692"/>
                    <a:pt x="33" y="150"/>
                  </a:cubicBezTo>
                  <a:lnTo>
                    <a:pt x="33" y="134"/>
                  </a:lnTo>
                  <a:cubicBezTo>
                    <a:pt x="33" y="86"/>
                    <a:pt x="33" y="49"/>
                    <a:pt x="65" y="33"/>
                  </a:cubicBezTo>
                  <a:lnTo>
                    <a:pt x="65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0"/>
            <p:cNvSpPr/>
            <p:nvPr/>
          </p:nvSpPr>
          <p:spPr>
            <a:xfrm>
              <a:off x="1518608" y="3670253"/>
              <a:ext cx="76778" cy="64164"/>
            </a:xfrm>
            <a:custGeom>
              <a:avLst/>
              <a:gdLst/>
              <a:ahLst/>
              <a:cxnLst/>
              <a:rect l="l" t="t" r="r" b="b"/>
              <a:pathLst>
                <a:path w="773" h="646" extrusionOk="0">
                  <a:moveTo>
                    <a:pt x="18" y="0"/>
                  </a:moveTo>
                  <a:cubicBezTo>
                    <a:pt x="17" y="0"/>
                    <a:pt x="17" y="2"/>
                    <a:pt x="17" y="7"/>
                  </a:cubicBezTo>
                  <a:cubicBezTo>
                    <a:pt x="1" y="7"/>
                    <a:pt x="1" y="7"/>
                    <a:pt x="1" y="24"/>
                  </a:cubicBezTo>
                  <a:cubicBezTo>
                    <a:pt x="17" y="92"/>
                    <a:pt x="65" y="141"/>
                    <a:pt x="134" y="193"/>
                  </a:cubicBezTo>
                  <a:cubicBezTo>
                    <a:pt x="304" y="310"/>
                    <a:pt x="469" y="444"/>
                    <a:pt x="623" y="581"/>
                  </a:cubicBezTo>
                  <a:lnTo>
                    <a:pt x="655" y="613"/>
                  </a:lnTo>
                  <a:cubicBezTo>
                    <a:pt x="692" y="646"/>
                    <a:pt x="708" y="646"/>
                    <a:pt x="740" y="646"/>
                  </a:cubicBezTo>
                  <a:lnTo>
                    <a:pt x="756" y="646"/>
                  </a:lnTo>
                  <a:cubicBezTo>
                    <a:pt x="756" y="646"/>
                    <a:pt x="772" y="646"/>
                    <a:pt x="772" y="629"/>
                  </a:cubicBezTo>
                  <a:lnTo>
                    <a:pt x="756" y="613"/>
                  </a:lnTo>
                  <a:lnTo>
                    <a:pt x="740" y="613"/>
                  </a:lnTo>
                  <a:cubicBezTo>
                    <a:pt x="724" y="613"/>
                    <a:pt x="708" y="613"/>
                    <a:pt x="692" y="597"/>
                  </a:cubicBezTo>
                  <a:lnTo>
                    <a:pt x="639" y="565"/>
                  </a:lnTo>
                  <a:cubicBezTo>
                    <a:pt x="490" y="428"/>
                    <a:pt x="320" y="278"/>
                    <a:pt x="150" y="177"/>
                  </a:cubicBezTo>
                  <a:cubicBezTo>
                    <a:pt x="86" y="125"/>
                    <a:pt x="49" y="76"/>
                    <a:pt x="33" y="7"/>
                  </a:cubicBezTo>
                  <a:cubicBezTo>
                    <a:pt x="22" y="7"/>
                    <a:pt x="19" y="0"/>
                    <a:pt x="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0"/>
            <p:cNvSpPr/>
            <p:nvPr/>
          </p:nvSpPr>
          <p:spPr>
            <a:xfrm>
              <a:off x="517114" y="2199548"/>
              <a:ext cx="123759" cy="185936"/>
            </a:xfrm>
            <a:custGeom>
              <a:avLst/>
              <a:gdLst/>
              <a:ahLst/>
              <a:cxnLst/>
              <a:rect l="l" t="t" r="r" b="b"/>
              <a:pathLst>
                <a:path w="1246" h="1872" extrusionOk="0">
                  <a:moveTo>
                    <a:pt x="1229" y="1"/>
                  </a:moveTo>
                  <a:cubicBezTo>
                    <a:pt x="1160" y="122"/>
                    <a:pt x="1180" y="255"/>
                    <a:pt x="1197" y="324"/>
                  </a:cubicBezTo>
                  <a:cubicBezTo>
                    <a:pt x="1213" y="490"/>
                    <a:pt x="1213" y="643"/>
                    <a:pt x="1197" y="793"/>
                  </a:cubicBezTo>
                  <a:cubicBezTo>
                    <a:pt x="1197" y="930"/>
                    <a:pt x="1197" y="1063"/>
                    <a:pt x="1213" y="1197"/>
                  </a:cubicBezTo>
                  <a:cubicBezTo>
                    <a:pt x="1213" y="1249"/>
                    <a:pt x="1197" y="1281"/>
                    <a:pt x="1144" y="1298"/>
                  </a:cubicBezTo>
                  <a:cubicBezTo>
                    <a:pt x="910" y="1399"/>
                    <a:pt x="675" y="1516"/>
                    <a:pt x="453" y="1637"/>
                  </a:cubicBezTo>
                  <a:cubicBezTo>
                    <a:pt x="320" y="1702"/>
                    <a:pt x="170" y="1786"/>
                    <a:pt x="17" y="1855"/>
                  </a:cubicBezTo>
                  <a:cubicBezTo>
                    <a:pt x="1" y="1855"/>
                    <a:pt x="1" y="1855"/>
                    <a:pt x="1" y="1871"/>
                  </a:cubicBezTo>
                  <a:lnTo>
                    <a:pt x="17" y="1871"/>
                  </a:lnTo>
                  <a:cubicBezTo>
                    <a:pt x="170" y="1803"/>
                    <a:pt x="320" y="1718"/>
                    <a:pt x="473" y="1653"/>
                  </a:cubicBezTo>
                  <a:cubicBezTo>
                    <a:pt x="692" y="1536"/>
                    <a:pt x="926" y="1415"/>
                    <a:pt x="1160" y="1314"/>
                  </a:cubicBezTo>
                  <a:cubicBezTo>
                    <a:pt x="1213" y="1298"/>
                    <a:pt x="1245" y="1249"/>
                    <a:pt x="1229" y="1197"/>
                  </a:cubicBezTo>
                  <a:lnTo>
                    <a:pt x="1229" y="809"/>
                  </a:lnTo>
                  <a:cubicBezTo>
                    <a:pt x="1229" y="643"/>
                    <a:pt x="1229" y="474"/>
                    <a:pt x="1213" y="324"/>
                  </a:cubicBezTo>
                  <a:cubicBezTo>
                    <a:pt x="1213" y="255"/>
                    <a:pt x="1197" y="122"/>
                    <a:pt x="1245" y="21"/>
                  </a:cubicBezTo>
                  <a:lnTo>
                    <a:pt x="12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0"/>
            <p:cNvSpPr/>
            <p:nvPr/>
          </p:nvSpPr>
          <p:spPr>
            <a:xfrm>
              <a:off x="574127" y="2748120"/>
              <a:ext cx="4867" cy="71911"/>
            </a:xfrm>
            <a:custGeom>
              <a:avLst/>
              <a:gdLst/>
              <a:ahLst/>
              <a:cxnLst/>
              <a:rect l="l" t="t" r="r" b="b"/>
              <a:pathLst>
                <a:path w="49" h="724" extrusionOk="0">
                  <a:moveTo>
                    <a:pt x="17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17" y="133"/>
                    <a:pt x="17" y="255"/>
                    <a:pt x="17" y="356"/>
                  </a:cubicBezTo>
                  <a:lnTo>
                    <a:pt x="17" y="574"/>
                  </a:lnTo>
                  <a:lnTo>
                    <a:pt x="17" y="606"/>
                  </a:lnTo>
                  <a:cubicBezTo>
                    <a:pt x="17" y="638"/>
                    <a:pt x="17" y="691"/>
                    <a:pt x="33" y="723"/>
                  </a:cubicBezTo>
                  <a:lnTo>
                    <a:pt x="49" y="723"/>
                  </a:lnTo>
                  <a:lnTo>
                    <a:pt x="49" y="707"/>
                  </a:lnTo>
                  <a:cubicBezTo>
                    <a:pt x="33" y="675"/>
                    <a:pt x="33" y="638"/>
                    <a:pt x="33" y="606"/>
                  </a:cubicBezTo>
                  <a:lnTo>
                    <a:pt x="33" y="574"/>
                  </a:lnTo>
                  <a:lnTo>
                    <a:pt x="33" y="356"/>
                  </a:lnTo>
                  <a:cubicBezTo>
                    <a:pt x="33" y="255"/>
                    <a:pt x="49" y="133"/>
                    <a:pt x="33" y="1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0"/>
            <p:cNvSpPr/>
            <p:nvPr/>
          </p:nvSpPr>
          <p:spPr>
            <a:xfrm>
              <a:off x="1411536" y="2164387"/>
              <a:ext cx="90386" cy="239572"/>
            </a:xfrm>
            <a:custGeom>
              <a:avLst/>
              <a:gdLst/>
              <a:ahLst/>
              <a:cxnLst/>
              <a:rect l="l" t="t" r="r" b="b"/>
              <a:pathLst>
                <a:path w="910" h="2412" extrusionOk="0">
                  <a:moveTo>
                    <a:pt x="49" y="0"/>
                  </a:moveTo>
                  <a:cubicBezTo>
                    <a:pt x="38" y="0"/>
                    <a:pt x="28" y="1"/>
                    <a:pt x="16" y="3"/>
                  </a:cubicBezTo>
                  <a:cubicBezTo>
                    <a:pt x="16" y="3"/>
                    <a:pt x="0" y="20"/>
                    <a:pt x="16" y="20"/>
                  </a:cubicBezTo>
                  <a:lnTo>
                    <a:pt x="16" y="238"/>
                  </a:lnTo>
                  <a:cubicBezTo>
                    <a:pt x="0" y="274"/>
                    <a:pt x="0" y="323"/>
                    <a:pt x="0" y="355"/>
                  </a:cubicBezTo>
                  <a:lnTo>
                    <a:pt x="0" y="710"/>
                  </a:lnTo>
                  <a:lnTo>
                    <a:pt x="0" y="1131"/>
                  </a:lnTo>
                  <a:cubicBezTo>
                    <a:pt x="0" y="1232"/>
                    <a:pt x="16" y="1300"/>
                    <a:pt x="69" y="1332"/>
                  </a:cubicBezTo>
                  <a:cubicBezTo>
                    <a:pt x="134" y="1365"/>
                    <a:pt x="170" y="1417"/>
                    <a:pt x="202" y="1466"/>
                  </a:cubicBezTo>
                  <a:cubicBezTo>
                    <a:pt x="218" y="1486"/>
                    <a:pt x="235" y="1502"/>
                    <a:pt x="255" y="1518"/>
                  </a:cubicBezTo>
                  <a:cubicBezTo>
                    <a:pt x="303" y="1567"/>
                    <a:pt x="336" y="1619"/>
                    <a:pt x="372" y="1668"/>
                  </a:cubicBezTo>
                  <a:cubicBezTo>
                    <a:pt x="436" y="1769"/>
                    <a:pt x="489" y="1854"/>
                    <a:pt x="590" y="1922"/>
                  </a:cubicBezTo>
                  <a:lnTo>
                    <a:pt x="606" y="1922"/>
                  </a:lnTo>
                  <a:lnTo>
                    <a:pt x="606" y="1890"/>
                  </a:lnTo>
                  <a:cubicBezTo>
                    <a:pt x="505" y="1837"/>
                    <a:pt x="457" y="1753"/>
                    <a:pt x="388" y="1668"/>
                  </a:cubicBezTo>
                  <a:cubicBezTo>
                    <a:pt x="356" y="1603"/>
                    <a:pt x="319" y="1551"/>
                    <a:pt x="271" y="1502"/>
                  </a:cubicBezTo>
                  <a:lnTo>
                    <a:pt x="218" y="1450"/>
                  </a:lnTo>
                  <a:cubicBezTo>
                    <a:pt x="186" y="1401"/>
                    <a:pt x="154" y="1349"/>
                    <a:pt x="85" y="1316"/>
                  </a:cubicBezTo>
                  <a:cubicBezTo>
                    <a:pt x="53" y="1284"/>
                    <a:pt x="16" y="1215"/>
                    <a:pt x="16" y="1131"/>
                  </a:cubicBezTo>
                  <a:cubicBezTo>
                    <a:pt x="33" y="997"/>
                    <a:pt x="33" y="844"/>
                    <a:pt x="33" y="710"/>
                  </a:cubicBezTo>
                  <a:lnTo>
                    <a:pt x="33" y="355"/>
                  </a:lnTo>
                  <a:lnTo>
                    <a:pt x="33" y="238"/>
                  </a:lnTo>
                  <a:cubicBezTo>
                    <a:pt x="33" y="173"/>
                    <a:pt x="53" y="104"/>
                    <a:pt x="33" y="36"/>
                  </a:cubicBezTo>
                  <a:cubicBezTo>
                    <a:pt x="45" y="33"/>
                    <a:pt x="56" y="32"/>
                    <a:pt x="65" y="32"/>
                  </a:cubicBezTo>
                  <a:cubicBezTo>
                    <a:pt x="112" y="32"/>
                    <a:pt x="137" y="61"/>
                    <a:pt x="154" y="104"/>
                  </a:cubicBezTo>
                  <a:lnTo>
                    <a:pt x="170" y="104"/>
                  </a:lnTo>
                  <a:cubicBezTo>
                    <a:pt x="271" y="254"/>
                    <a:pt x="388" y="407"/>
                    <a:pt x="489" y="557"/>
                  </a:cubicBezTo>
                  <a:cubicBezTo>
                    <a:pt x="590" y="710"/>
                    <a:pt x="707" y="860"/>
                    <a:pt x="808" y="1013"/>
                  </a:cubicBezTo>
                  <a:cubicBezTo>
                    <a:pt x="840" y="1046"/>
                    <a:pt x="861" y="1082"/>
                    <a:pt x="861" y="1114"/>
                  </a:cubicBezTo>
                  <a:lnTo>
                    <a:pt x="861" y="1466"/>
                  </a:lnTo>
                  <a:cubicBezTo>
                    <a:pt x="861" y="1668"/>
                    <a:pt x="877" y="1890"/>
                    <a:pt x="840" y="2108"/>
                  </a:cubicBezTo>
                  <a:cubicBezTo>
                    <a:pt x="840" y="2193"/>
                    <a:pt x="824" y="2294"/>
                    <a:pt x="877" y="2395"/>
                  </a:cubicBezTo>
                  <a:lnTo>
                    <a:pt x="893" y="2411"/>
                  </a:lnTo>
                  <a:cubicBezTo>
                    <a:pt x="893" y="2395"/>
                    <a:pt x="909" y="2395"/>
                    <a:pt x="893" y="2395"/>
                  </a:cubicBezTo>
                  <a:cubicBezTo>
                    <a:pt x="861" y="2294"/>
                    <a:pt x="861" y="2193"/>
                    <a:pt x="877" y="2108"/>
                  </a:cubicBezTo>
                  <a:cubicBezTo>
                    <a:pt x="893" y="1890"/>
                    <a:pt x="893" y="1668"/>
                    <a:pt x="893" y="1466"/>
                  </a:cubicBezTo>
                  <a:lnTo>
                    <a:pt x="893" y="1131"/>
                  </a:lnTo>
                  <a:cubicBezTo>
                    <a:pt x="893" y="1062"/>
                    <a:pt x="861" y="1030"/>
                    <a:pt x="824" y="997"/>
                  </a:cubicBezTo>
                  <a:cubicBezTo>
                    <a:pt x="723" y="844"/>
                    <a:pt x="622" y="694"/>
                    <a:pt x="505" y="541"/>
                  </a:cubicBezTo>
                  <a:cubicBezTo>
                    <a:pt x="404" y="391"/>
                    <a:pt x="287" y="238"/>
                    <a:pt x="186" y="88"/>
                  </a:cubicBezTo>
                  <a:cubicBezTo>
                    <a:pt x="158" y="43"/>
                    <a:pt x="115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0"/>
            <p:cNvSpPr/>
            <p:nvPr/>
          </p:nvSpPr>
          <p:spPr>
            <a:xfrm>
              <a:off x="487019" y="1731727"/>
              <a:ext cx="153854" cy="172230"/>
            </a:xfrm>
            <a:custGeom>
              <a:avLst/>
              <a:gdLst/>
              <a:ahLst/>
              <a:cxnLst/>
              <a:rect l="l" t="t" r="r" b="b"/>
              <a:pathLst>
                <a:path w="1549" h="1734" extrusionOk="0">
                  <a:moveTo>
                    <a:pt x="1516" y="1"/>
                  </a:moveTo>
                  <a:lnTo>
                    <a:pt x="1500" y="17"/>
                  </a:lnTo>
                  <a:cubicBezTo>
                    <a:pt x="1516" y="186"/>
                    <a:pt x="1516" y="352"/>
                    <a:pt x="1516" y="522"/>
                  </a:cubicBezTo>
                  <a:cubicBezTo>
                    <a:pt x="1516" y="607"/>
                    <a:pt x="1500" y="691"/>
                    <a:pt x="1516" y="772"/>
                  </a:cubicBezTo>
                  <a:cubicBezTo>
                    <a:pt x="1516" y="825"/>
                    <a:pt x="1463" y="857"/>
                    <a:pt x="1415" y="873"/>
                  </a:cubicBezTo>
                  <a:lnTo>
                    <a:pt x="1415" y="893"/>
                  </a:lnTo>
                  <a:cubicBezTo>
                    <a:pt x="1043" y="1095"/>
                    <a:pt x="692" y="1314"/>
                    <a:pt x="336" y="1516"/>
                  </a:cubicBezTo>
                  <a:lnTo>
                    <a:pt x="1" y="1717"/>
                  </a:lnTo>
                  <a:lnTo>
                    <a:pt x="1" y="1734"/>
                  </a:lnTo>
                  <a:lnTo>
                    <a:pt x="17" y="1734"/>
                  </a:lnTo>
                  <a:lnTo>
                    <a:pt x="352" y="1548"/>
                  </a:lnTo>
                  <a:cubicBezTo>
                    <a:pt x="708" y="1330"/>
                    <a:pt x="1059" y="1128"/>
                    <a:pt x="1415" y="910"/>
                  </a:cubicBezTo>
                  <a:lnTo>
                    <a:pt x="1431" y="910"/>
                  </a:lnTo>
                  <a:cubicBezTo>
                    <a:pt x="1483" y="873"/>
                    <a:pt x="1532" y="841"/>
                    <a:pt x="1532" y="772"/>
                  </a:cubicBezTo>
                  <a:lnTo>
                    <a:pt x="1532" y="522"/>
                  </a:lnTo>
                  <a:cubicBezTo>
                    <a:pt x="1532" y="352"/>
                    <a:pt x="1548" y="186"/>
                    <a:pt x="1516" y="17"/>
                  </a:cubicBezTo>
                  <a:lnTo>
                    <a:pt x="15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0"/>
            <p:cNvSpPr/>
            <p:nvPr/>
          </p:nvSpPr>
          <p:spPr>
            <a:xfrm>
              <a:off x="610678" y="3358373"/>
              <a:ext cx="3675" cy="73500"/>
            </a:xfrm>
            <a:custGeom>
              <a:avLst/>
              <a:gdLst/>
              <a:ahLst/>
              <a:cxnLst/>
              <a:rect l="l" t="t" r="r" b="b"/>
              <a:pathLst>
                <a:path w="37" h="740" extrusionOk="0">
                  <a:moveTo>
                    <a:pt x="0" y="0"/>
                  </a:moveTo>
                  <a:lnTo>
                    <a:pt x="0" y="17"/>
                  </a:lnTo>
                  <a:cubicBezTo>
                    <a:pt x="16" y="303"/>
                    <a:pt x="16" y="522"/>
                    <a:pt x="0" y="724"/>
                  </a:cubicBezTo>
                  <a:lnTo>
                    <a:pt x="0" y="740"/>
                  </a:lnTo>
                  <a:cubicBezTo>
                    <a:pt x="16" y="740"/>
                    <a:pt x="16" y="724"/>
                    <a:pt x="16" y="724"/>
                  </a:cubicBezTo>
                  <a:cubicBezTo>
                    <a:pt x="36" y="522"/>
                    <a:pt x="36" y="303"/>
                    <a:pt x="16" y="17"/>
                  </a:cubicBezTo>
                  <a:cubicBezTo>
                    <a:pt x="16" y="17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0"/>
            <p:cNvSpPr/>
            <p:nvPr/>
          </p:nvSpPr>
          <p:spPr>
            <a:xfrm>
              <a:off x="794827" y="2319930"/>
              <a:ext cx="3278" cy="70322"/>
            </a:xfrm>
            <a:custGeom>
              <a:avLst/>
              <a:gdLst/>
              <a:ahLst/>
              <a:cxnLst/>
              <a:rect l="l" t="t" r="r" b="b"/>
              <a:pathLst>
                <a:path w="33" h="708" extrusionOk="0">
                  <a:moveTo>
                    <a:pt x="0" y="1"/>
                  </a:moveTo>
                  <a:lnTo>
                    <a:pt x="0" y="21"/>
                  </a:lnTo>
                  <a:cubicBezTo>
                    <a:pt x="16" y="154"/>
                    <a:pt x="16" y="304"/>
                    <a:pt x="0" y="441"/>
                  </a:cubicBezTo>
                  <a:lnTo>
                    <a:pt x="0" y="692"/>
                  </a:lnTo>
                  <a:lnTo>
                    <a:pt x="16" y="708"/>
                  </a:lnTo>
                  <a:cubicBezTo>
                    <a:pt x="33" y="708"/>
                    <a:pt x="33" y="692"/>
                    <a:pt x="33" y="692"/>
                  </a:cubicBezTo>
                  <a:lnTo>
                    <a:pt x="33" y="441"/>
                  </a:lnTo>
                  <a:cubicBezTo>
                    <a:pt x="33" y="304"/>
                    <a:pt x="33" y="154"/>
                    <a:pt x="16" y="21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0"/>
            <p:cNvSpPr/>
            <p:nvPr/>
          </p:nvSpPr>
          <p:spPr>
            <a:xfrm>
              <a:off x="1921470" y="3437038"/>
              <a:ext cx="132102" cy="212357"/>
            </a:xfrm>
            <a:custGeom>
              <a:avLst/>
              <a:gdLst/>
              <a:ahLst/>
              <a:cxnLst/>
              <a:rect l="l" t="t" r="r" b="b"/>
              <a:pathLst>
                <a:path w="1330" h="2138" extrusionOk="0">
                  <a:moveTo>
                    <a:pt x="49" y="0"/>
                  </a:moveTo>
                  <a:cubicBezTo>
                    <a:pt x="1" y="85"/>
                    <a:pt x="17" y="166"/>
                    <a:pt x="85" y="235"/>
                  </a:cubicBezTo>
                  <a:cubicBezTo>
                    <a:pt x="522" y="707"/>
                    <a:pt x="893" y="1111"/>
                    <a:pt x="1245" y="1479"/>
                  </a:cubicBezTo>
                  <a:lnTo>
                    <a:pt x="1261" y="1499"/>
                  </a:lnTo>
                  <a:cubicBezTo>
                    <a:pt x="1281" y="1499"/>
                    <a:pt x="1281" y="1515"/>
                    <a:pt x="1281" y="1531"/>
                  </a:cubicBezTo>
                  <a:lnTo>
                    <a:pt x="1281" y="1616"/>
                  </a:lnTo>
                  <a:cubicBezTo>
                    <a:pt x="1297" y="1782"/>
                    <a:pt x="1314" y="1951"/>
                    <a:pt x="1261" y="2121"/>
                  </a:cubicBezTo>
                  <a:lnTo>
                    <a:pt x="1281" y="2137"/>
                  </a:lnTo>
                  <a:lnTo>
                    <a:pt x="1297" y="2121"/>
                  </a:lnTo>
                  <a:cubicBezTo>
                    <a:pt x="1330" y="1951"/>
                    <a:pt x="1330" y="1782"/>
                    <a:pt x="1314" y="1616"/>
                  </a:cubicBezTo>
                  <a:lnTo>
                    <a:pt x="1314" y="1515"/>
                  </a:lnTo>
                  <a:cubicBezTo>
                    <a:pt x="1314" y="1499"/>
                    <a:pt x="1297" y="1479"/>
                    <a:pt x="1281" y="1463"/>
                  </a:cubicBezTo>
                  <a:lnTo>
                    <a:pt x="1261" y="1463"/>
                  </a:lnTo>
                  <a:cubicBezTo>
                    <a:pt x="910" y="1095"/>
                    <a:pt x="538" y="691"/>
                    <a:pt x="102" y="218"/>
                  </a:cubicBezTo>
                  <a:cubicBezTo>
                    <a:pt x="33" y="150"/>
                    <a:pt x="33" y="85"/>
                    <a:pt x="69" y="16"/>
                  </a:cubicBezTo>
                  <a:cubicBezTo>
                    <a:pt x="85" y="16"/>
                    <a:pt x="85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0"/>
            <p:cNvSpPr/>
            <p:nvPr/>
          </p:nvSpPr>
          <p:spPr>
            <a:xfrm>
              <a:off x="856607" y="2612840"/>
              <a:ext cx="354392" cy="254073"/>
            </a:xfrm>
            <a:custGeom>
              <a:avLst/>
              <a:gdLst/>
              <a:ahLst/>
              <a:cxnLst/>
              <a:rect l="l" t="t" r="r" b="b"/>
              <a:pathLst>
                <a:path w="3568" h="2558" extrusionOk="0">
                  <a:moveTo>
                    <a:pt x="3519" y="1"/>
                  </a:moveTo>
                  <a:cubicBezTo>
                    <a:pt x="3499" y="1"/>
                    <a:pt x="3499" y="17"/>
                    <a:pt x="3499" y="17"/>
                  </a:cubicBezTo>
                  <a:cubicBezTo>
                    <a:pt x="3551" y="82"/>
                    <a:pt x="3535" y="150"/>
                    <a:pt x="3535" y="235"/>
                  </a:cubicBezTo>
                  <a:cubicBezTo>
                    <a:pt x="3519" y="267"/>
                    <a:pt x="3519" y="320"/>
                    <a:pt x="3519" y="352"/>
                  </a:cubicBezTo>
                  <a:cubicBezTo>
                    <a:pt x="3535" y="486"/>
                    <a:pt x="3535" y="623"/>
                    <a:pt x="3535" y="756"/>
                  </a:cubicBezTo>
                  <a:lnTo>
                    <a:pt x="3535" y="990"/>
                  </a:lnTo>
                  <a:cubicBezTo>
                    <a:pt x="3535" y="1091"/>
                    <a:pt x="3499" y="1128"/>
                    <a:pt x="3418" y="1160"/>
                  </a:cubicBezTo>
                  <a:cubicBezTo>
                    <a:pt x="2776" y="1415"/>
                    <a:pt x="2121" y="1681"/>
                    <a:pt x="1479" y="1936"/>
                  </a:cubicBezTo>
                  <a:cubicBezTo>
                    <a:pt x="1277" y="2021"/>
                    <a:pt x="1075" y="2101"/>
                    <a:pt x="873" y="2186"/>
                  </a:cubicBezTo>
                  <a:cubicBezTo>
                    <a:pt x="606" y="2303"/>
                    <a:pt x="319" y="2404"/>
                    <a:pt x="33" y="2526"/>
                  </a:cubicBezTo>
                  <a:lnTo>
                    <a:pt x="0" y="2526"/>
                  </a:lnTo>
                  <a:lnTo>
                    <a:pt x="0" y="2542"/>
                  </a:lnTo>
                  <a:lnTo>
                    <a:pt x="0" y="2558"/>
                  </a:lnTo>
                  <a:lnTo>
                    <a:pt x="49" y="2558"/>
                  </a:lnTo>
                  <a:cubicBezTo>
                    <a:pt x="336" y="2441"/>
                    <a:pt x="606" y="2324"/>
                    <a:pt x="893" y="2223"/>
                  </a:cubicBezTo>
                  <a:cubicBezTo>
                    <a:pt x="1095" y="2138"/>
                    <a:pt x="1297" y="2053"/>
                    <a:pt x="1499" y="1968"/>
                  </a:cubicBezTo>
                  <a:cubicBezTo>
                    <a:pt x="2121" y="1718"/>
                    <a:pt x="2776" y="1447"/>
                    <a:pt x="3434" y="1192"/>
                  </a:cubicBezTo>
                  <a:cubicBezTo>
                    <a:pt x="3535" y="1144"/>
                    <a:pt x="3567" y="1091"/>
                    <a:pt x="3551" y="990"/>
                  </a:cubicBezTo>
                  <a:cubicBezTo>
                    <a:pt x="3551" y="926"/>
                    <a:pt x="3551" y="841"/>
                    <a:pt x="3567" y="756"/>
                  </a:cubicBezTo>
                  <a:cubicBezTo>
                    <a:pt x="3567" y="623"/>
                    <a:pt x="3567" y="486"/>
                    <a:pt x="3551" y="352"/>
                  </a:cubicBezTo>
                  <a:lnTo>
                    <a:pt x="3551" y="235"/>
                  </a:lnTo>
                  <a:cubicBezTo>
                    <a:pt x="3567" y="150"/>
                    <a:pt x="3567" y="82"/>
                    <a:pt x="3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0"/>
            <p:cNvSpPr/>
            <p:nvPr/>
          </p:nvSpPr>
          <p:spPr>
            <a:xfrm>
              <a:off x="670770" y="1595454"/>
              <a:ext cx="147398" cy="198153"/>
            </a:xfrm>
            <a:custGeom>
              <a:avLst/>
              <a:gdLst/>
              <a:ahLst/>
              <a:cxnLst/>
              <a:rect l="l" t="t" r="r" b="b"/>
              <a:pathLst>
                <a:path w="1484" h="1995" extrusionOk="0">
                  <a:moveTo>
                    <a:pt x="1467" y="0"/>
                  </a:moveTo>
                  <a:cubicBezTo>
                    <a:pt x="1466" y="0"/>
                    <a:pt x="1462" y="7"/>
                    <a:pt x="1451" y="7"/>
                  </a:cubicBezTo>
                  <a:cubicBezTo>
                    <a:pt x="1451" y="60"/>
                    <a:pt x="1431" y="76"/>
                    <a:pt x="1399" y="92"/>
                  </a:cubicBezTo>
                  <a:cubicBezTo>
                    <a:pt x="1128" y="225"/>
                    <a:pt x="878" y="379"/>
                    <a:pt x="623" y="549"/>
                  </a:cubicBezTo>
                  <a:cubicBezTo>
                    <a:pt x="457" y="650"/>
                    <a:pt x="272" y="751"/>
                    <a:pt x="102" y="852"/>
                  </a:cubicBezTo>
                  <a:cubicBezTo>
                    <a:pt x="54" y="884"/>
                    <a:pt x="1" y="916"/>
                    <a:pt x="1" y="985"/>
                  </a:cubicBezTo>
                  <a:cubicBezTo>
                    <a:pt x="17" y="1171"/>
                    <a:pt x="17" y="1356"/>
                    <a:pt x="17" y="1538"/>
                  </a:cubicBezTo>
                  <a:lnTo>
                    <a:pt x="17" y="1910"/>
                  </a:lnTo>
                  <a:cubicBezTo>
                    <a:pt x="17" y="1926"/>
                    <a:pt x="17" y="1942"/>
                    <a:pt x="37" y="1962"/>
                  </a:cubicBezTo>
                  <a:lnTo>
                    <a:pt x="37" y="1979"/>
                  </a:lnTo>
                  <a:lnTo>
                    <a:pt x="54" y="1995"/>
                  </a:lnTo>
                  <a:lnTo>
                    <a:pt x="54" y="1979"/>
                  </a:lnTo>
                  <a:cubicBezTo>
                    <a:pt x="70" y="1979"/>
                    <a:pt x="70" y="1979"/>
                    <a:pt x="70" y="1962"/>
                  </a:cubicBezTo>
                  <a:cubicBezTo>
                    <a:pt x="54" y="1962"/>
                    <a:pt x="54" y="1962"/>
                    <a:pt x="54" y="1942"/>
                  </a:cubicBezTo>
                  <a:cubicBezTo>
                    <a:pt x="54" y="1926"/>
                    <a:pt x="37" y="1910"/>
                    <a:pt x="37" y="1910"/>
                  </a:cubicBezTo>
                  <a:lnTo>
                    <a:pt x="37" y="1538"/>
                  </a:lnTo>
                  <a:lnTo>
                    <a:pt x="37" y="985"/>
                  </a:lnTo>
                  <a:cubicBezTo>
                    <a:pt x="37" y="916"/>
                    <a:pt x="70" y="900"/>
                    <a:pt x="118" y="884"/>
                  </a:cubicBezTo>
                  <a:cubicBezTo>
                    <a:pt x="288" y="783"/>
                    <a:pt x="474" y="666"/>
                    <a:pt x="643" y="565"/>
                  </a:cubicBezTo>
                  <a:cubicBezTo>
                    <a:pt x="878" y="411"/>
                    <a:pt x="1148" y="246"/>
                    <a:pt x="1415" y="124"/>
                  </a:cubicBezTo>
                  <a:cubicBezTo>
                    <a:pt x="1451" y="92"/>
                    <a:pt x="1467" y="60"/>
                    <a:pt x="1484" y="23"/>
                  </a:cubicBezTo>
                  <a:cubicBezTo>
                    <a:pt x="1484" y="7"/>
                    <a:pt x="1484" y="7"/>
                    <a:pt x="1467" y="7"/>
                  </a:cubicBezTo>
                  <a:cubicBezTo>
                    <a:pt x="1467" y="2"/>
                    <a:pt x="1467" y="0"/>
                    <a:pt x="1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0"/>
            <p:cNvSpPr/>
            <p:nvPr/>
          </p:nvSpPr>
          <p:spPr>
            <a:xfrm>
              <a:off x="935272" y="2584333"/>
              <a:ext cx="6456" cy="73600"/>
            </a:xfrm>
            <a:custGeom>
              <a:avLst/>
              <a:gdLst/>
              <a:ahLst/>
              <a:cxnLst/>
              <a:rect l="l" t="t" r="r" b="b"/>
              <a:pathLst>
                <a:path w="65" h="741" extrusionOk="0">
                  <a:moveTo>
                    <a:pt x="16" y="1"/>
                  </a:moveTo>
                  <a:lnTo>
                    <a:pt x="16" y="17"/>
                  </a:lnTo>
                  <a:lnTo>
                    <a:pt x="16" y="118"/>
                  </a:lnTo>
                  <a:cubicBezTo>
                    <a:pt x="32" y="320"/>
                    <a:pt x="49" y="522"/>
                    <a:pt x="0" y="724"/>
                  </a:cubicBezTo>
                  <a:lnTo>
                    <a:pt x="0" y="740"/>
                  </a:lnTo>
                  <a:lnTo>
                    <a:pt x="16" y="740"/>
                  </a:lnTo>
                  <a:cubicBezTo>
                    <a:pt x="65" y="522"/>
                    <a:pt x="49" y="320"/>
                    <a:pt x="49" y="118"/>
                  </a:cubicBezTo>
                  <a:cubicBezTo>
                    <a:pt x="32" y="86"/>
                    <a:pt x="32" y="49"/>
                    <a:pt x="32" y="17"/>
                  </a:cubicBezTo>
                  <a:cubicBezTo>
                    <a:pt x="32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0"/>
            <p:cNvSpPr/>
            <p:nvPr/>
          </p:nvSpPr>
          <p:spPr>
            <a:xfrm>
              <a:off x="1413125" y="3007259"/>
              <a:ext cx="88797" cy="250895"/>
            </a:xfrm>
            <a:custGeom>
              <a:avLst/>
              <a:gdLst/>
              <a:ahLst/>
              <a:cxnLst/>
              <a:rect l="l" t="t" r="r" b="b"/>
              <a:pathLst>
                <a:path w="894" h="2526" extrusionOk="0">
                  <a:moveTo>
                    <a:pt x="37" y="1"/>
                  </a:moveTo>
                  <a:cubicBezTo>
                    <a:pt x="37" y="1"/>
                    <a:pt x="17" y="1"/>
                    <a:pt x="17" y="17"/>
                  </a:cubicBezTo>
                  <a:cubicBezTo>
                    <a:pt x="0" y="86"/>
                    <a:pt x="0" y="170"/>
                    <a:pt x="0" y="251"/>
                  </a:cubicBezTo>
                  <a:cubicBezTo>
                    <a:pt x="17" y="304"/>
                    <a:pt x="17" y="352"/>
                    <a:pt x="0" y="405"/>
                  </a:cubicBezTo>
                  <a:cubicBezTo>
                    <a:pt x="0" y="453"/>
                    <a:pt x="37" y="490"/>
                    <a:pt x="69" y="506"/>
                  </a:cubicBezTo>
                  <a:cubicBezTo>
                    <a:pt x="69" y="506"/>
                    <a:pt x="69" y="522"/>
                    <a:pt x="85" y="522"/>
                  </a:cubicBezTo>
                  <a:cubicBezTo>
                    <a:pt x="356" y="793"/>
                    <a:pt x="574" y="1011"/>
                    <a:pt x="776" y="1213"/>
                  </a:cubicBezTo>
                  <a:cubicBezTo>
                    <a:pt x="808" y="1245"/>
                    <a:pt x="845" y="1297"/>
                    <a:pt x="845" y="1362"/>
                  </a:cubicBezTo>
                  <a:cubicBezTo>
                    <a:pt x="845" y="1685"/>
                    <a:pt x="861" y="2021"/>
                    <a:pt x="861" y="2425"/>
                  </a:cubicBezTo>
                  <a:cubicBezTo>
                    <a:pt x="861" y="2457"/>
                    <a:pt x="861" y="2493"/>
                    <a:pt x="845" y="2509"/>
                  </a:cubicBezTo>
                  <a:lnTo>
                    <a:pt x="845" y="2526"/>
                  </a:lnTo>
                  <a:lnTo>
                    <a:pt x="861" y="2526"/>
                  </a:lnTo>
                  <a:cubicBezTo>
                    <a:pt x="877" y="2493"/>
                    <a:pt x="893" y="2473"/>
                    <a:pt x="893" y="2425"/>
                  </a:cubicBezTo>
                  <a:cubicBezTo>
                    <a:pt x="877" y="2021"/>
                    <a:pt x="877" y="1685"/>
                    <a:pt x="877" y="1362"/>
                  </a:cubicBezTo>
                  <a:cubicBezTo>
                    <a:pt x="877" y="1281"/>
                    <a:pt x="824" y="1229"/>
                    <a:pt x="792" y="1197"/>
                  </a:cubicBezTo>
                  <a:cubicBezTo>
                    <a:pt x="590" y="995"/>
                    <a:pt x="372" y="776"/>
                    <a:pt x="101" y="506"/>
                  </a:cubicBezTo>
                  <a:lnTo>
                    <a:pt x="85" y="490"/>
                  </a:lnTo>
                  <a:cubicBezTo>
                    <a:pt x="53" y="453"/>
                    <a:pt x="37" y="437"/>
                    <a:pt x="37" y="405"/>
                  </a:cubicBezTo>
                  <a:lnTo>
                    <a:pt x="37" y="251"/>
                  </a:lnTo>
                  <a:cubicBezTo>
                    <a:pt x="37" y="170"/>
                    <a:pt x="37" y="102"/>
                    <a:pt x="53" y="17"/>
                  </a:cubicBezTo>
                  <a:cubicBezTo>
                    <a:pt x="53" y="17"/>
                    <a:pt x="53" y="1"/>
                    <a:pt x="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0"/>
            <p:cNvSpPr/>
            <p:nvPr/>
          </p:nvSpPr>
          <p:spPr>
            <a:xfrm>
              <a:off x="1670675" y="2870091"/>
              <a:ext cx="6953" cy="70322"/>
            </a:xfrm>
            <a:custGeom>
              <a:avLst/>
              <a:gdLst/>
              <a:ahLst/>
              <a:cxnLst/>
              <a:rect l="l" t="t" r="r" b="b"/>
              <a:pathLst>
                <a:path w="70" h="708" extrusionOk="0">
                  <a:moveTo>
                    <a:pt x="49" y="0"/>
                  </a:moveTo>
                  <a:cubicBezTo>
                    <a:pt x="49" y="0"/>
                    <a:pt x="33" y="0"/>
                    <a:pt x="33" y="16"/>
                  </a:cubicBezTo>
                  <a:cubicBezTo>
                    <a:pt x="17" y="117"/>
                    <a:pt x="17" y="239"/>
                    <a:pt x="17" y="340"/>
                  </a:cubicBezTo>
                  <a:cubicBezTo>
                    <a:pt x="17" y="404"/>
                    <a:pt x="33" y="473"/>
                    <a:pt x="17" y="542"/>
                  </a:cubicBezTo>
                  <a:lnTo>
                    <a:pt x="17" y="590"/>
                  </a:lnTo>
                  <a:cubicBezTo>
                    <a:pt x="33" y="622"/>
                    <a:pt x="33" y="659"/>
                    <a:pt x="17" y="691"/>
                  </a:cubicBezTo>
                  <a:cubicBezTo>
                    <a:pt x="1" y="691"/>
                    <a:pt x="17" y="707"/>
                    <a:pt x="17" y="707"/>
                  </a:cubicBezTo>
                  <a:lnTo>
                    <a:pt x="33" y="691"/>
                  </a:lnTo>
                  <a:cubicBezTo>
                    <a:pt x="49" y="659"/>
                    <a:pt x="49" y="622"/>
                    <a:pt x="49" y="590"/>
                  </a:cubicBezTo>
                  <a:lnTo>
                    <a:pt x="49" y="542"/>
                  </a:lnTo>
                  <a:lnTo>
                    <a:pt x="49" y="340"/>
                  </a:lnTo>
                  <a:cubicBezTo>
                    <a:pt x="49" y="239"/>
                    <a:pt x="49" y="117"/>
                    <a:pt x="70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0"/>
            <p:cNvSpPr/>
            <p:nvPr/>
          </p:nvSpPr>
          <p:spPr>
            <a:xfrm>
              <a:off x="1443220" y="2071220"/>
              <a:ext cx="5264" cy="68236"/>
            </a:xfrm>
            <a:custGeom>
              <a:avLst/>
              <a:gdLst/>
              <a:ahLst/>
              <a:cxnLst/>
              <a:rect l="l" t="t" r="r" b="b"/>
              <a:pathLst>
                <a:path w="53" h="687" extrusionOk="0">
                  <a:moveTo>
                    <a:pt x="37" y="0"/>
                  </a:moveTo>
                  <a:cubicBezTo>
                    <a:pt x="17" y="117"/>
                    <a:pt x="17" y="234"/>
                    <a:pt x="17" y="335"/>
                  </a:cubicBezTo>
                  <a:lnTo>
                    <a:pt x="17" y="554"/>
                  </a:lnTo>
                  <a:lnTo>
                    <a:pt x="17" y="586"/>
                  </a:lnTo>
                  <a:cubicBezTo>
                    <a:pt x="17" y="622"/>
                    <a:pt x="17" y="655"/>
                    <a:pt x="0" y="671"/>
                  </a:cubicBezTo>
                  <a:lnTo>
                    <a:pt x="0" y="687"/>
                  </a:lnTo>
                  <a:lnTo>
                    <a:pt x="37" y="687"/>
                  </a:lnTo>
                  <a:cubicBezTo>
                    <a:pt x="53" y="655"/>
                    <a:pt x="53" y="622"/>
                    <a:pt x="53" y="586"/>
                  </a:cubicBezTo>
                  <a:cubicBezTo>
                    <a:pt x="37" y="570"/>
                    <a:pt x="37" y="554"/>
                    <a:pt x="37" y="554"/>
                  </a:cubicBezTo>
                  <a:cubicBezTo>
                    <a:pt x="53" y="469"/>
                    <a:pt x="53" y="404"/>
                    <a:pt x="37" y="335"/>
                  </a:cubicBezTo>
                  <a:cubicBezTo>
                    <a:pt x="37" y="234"/>
                    <a:pt x="37" y="117"/>
                    <a:pt x="53" y="16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0"/>
            <p:cNvSpPr/>
            <p:nvPr/>
          </p:nvSpPr>
          <p:spPr>
            <a:xfrm>
              <a:off x="672458" y="3286561"/>
              <a:ext cx="150577" cy="135281"/>
            </a:xfrm>
            <a:custGeom>
              <a:avLst/>
              <a:gdLst/>
              <a:ahLst/>
              <a:cxnLst/>
              <a:rect l="l" t="t" r="r" b="b"/>
              <a:pathLst>
                <a:path w="1516" h="1362" extrusionOk="0">
                  <a:moveTo>
                    <a:pt x="1483" y="0"/>
                  </a:moveTo>
                  <a:cubicBezTo>
                    <a:pt x="1467" y="0"/>
                    <a:pt x="1467" y="0"/>
                    <a:pt x="1467" y="17"/>
                  </a:cubicBezTo>
                  <a:cubicBezTo>
                    <a:pt x="1483" y="186"/>
                    <a:pt x="1483" y="352"/>
                    <a:pt x="1483" y="521"/>
                  </a:cubicBezTo>
                  <a:lnTo>
                    <a:pt x="1483" y="792"/>
                  </a:lnTo>
                  <a:cubicBezTo>
                    <a:pt x="1483" y="841"/>
                    <a:pt x="1467" y="857"/>
                    <a:pt x="1414" y="873"/>
                  </a:cubicBezTo>
                  <a:cubicBezTo>
                    <a:pt x="1265" y="925"/>
                    <a:pt x="1131" y="974"/>
                    <a:pt x="994" y="1026"/>
                  </a:cubicBezTo>
                  <a:cubicBezTo>
                    <a:pt x="776" y="1095"/>
                    <a:pt x="558" y="1160"/>
                    <a:pt x="323" y="1228"/>
                  </a:cubicBezTo>
                  <a:cubicBezTo>
                    <a:pt x="255" y="1245"/>
                    <a:pt x="186" y="1277"/>
                    <a:pt x="121" y="1297"/>
                  </a:cubicBezTo>
                  <a:cubicBezTo>
                    <a:pt x="85" y="1313"/>
                    <a:pt x="53" y="1329"/>
                    <a:pt x="20" y="1329"/>
                  </a:cubicBezTo>
                  <a:lnTo>
                    <a:pt x="0" y="1346"/>
                  </a:lnTo>
                  <a:lnTo>
                    <a:pt x="20" y="1362"/>
                  </a:lnTo>
                  <a:cubicBezTo>
                    <a:pt x="53" y="1346"/>
                    <a:pt x="85" y="1346"/>
                    <a:pt x="121" y="1329"/>
                  </a:cubicBezTo>
                  <a:cubicBezTo>
                    <a:pt x="186" y="1297"/>
                    <a:pt x="271" y="1277"/>
                    <a:pt x="339" y="1261"/>
                  </a:cubicBezTo>
                  <a:cubicBezTo>
                    <a:pt x="558" y="1196"/>
                    <a:pt x="792" y="1111"/>
                    <a:pt x="994" y="1043"/>
                  </a:cubicBezTo>
                  <a:cubicBezTo>
                    <a:pt x="1147" y="994"/>
                    <a:pt x="1281" y="942"/>
                    <a:pt x="1414" y="909"/>
                  </a:cubicBezTo>
                  <a:cubicBezTo>
                    <a:pt x="1483" y="893"/>
                    <a:pt x="1499" y="857"/>
                    <a:pt x="1499" y="792"/>
                  </a:cubicBezTo>
                  <a:lnTo>
                    <a:pt x="1499" y="521"/>
                  </a:lnTo>
                  <a:cubicBezTo>
                    <a:pt x="1515" y="352"/>
                    <a:pt x="1515" y="186"/>
                    <a:pt x="1499" y="17"/>
                  </a:cubicBezTo>
                  <a:cubicBezTo>
                    <a:pt x="1499" y="0"/>
                    <a:pt x="1483" y="0"/>
                    <a:pt x="1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0"/>
            <p:cNvSpPr/>
            <p:nvPr/>
          </p:nvSpPr>
          <p:spPr>
            <a:xfrm>
              <a:off x="1416701" y="2350026"/>
              <a:ext cx="83532" cy="207589"/>
            </a:xfrm>
            <a:custGeom>
              <a:avLst/>
              <a:gdLst/>
              <a:ahLst/>
              <a:cxnLst/>
              <a:rect l="l" t="t" r="r" b="b"/>
              <a:pathLst>
                <a:path w="841" h="2090" extrusionOk="0">
                  <a:moveTo>
                    <a:pt x="1" y="1"/>
                  </a:moveTo>
                  <a:lnTo>
                    <a:pt x="1" y="21"/>
                  </a:lnTo>
                  <a:cubicBezTo>
                    <a:pt x="17" y="37"/>
                    <a:pt x="17" y="37"/>
                    <a:pt x="33" y="37"/>
                  </a:cubicBezTo>
                  <a:cubicBezTo>
                    <a:pt x="49" y="53"/>
                    <a:pt x="65" y="69"/>
                    <a:pt x="82" y="86"/>
                  </a:cubicBezTo>
                  <a:cubicBezTo>
                    <a:pt x="304" y="372"/>
                    <a:pt x="538" y="659"/>
                    <a:pt x="772" y="962"/>
                  </a:cubicBezTo>
                  <a:cubicBezTo>
                    <a:pt x="809" y="1011"/>
                    <a:pt x="809" y="1079"/>
                    <a:pt x="809" y="1132"/>
                  </a:cubicBezTo>
                  <a:lnTo>
                    <a:pt x="809" y="1940"/>
                  </a:lnTo>
                  <a:cubicBezTo>
                    <a:pt x="809" y="1988"/>
                    <a:pt x="809" y="2041"/>
                    <a:pt x="788" y="2073"/>
                  </a:cubicBezTo>
                  <a:cubicBezTo>
                    <a:pt x="772" y="2089"/>
                    <a:pt x="788" y="2089"/>
                    <a:pt x="788" y="2089"/>
                  </a:cubicBezTo>
                  <a:lnTo>
                    <a:pt x="809" y="2089"/>
                  </a:lnTo>
                  <a:cubicBezTo>
                    <a:pt x="825" y="2041"/>
                    <a:pt x="841" y="1988"/>
                    <a:pt x="841" y="1940"/>
                  </a:cubicBezTo>
                  <a:lnTo>
                    <a:pt x="841" y="1132"/>
                  </a:lnTo>
                  <a:cubicBezTo>
                    <a:pt x="841" y="1063"/>
                    <a:pt x="841" y="995"/>
                    <a:pt x="788" y="946"/>
                  </a:cubicBezTo>
                  <a:cubicBezTo>
                    <a:pt x="554" y="643"/>
                    <a:pt x="320" y="356"/>
                    <a:pt x="102" y="69"/>
                  </a:cubicBezTo>
                  <a:lnTo>
                    <a:pt x="49" y="21"/>
                  </a:lnTo>
                  <a:cubicBezTo>
                    <a:pt x="33" y="21"/>
                    <a:pt x="33" y="1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0"/>
            <p:cNvSpPr/>
            <p:nvPr/>
          </p:nvSpPr>
          <p:spPr>
            <a:xfrm>
              <a:off x="1919881" y="3179389"/>
              <a:ext cx="126937" cy="206000"/>
            </a:xfrm>
            <a:custGeom>
              <a:avLst/>
              <a:gdLst/>
              <a:ahLst/>
              <a:cxnLst/>
              <a:rect l="l" t="t" r="r" b="b"/>
              <a:pathLst>
                <a:path w="1278" h="2074" extrusionOk="0">
                  <a:moveTo>
                    <a:pt x="65" y="1"/>
                  </a:moveTo>
                  <a:cubicBezTo>
                    <a:pt x="33" y="53"/>
                    <a:pt x="33" y="102"/>
                    <a:pt x="49" y="154"/>
                  </a:cubicBezTo>
                  <a:cubicBezTo>
                    <a:pt x="49" y="187"/>
                    <a:pt x="65" y="219"/>
                    <a:pt x="49" y="255"/>
                  </a:cubicBezTo>
                  <a:cubicBezTo>
                    <a:pt x="0" y="591"/>
                    <a:pt x="166" y="825"/>
                    <a:pt x="320" y="995"/>
                  </a:cubicBezTo>
                  <a:cubicBezTo>
                    <a:pt x="538" y="1213"/>
                    <a:pt x="740" y="1467"/>
                    <a:pt x="926" y="1701"/>
                  </a:cubicBezTo>
                  <a:cubicBezTo>
                    <a:pt x="1027" y="1802"/>
                    <a:pt x="1111" y="1903"/>
                    <a:pt x="1212" y="2021"/>
                  </a:cubicBezTo>
                  <a:cubicBezTo>
                    <a:pt x="1212" y="2037"/>
                    <a:pt x="1229" y="2037"/>
                    <a:pt x="1245" y="2053"/>
                  </a:cubicBezTo>
                  <a:lnTo>
                    <a:pt x="1261" y="2053"/>
                  </a:lnTo>
                  <a:lnTo>
                    <a:pt x="1261" y="2073"/>
                  </a:lnTo>
                  <a:lnTo>
                    <a:pt x="1277" y="2053"/>
                  </a:lnTo>
                  <a:lnTo>
                    <a:pt x="1277" y="2037"/>
                  </a:lnTo>
                  <a:cubicBezTo>
                    <a:pt x="1277" y="2037"/>
                    <a:pt x="1261" y="2037"/>
                    <a:pt x="1261" y="2021"/>
                  </a:cubicBezTo>
                  <a:cubicBezTo>
                    <a:pt x="1245" y="2021"/>
                    <a:pt x="1229" y="2004"/>
                    <a:pt x="1229" y="2004"/>
                  </a:cubicBezTo>
                  <a:cubicBezTo>
                    <a:pt x="1128" y="1887"/>
                    <a:pt x="1043" y="1786"/>
                    <a:pt x="958" y="1685"/>
                  </a:cubicBezTo>
                  <a:cubicBezTo>
                    <a:pt x="756" y="1447"/>
                    <a:pt x="554" y="1197"/>
                    <a:pt x="336" y="978"/>
                  </a:cubicBezTo>
                  <a:cubicBezTo>
                    <a:pt x="118" y="724"/>
                    <a:pt x="33" y="506"/>
                    <a:pt x="85" y="255"/>
                  </a:cubicBezTo>
                  <a:cubicBezTo>
                    <a:pt x="85" y="219"/>
                    <a:pt x="85" y="187"/>
                    <a:pt x="65" y="154"/>
                  </a:cubicBezTo>
                  <a:cubicBezTo>
                    <a:pt x="65" y="102"/>
                    <a:pt x="49" y="69"/>
                    <a:pt x="85" y="17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0"/>
            <p:cNvSpPr/>
            <p:nvPr/>
          </p:nvSpPr>
          <p:spPr>
            <a:xfrm>
              <a:off x="1386605" y="1290327"/>
              <a:ext cx="6555" cy="73600"/>
            </a:xfrm>
            <a:custGeom>
              <a:avLst/>
              <a:gdLst/>
              <a:ahLst/>
              <a:cxnLst/>
              <a:rect l="l" t="t" r="r" b="b"/>
              <a:pathLst>
                <a:path w="66" h="741" extrusionOk="0">
                  <a:moveTo>
                    <a:pt x="17" y="1"/>
                  </a:moveTo>
                  <a:lnTo>
                    <a:pt x="1" y="17"/>
                  </a:lnTo>
                  <a:cubicBezTo>
                    <a:pt x="17" y="134"/>
                    <a:pt x="17" y="235"/>
                    <a:pt x="17" y="352"/>
                  </a:cubicBezTo>
                  <a:lnTo>
                    <a:pt x="17" y="554"/>
                  </a:lnTo>
                  <a:lnTo>
                    <a:pt x="17" y="623"/>
                  </a:lnTo>
                  <a:cubicBezTo>
                    <a:pt x="17" y="655"/>
                    <a:pt x="17" y="708"/>
                    <a:pt x="33" y="740"/>
                  </a:cubicBezTo>
                  <a:lnTo>
                    <a:pt x="49" y="740"/>
                  </a:lnTo>
                  <a:cubicBezTo>
                    <a:pt x="65" y="740"/>
                    <a:pt x="65" y="740"/>
                    <a:pt x="49" y="724"/>
                  </a:cubicBezTo>
                  <a:cubicBezTo>
                    <a:pt x="33" y="692"/>
                    <a:pt x="33" y="655"/>
                    <a:pt x="49" y="623"/>
                  </a:cubicBezTo>
                  <a:lnTo>
                    <a:pt x="49" y="554"/>
                  </a:lnTo>
                  <a:lnTo>
                    <a:pt x="49" y="352"/>
                  </a:lnTo>
                  <a:cubicBezTo>
                    <a:pt x="49" y="235"/>
                    <a:pt x="49" y="134"/>
                    <a:pt x="33" y="17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0"/>
            <p:cNvSpPr/>
            <p:nvPr/>
          </p:nvSpPr>
          <p:spPr>
            <a:xfrm>
              <a:off x="1670675" y="3034176"/>
              <a:ext cx="6953" cy="70322"/>
            </a:xfrm>
            <a:custGeom>
              <a:avLst/>
              <a:gdLst/>
              <a:ahLst/>
              <a:cxnLst/>
              <a:rect l="l" t="t" r="r" b="b"/>
              <a:pathLst>
                <a:path w="70" h="708" extrusionOk="0">
                  <a:moveTo>
                    <a:pt x="49" y="0"/>
                  </a:moveTo>
                  <a:cubicBezTo>
                    <a:pt x="49" y="0"/>
                    <a:pt x="33" y="0"/>
                    <a:pt x="33" y="17"/>
                  </a:cubicBezTo>
                  <a:cubicBezTo>
                    <a:pt x="17" y="118"/>
                    <a:pt x="17" y="235"/>
                    <a:pt x="17" y="336"/>
                  </a:cubicBezTo>
                  <a:cubicBezTo>
                    <a:pt x="17" y="404"/>
                    <a:pt x="33" y="469"/>
                    <a:pt x="17" y="538"/>
                  </a:cubicBezTo>
                  <a:lnTo>
                    <a:pt x="17" y="586"/>
                  </a:lnTo>
                  <a:cubicBezTo>
                    <a:pt x="33" y="623"/>
                    <a:pt x="33" y="655"/>
                    <a:pt x="17" y="687"/>
                  </a:cubicBezTo>
                  <a:cubicBezTo>
                    <a:pt x="1" y="687"/>
                    <a:pt x="17" y="687"/>
                    <a:pt x="17" y="707"/>
                  </a:cubicBezTo>
                  <a:lnTo>
                    <a:pt x="33" y="687"/>
                  </a:lnTo>
                  <a:cubicBezTo>
                    <a:pt x="49" y="655"/>
                    <a:pt x="49" y="623"/>
                    <a:pt x="49" y="586"/>
                  </a:cubicBezTo>
                  <a:lnTo>
                    <a:pt x="49" y="538"/>
                  </a:lnTo>
                  <a:lnTo>
                    <a:pt x="49" y="336"/>
                  </a:lnTo>
                  <a:cubicBezTo>
                    <a:pt x="49" y="235"/>
                    <a:pt x="49" y="118"/>
                    <a:pt x="7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0"/>
            <p:cNvSpPr/>
            <p:nvPr/>
          </p:nvSpPr>
          <p:spPr>
            <a:xfrm>
              <a:off x="1037180" y="2207991"/>
              <a:ext cx="1689" cy="68733"/>
            </a:xfrm>
            <a:custGeom>
              <a:avLst/>
              <a:gdLst/>
              <a:ahLst/>
              <a:cxnLst/>
              <a:rect l="l" t="t" r="r" b="b"/>
              <a:pathLst>
                <a:path w="17" h="692" extrusionOk="0">
                  <a:moveTo>
                    <a:pt x="0" y="1"/>
                  </a:moveTo>
                  <a:lnTo>
                    <a:pt x="0" y="692"/>
                  </a:lnTo>
                  <a:lnTo>
                    <a:pt x="16" y="692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0"/>
            <p:cNvSpPr/>
            <p:nvPr/>
          </p:nvSpPr>
          <p:spPr>
            <a:xfrm>
              <a:off x="461790" y="2019075"/>
              <a:ext cx="179083" cy="102404"/>
            </a:xfrm>
            <a:custGeom>
              <a:avLst/>
              <a:gdLst/>
              <a:ahLst/>
              <a:cxnLst/>
              <a:rect l="l" t="t" r="r" b="b"/>
              <a:pathLst>
                <a:path w="1803" h="1031" extrusionOk="0">
                  <a:moveTo>
                    <a:pt x="1786" y="0"/>
                  </a:moveTo>
                  <a:cubicBezTo>
                    <a:pt x="1770" y="20"/>
                    <a:pt x="1770" y="36"/>
                    <a:pt x="1754" y="53"/>
                  </a:cubicBezTo>
                  <a:cubicBezTo>
                    <a:pt x="1754" y="69"/>
                    <a:pt x="1754" y="85"/>
                    <a:pt x="1717" y="101"/>
                  </a:cubicBezTo>
                  <a:cubicBezTo>
                    <a:pt x="1467" y="238"/>
                    <a:pt x="1212" y="372"/>
                    <a:pt x="962" y="505"/>
                  </a:cubicBezTo>
                  <a:cubicBezTo>
                    <a:pt x="893" y="541"/>
                    <a:pt x="828" y="574"/>
                    <a:pt x="776" y="606"/>
                  </a:cubicBezTo>
                  <a:cubicBezTo>
                    <a:pt x="590" y="691"/>
                    <a:pt x="424" y="792"/>
                    <a:pt x="255" y="877"/>
                  </a:cubicBezTo>
                  <a:lnTo>
                    <a:pt x="21" y="1010"/>
                  </a:lnTo>
                  <a:cubicBezTo>
                    <a:pt x="0" y="1010"/>
                    <a:pt x="0" y="1010"/>
                    <a:pt x="0" y="1030"/>
                  </a:cubicBezTo>
                  <a:lnTo>
                    <a:pt x="21" y="1030"/>
                  </a:lnTo>
                  <a:lnTo>
                    <a:pt x="271" y="909"/>
                  </a:lnTo>
                  <a:cubicBezTo>
                    <a:pt x="441" y="808"/>
                    <a:pt x="606" y="727"/>
                    <a:pt x="776" y="626"/>
                  </a:cubicBezTo>
                  <a:cubicBezTo>
                    <a:pt x="845" y="590"/>
                    <a:pt x="909" y="558"/>
                    <a:pt x="978" y="525"/>
                  </a:cubicBezTo>
                  <a:cubicBezTo>
                    <a:pt x="1212" y="388"/>
                    <a:pt x="1483" y="255"/>
                    <a:pt x="1737" y="137"/>
                  </a:cubicBezTo>
                  <a:cubicBezTo>
                    <a:pt x="1770" y="101"/>
                    <a:pt x="1786" y="85"/>
                    <a:pt x="1786" y="53"/>
                  </a:cubicBezTo>
                  <a:cubicBezTo>
                    <a:pt x="1786" y="53"/>
                    <a:pt x="1786" y="36"/>
                    <a:pt x="1802" y="36"/>
                  </a:cubicBezTo>
                  <a:lnTo>
                    <a:pt x="18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0"/>
            <p:cNvSpPr/>
            <p:nvPr/>
          </p:nvSpPr>
          <p:spPr>
            <a:xfrm>
              <a:off x="1669085" y="2054335"/>
              <a:ext cx="4966" cy="70322"/>
            </a:xfrm>
            <a:custGeom>
              <a:avLst/>
              <a:gdLst/>
              <a:ahLst/>
              <a:cxnLst/>
              <a:rect l="l" t="t" r="r" b="b"/>
              <a:pathLst>
                <a:path w="50" h="708" extrusionOk="0">
                  <a:moveTo>
                    <a:pt x="33" y="1"/>
                  </a:moveTo>
                  <a:lnTo>
                    <a:pt x="33" y="17"/>
                  </a:lnTo>
                  <a:cubicBezTo>
                    <a:pt x="1" y="118"/>
                    <a:pt x="17" y="235"/>
                    <a:pt x="17" y="336"/>
                  </a:cubicBezTo>
                  <a:lnTo>
                    <a:pt x="17" y="538"/>
                  </a:lnTo>
                  <a:lnTo>
                    <a:pt x="17" y="590"/>
                  </a:lnTo>
                  <a:cubicBezTo>
                    <a:pt x="17" y="623"/>
                    <a:pt x="17" y="655"/>
                    <a:pt x="1" y="691"/>
                  </a:cubicBezTo>
                  <a:lnTo>
                    <a:pt x="1" y="707"/>
                  </a:lnTo>
                  <a:lnTo>
                    <a:pt x="17" y="707"/>
                  </a:lnTo>
                  <a:lnTo>
                    <a:pt x="17" y="691"/>
                  </a:lnTo>
                  <a:cubicBezTo>
                    <a:pt x="49" y="655"/>
                    <a:pt x="33" y="623"/>
                    <a:pt x="33" y="590"/>
                  </a:cubicBezTo>
                  <a:lnTo>
                    <a:pt x="33" y="538"/>
                  </a:lnTo>
                  <a:lnTo>
                    <a:pt x="33" y="336"/>
                  </a:lnTo>
                  <a:cubicBezTo>
                    <a:pt x="33" y="235"/>
                    <a:pt x="33" y="118"/>
                    <a:pt x="49" y="17"/>
                  </a:cubicBezTo>
                  <a:cubicBezTo>
                    <a:pt x="49" y="17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0"/>
            <p:cNvSpPr/>
            <p:nvPr/>
          </p:nvSpPr>
          <p:spPr>
            <a:xfrm>
              <a:off x="687655" y="3423332"/>
              <a:ext cx="137366" cy="152563"/>
            </a:xfrm>
            <a:custGeom>
              <a:avLst/>
              <a:gdLst/>
              <a:ahLst/>
              <a:cxnLst/>
              <a:rect l="l" t="t" r="r" b="b"/>
              <a:pathLst>
                <a:path w="1383" h="1536" extrusionOk="0">
                  <a:moveTo>
                    <a:pt x="1330" y="1"/>
                  </a:moveTo>
                  <a:cubicBezTo>
                    <a:pt x="1314" y="37"/>
                    <a:pt x="1314" y="86"/>
                    <a:pt x="1330" y="122"/>
                  </a:cubicBezTo>
                  <a:cubicBezTo>
                    <a:pt x="1330" y="171"/>
                    <a:pt x="1346" y="203"/>
                    <a:pt x="1297" y="223"/>
                  </a:cubicBezTo>
                  <a:cubicBezTo>
                    <a:pt x="1261" y="255"/>
                    <a:pt x="1213" y="255"/>
                    <a:pt x="1160" y="272"/>
                  </a:cubicBezTo>
                  <a:cubicBezTo>
                    <a:pt x="1144" y="288"/>
                    <a:pt x="1112" y="288"/>
                    <a:pt x="1079" y="304"/>
                  </a:cubicBezTo>
                  <a:cubicBezTo>
                    <a:pt x="825" y="389"/>
                    <a:pt x="554" y="474"/>
                    <a:pt x="287" y="575"/>
                  </a:cubicBezTo>
                  <a:lnTo>
                    <a:pt x="17" y="659"/>
                  </a:lnTo>
                  <a:lnTo>
                    <a:pt x="1" y="676"/>
                  </a:lnTo>
                  <a:lnTo>
                    <a:pt x="1" y="1011"/>
                  </a:lnTo>
                  <a:cubicBezTo>
                    <a:pt x="1" y="1180"/>
                    <a:pt x="1" y="1350"/>
                    <a:pt x="17" y="1536"/>
                  </a:cubicBezTo>
                  <a:lnTo>
                    <a:pt x="33" y="1536"/>
                  </a:lnTo>
                  <a:cubicBezTo>
                    <a:pt x="33" y="1536"/>
                    <a:pt x="49" y="1536"/>
                    <a:pt x="49" y="1516"/>
                  </a:cubicBezTo>
                  <a:cubicBezTo>
                    <a:pt x="17" y="1350"/>
                    <a:pt x="33" y="1180"/>
                    <a:pt x="33" y="1011"/>
                  </a:cubicBezTo>
                  <a:lnTo>
                    <a:pt x="33" y="692"/>
                  </a:lnTo>
                  <a:lnTo>
                    <a:pt x="304" y="591"/>
                  </a:lnTo>
                  <a:cubicBezTo>
                    <a:pt x="574" y="506"/>
                    <a:pt x="825" y="405"/>
                    <a:pt x="1095" y="324"/>
                  </a:cubicBezTo>
                  <a:cubicBezTo>
                    <a:pt x="1112" y="304"/>
                    <a:pt x="1144" y="304"/>
                    <a:pt x="1180" y="304"/>
                  </a:cubicBezTo>
                  <a:cubicBezTo>
                    <a:pt x="1229" y="288"/>
                    <a:pt x="1281" y="272"/>
                    <a:pt x="1314" y="255"/>
                  </a:cubicBezTo>
                  <a:cubicBezTo>
                    <a:pt x="1382" y="223"/>
                    <a:pt x="1362" y="171"/>
                    <a:pt x="1346" y="122"/>
                  </a:cubicBezTo>
                  <a:cubicBezTo>
                    <a:pt x="1346" y="86"/>
                    <a:pt x="1330" y="53"/>
                    <a:pt x="1346" y="21"/>
                  </a:cubicBezTo>
                  <a:cubicBezTo>
                    <a:pt x="1362" y="21"/>
                    <a:pt x="1346" y="1"/>
                    <a:pt x="1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0"/>
            <p:cNvSpPr/>
            <p:nvPr/>
          </p:nvSpPr>
          <p:spPr>
            <a:xfrm>
              <a:off x="669181" y="3593873"/>
              <a:ext cx="148988" cy="140545"/>
            </a:xfrm>
            <a:custGeom>
              <a:avLst/>
              <a:gdLst/>
              <a:ahLst/>
              <a:cxnLst/>
              <a:rect l="l" t="t" r="r" b="b"/>
              <a:pathLst>
                <a:path w="1500" h="1415" extrusionOk="0">
                  <a:moveTo>
                    <a:pt x="1483" y="1"/>
                  </a:moveTo>
                  <a:lnTo>
                    <a:pt x="1197" y="69"/>
                  </a:lnTo>
                  <a:cubicBezTo>
                    <a:pt x="978" y="138"/>
                    <a:pt x="740" y="203"/>
                    <a:pt x="506" y="271"/>
                  </a:cubicBezTo>
                  <a:cubicBezTo>
                    <a:pt x="437" y="288"/>
                    <a:pt x="372" y="304"/>
                    <a:pt x="304" y="340"/>
                  </a:cubicBezTo>
                  <a:cubicBezTo>
                    <a:pt x="235" y="356"/>
                    <a:pt x="187" y="372"/>
                    <a:pt x="118" y="389"/>
                  </a:cubicBezTo>
                  <a:cubicBezTo>
                    <a:pt x="33" y="425"/>
                    <a:pt x="1" y="457"/>
                    <a:pt x="1" y="558"/>
                  </a:cubicBezTo>
                  <a:lnTo>
                    <a:pt x="1" y="1164"/>
                  </a:lnTo>
                  <a:lnTo>
                    <a:pt x="1" y="1398"/>
                  </a:lnTo>
                  <a:cubicBezTo>
                    <a:pt x="1" y="1415"/>
                    <a:pt x="1" y="1415"/>
                    <a:pt x="17" y="1415"/>
                  </a:cubicBezTo>
                  <a:cubicBezTo>
                    <a:pt x="17" y="1415"/>
                    <a:pt x="33" y="1415"/>
                    <a:pt x="33" y="1398"/>
                  </a:cubicBezTo>
                  <a:lnTo>
                    <a:pt x="33" y="1164"/>
                  </a:lnTo>
                  <a:cubicBezTo>
                    <a:pt x="33" y="962"/>
                    <a:pt x="33" y="760"/>
                    <a:pt x="17" y="558"/>
                  </a:cubicBezTo>
                  <a:cubicBezTo>
                    <a:pt x="17" y="473"/>
                    <a:pt x="53" y="441"/>
                    <a:pt x="118" y="425"/>
                  </a:cubicBezTo>
                  <a:cubicBezTo>
                    <a:pt x="187" y="389"/>
                    <a:pt x="255" y="372"/>
                    <a:pt x="304" y="356"/>
                  </a:cubicBezTo>
                  <a:cubicBezTo>
                    <a:pt x="372" y="340"/>
                    <a:pt x="457" y="324"/>
                    <a:pt x="522" y="288"/>
                  </a:cubicBezTo>
                  <a:cubicBezTo>
                    <a:pt x="740" y="239"/>
                    <a:pt x="978" y="170"/>
                    <a:pt x="1213" y="102"/>
                  </a:cubicBezTo>
                  <a:lnTo>
                    <a:pt x="1483" y="21"/>
                  </a:lnTo>
                  <a:cubicBezTo>
                    <a:pt x="1500" y="21"/>
                    <a:pt x="1500" y="21"/>
                    <a:pt x="1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0"/>
            <p:cNvSpPr/>
            <p:nvPr/>
          </p:nvSpPr>
          <p:spPr>
            <a:xfrm>
              <a:off x="1257880" y="1940111"/>
              <a:ext cx="215535" cy="75785"/>
            </a:xfrm>
            <a:custGeom>
              <a:avLst/>
              <a:gdLst/>
              <a:ahLst/>
              <a:cxnLst/>
              <a:rect l="l" t="t" r="r" b="b"/>
              <a:pathLst>
                <a:path w="2170" h="763" extrusionOk="0">
                  <a:moveTo>
                    <a:pt x="1547" y="0"/>
                  </a:moveTo>
                  <a:cubicBezTo>
                    <a:pt x="1507" y="0"/>
                    <a:pt x="1464" y="14"/>
                    <a:pt x="1414" y="40"/>
                  </a:cubicBezTo>
                  <a:cubicBezTo>
                    <a:pt x="1228" y="157"/>
                    <a:pt x="1026" y="258"/>
                    <a:pt x="824" y="343"/>
                  </a:cubicBezTo>
                  <a:cubicBezTo>
                    <a:pt x="755" y="391"/>
                    <a:pt x="671" y="427"/>
                    <a:pt x="590" y="460"/>
                  </a:cubicBezTo>
                  <a:cubicBezTo>
                    <a:pt x="537" y="492"/>
                    <a:pt x="489" y="512"/>
                    <a:pt x="420" y="545"/>
                  </a:cubicBezTo>
                  <a:cubicBezTo>
                    <a:pt x="287" y="613"/>
                    <a:pt x="149" y="694"/>
                    <a:pt x="16" y="730"/>
                  </a:cubicBezTo>
                  <a:cubicBezTo>
                    <a:pt x="0" y="730"/>
                    <a:pt x="0" y="747"/>
                    <a:pt x="0" y="747"/>
                  </a:cubicBezTo>
                  <a:lnTo>
                    <a:pt x="16" y="763"/>
                  </a:lnTo>
                  <a:cubicBezTo>
                    <a:pt x="166" y="714"/>
                    <a:pt x="303" y="646"/>
                    <a:pt x="436" y="577"/>
                  </a:cubicBezTo>
                  <a:cubicBezTo>
                    <a:pt x="489" y="545"/>
                    <a:pt x="553" y="512"/>
                    <a:pt x="606" y="476"/>
                  </a:cubicBezTo>
                  <a:cubicBezTo>
                    <a:pt x="691" y="444"/>
                    <a:pt x="755" y="411"/>
                    <a:pt x="840" y="375"/>
                  </a:cubicBezTo>
                  <a:cubicBezTo>
                    <a:pt x="1042" y="274"/>
                    <a:pt x="1244" y="189"/>
                    <a:pt x="1430" y="72"/>
                  </a:cubicBezTo>
                  <a:cubicBezTo>
                    <a:pt x="1475" y="47"/>
                    <a:pt x="1515" y="34"/>
                    <a:pt x="1552" y="34"/>
                  </a:cubicBezTo>
                  <a:cubicBezTo>
                    <a:pt x="1612" y="34"/>
                    <a:pt x="1664" y="68"/>
                    <a:pt x="1717" y="141"/>
                  </a:cubicBezTo>
                  <a:cubicBezTo>
                    <a:pt x="1850" y="326"/>
                    <a:pt x="1951" y="460"/>
                    <a:pt x="2036" y="613"/>
                  </a:cubicBezTo>
                  <a:cubicBezTo>
                    <a:pt x="2068" y="662"/>
                    <a:pt x="2105" y="694"/>
                    <a:pt x="2137" y="714"/>
                  </a:cubicBezTo>
                  <a:lnTo>
                    <a:pt x="2169" y="714"/>
                  </a:lnTo>
                  <a:lnTo>
                    <a:pt x="2153" y="694"/>
                  </a:lnTo>
                  <a:cubicBezTo>
                    <a:pt x="2121" y="662"/>
                    <a:pt x="2105" y="646"/>
                    <a:pt x="2068" y="593"/>
                  </a:cubicBezTo>
                  <a:cubicBezTo>
                    <a:pt x="1967" y="444"/>
                    <a:pt x="1866" y="310"/>
                    <a:pt x="1733" y="124"/>
                  </a:cubicBezTo>
                  <a:cubicBezTo>
                    <a:pt x="1670" y="39"/>
                    <a:pt x="1613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0"/>
            <p:cNvSpPr/>
            <p:nvPr/>
          </p:nvSpPr>
          <p:spPr>
            <a:xfrm>
              <a:off x="1643857" y="2838407"/>
              <a:ext cx="6853" cy="70223"/>
            </a:xfrm>
            <a:custGeom>
              <a:avLst/>
              <a:gdLst/>
              <a:ahLst/>
              <a:cxnLst/>
              <a:rect l="l" t="t" r="r" b="b"/>
              <a:pathLst>
                <a:path w="69" h="707" extrusionOk="0">
                  <a:moveTo>
                    <a:pt x="53" y="0"/>
                  </a:moveTo>
                  <a:cubicBezTo>
                    <a:pt x="53" y="0"/>
                    <a:pt x="37" y="0"/>
                    <a:pt x="37" y="16"/>
                  </a:cubicBezTo>
                  <a:cubicBezTo>
                    <a:pt x="16" y="117"/>
                    <a:pt x="16" y="234"/>
                    <a:pt x="16" y="335"/>
                  </a:cubicBezTo>
                  <a:lnTo>
                    <a:pt x="16" y="558"/>
                  </a:lnTo>
                  <a:lnTo>
                    <a:pt x="16" y="590"/>
                  </a:lnTo>
                  <a:cubicBezTo>
                    <a:pt x="16" y="622"/>
                    <a:pt x="37" y="659"/>
                    <a:pt x="16" y="675"/>
                  </a:cubicBezTo>
                  <a:cubicBezTo>
                    <a:pt x="0" y="691"/>
                    <a:pt x="0" y="691"/>
                    <a:pt x="16" y="691"/>
                  </a:cubicBezTo>
                  <a:lnTo>
                    <a:pt x="16" y="707"/>
                  </a:lnTo>
                  <a:lnTo>
                    <a:pt x="37" y="691"/>
                  </a:lnTo>
                  <a:cubicBezTo>
                    <a:pt x="53" y="659"/>
                    <a:pt x="53" y="622"/>
                    <a:pt x="53" y="590"/>
                  </a:cubicBezTo>
                  <a:lnTo>
                    <a:pt x="53" y="558"/>
                  </a:lnTo>
                  <a:lnTo>
                    <a:pt x="53" y="335"/>
                  </a:lnTo>
                  <a:cubicBezTo>
                    <a:pt x="53" y="234"/>
                    <a:pt x="53" y="117"/>
                    <a:pt x="69" y="16"/>
                  </a:cubicBezTo>
                  <a:cubicBezTo>
                    <a:pt x="69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0"/>
            <p:cNvSpPr/>
            <p:nvPr/>
          </p:nvSpPr>
          <p:spPr>
            <a:xfrm>
              <a:off x="2086747" y="2838407"/>
              <a:ext cx="95650" cy="130414"/>
            </a:xfrm>
            <a:custGeom>
              <a:avLst/>
              <a:gdLst/>
              <a:ahLst/>
              <a:cxnLst/>
              <a:rect l="l" t="t" r="r" b="b"/>
              <a:pathLst>
                <a:path w="963" h="1313" extrusionOk="0">
                  <a:moveTo>
                    <a:pt x="1" y="0"/>
                  </a:moveTo>
                  <a:cubicBezTo>
                    <a:pt x="1" y="16"/>
                    <a:pt x="1" y="16"/>
                    <a:pt x="21" y="16"/>
                  </a:cubicBezTo>
                  <a:cubicBezTo>
                    <a:pt x="53" y="32"/>
                    <a:pt x="70" y="69"/>
                    <a:pt x="86" y="101"/>
                  </a:cubicBezTo>
                  <a:cubicBezTo>
                    <a:pt x="102" y="101"/>
                    <a:pt x="102" y="101"/>
                    <a:pt x="102" y="117"/>
                  </a:cubicBezTo>
                  <a:cubicBezTo>
                    <a:pt x="187" y="218"/>
                    <a:pt x="255" y="335"/>
                    <a:pt x="340" y="457"/>
                  </a:cubicBezTo>
                  <a:cubicBezTo>
                    <a:pt x="457" y="659"/>
                    <a:pt x="591" y="840"/>
                    <a:pt x="728" y="1042"/>
                  </a:cubicBezTo>
                  <a:cubicBezTo>
                    <a:pt x="744" y="1062"/>
                    <a:pt x="760" y="1095"/>
                    <a:pt x="777" y="1127"/>
                  </a:cubicBezTo>
                  <a:cubicBezTo>
                    <a:pt x="809" y="1196"/>
                    <a:pt x="861" y="1281"/>
                    <a:pt x="946" y="1313"/>
                  </a:cubicBezTo>
                  <a:lnTo>
                    <a:pt x="962" y="1313"/>
                  </a:lnTo>
                  <a:lnTo>
                    <a:pt x="962" y="1297"/>
                  </a:lnTo>
                  <a:lnTo>
                    <a:pt x="962" y="1281"/>
                  </a:lnTo>
                  <a:cubicBezTo>
                    <a:pt x="878" y="1264"/>
                    <a:pt x="845" y="1196"/>
                    <a:pt x="793" y="1111"/>
                  </a:cubicBezTo>
                  <a:cubicBezTo>
                    <a:pt x="793" y="1079"/>
                    <a:pt x="777" y="1062"/>
                    <a:pt x="760" y="1026"/>
                  </a:cubicBezTo>
                  <a:cubicBezTo>
                    <a:pt x="607" y="840"/>
                    <a:pt x="490" y="638"/>
                    <a:pt x="356" y="436"/>
                  </a:cubicBezTo>
                  <a:cubicBezTo>
                    <a:pt x="272" y="319"/>
                    <a:pt x="203" y="218"/>
                    <a:pt x="122" y="101"/>
                  </a:cubicBezTo>
                  <a:lnTo>
                    <a:pt x="122" y="85"/>
                  </a:lnTo>
                  <a:cubicBezTo>
                    <a:pt x="86" y="53"/>
                    <a:pt x="70" y="16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0"/>
            <p:cNvSpPr/>
            <p:nvPr/>
          </p:nvSpPr>
          <p:spPr>
            <a:xfrm>
              <a:off x="511949" y="2368500"/>
              <a:ext cx="128924" cy="170640"/>
            </a:xfrm>
            <a:custGeom>
              <a:avLst/>
              <a:gdLst/>
              <a:ahLst/>
              <a:cxnLst/>
              <a:rect l="l" t="t" r="r" b="b"/>
              <a:pathLst>
                <a:path w="1298" h="1718" extrusionOk="0">
                  <a:moveTo>
                    <a:pt x="1281" y="1"/>
                  </a:moveTo>
                  <a:cubicBezTo>
                    <a:pt x="1212" y="85"/>
                    <a:pt x="1232" y="186"/>
                    <a:pt x="1249" y="271"/>
                  </a:cubicBezTo>
                  <a:cubicBezTo>
                    <a:pt x="1265" y="405"/>
                    <a:pt x="1265" y="558"/>
                    <a:pt x="1249" y="691"/>
                  </a:cubicBezTo>
                  <a:cubicBezTo>
                    <a:pt x="1249" y="809"/>
                    <a:pt x="1249" y="926"/>
                    <a:pt x="1265" y="1047"/>
                  </a:cubicBezTo>
                  <a:cubicBezTo>
                    <a:pt x="1265" y="1095"/>
                    <a:pt x="1232" y="1112"/>
                    <a:pt x="1196" y="1128"/>
                  </a:cubicBezTo>
                  <a:lnTo>
                    <a:pt x="1164" y="1128"/>
                  </a:lnTo>
                  <a:cubicBezTo>
                    <a:pt x="877" y="1281"/>
                    <a:pt x="574" y="1431"/>
                    <a:pt x="271" y="1568"/>
                  </a:cubicBezTo>
                  <a:lnTo>
                    <a:pt x="0" y="1685"/>
                  </a:lnTo>
                  <a:lnTo>
                    <a:pt x="0" y="1701"/>
                  </a:lnTo>
                  <a:lnTo>
                    <a:pt x="20" y="1717"/>
                  </a:lnTo>
                  <a:lnTo>
                    <a:pt x="271" y="1600"/>
                  </a:lnTo>
                  <a:cubicBezTo>
                    <a:pt x="574" y="1451"/>
                    <a:pt x="877" y="1297"/>
                    <a:pt x="1180" y="1164"/>
                  </a:cubicBezTo>
                  <a:cubicBezTo>
                    <a:pt x="1196" y="1164"/>
                    <a:pt x="1196" y="1148"/>
                    <a:pt x="1196" y="1148"/>
                  </a:cubicBezTo>
                  <a:cubicBezTo>
                    <a:pt x="1249" y="1128"/>
                    <a:pt x="1297" y="1112"/>
                    <a:pt x="1281" y="1047"/>
                  </a:cubicBezTo>
                  <a:lnTo>
                    <a:pt x="1281" y="691"/>
                  </a:lnTo>
                  <a:cubicBezTo>
                    <a:pt x="1281" y="558"/>
                    <a:pt x="1281" y="405"/>
                    <a:pt x="1265" y="271"/>
                  </a:cubicBezTo>
                  <a:lnTo>
                    <a:pt x="1265" y="255"/>
                  </a:lnTo>
                  <a:cubicBezTo>
                    <a:pt x="1265" y="203"/>
                    <a:pt x="1249" y="85"/>
                    <a:pt x="1297" y="17"/>
                  </a:cubicBezTo>
                  <a:lnTo>
                    <a:pt x="12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0"/>
            <p:cNvSpPr/>
            <p:nvPr/>
          </p:nvSpPr>
          <p:spPr>
            <a:xfrm>
              <a:off x="1257880" y="1358961"/>
              <a:ext cx="155344" cy="93663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1547" y="1"/>
                  </a:moveTo>
                  <a:cubicBezTo>
                    <a:pt x="1398" y="49"/>
                    <a:pt x="1260" y="134"/>
                    <a:pt x="1127" y="219"/>
                  </a:cubicBezTo>
                  <a:cubicBezTo>
                    <a:pt x="1075" y="251"/>
                    <a:pt x="1010" y="304"/>
                    <a:pt x="941" y="336"/>
                  </a:cubicBezTo>
                  <a:cubicBezTo>
                    <a:pt x="808" y="405"/>
                    <a:pt x="671" y="486"/>
                    <a:pt x="537" y="570"/>
                  </a:cubicBezTo>
                  <a:cubicBezTo>
                    <a:pt x="404" y="655"/>
                    <a:pt x="250" y="740"/>
                    <a:pt x="101" y="825"/>
                  </a:cubicBezTo>
                  <a:cubicBezTo>
                    <a:pt x="48" y="857"/>
                    <a:pt x="32" y="890"/>
                    <a:pt x="0" y="926"/>
                  </a:cubicBezTo>
                  <a:cubicBezTo>
                    <a:pt x="0" y="942"/>
                    <a:pt x="0" y="942"/>
                    <a:pt x="16" y="942"/>
                  </a:cubicBezTo>
                  <a:lnTo>
                    <a:pt x="32" y="942"/>
                  </a:lnTo>
                  <a:cubicBezTo>
                    <a:pt x="48" y="910"/>
                    <a:pt x="65" y="873"/>
                    <a:pt x="117" y="841"/>
                  </a:cubicBezTo>
                  <a:cubicBezTo>
                    <a:pt x="267" y="772"/>
                    <a:pt x="404" y="671"/>
                    <a:pt x="553" y="587"/>
                  </a:cubicBezTo>
                  <a:cubicBezTo>
                    <a:pt x="691" y="522"/>
                    <a:pt x="824" y="437"/>
                    <a:pt x="957" y="352"/>
                  </a:cubicBezTo>
                  <a:cubicBezTo>
                    <a:pt x="1026" y="320"/>
                    <a:pt x="1075" y="284"/>
                    <a:pt x="1143" y="235"/>
                  </a:cubicBezTo>
                  <a:cubicBezTo>
                    <a:pt x="1260" y="166"/>
                    <a:pt x="1398" y="82"/>
                    <a:pt x="1547" y="33"/>
                  </a:cubicBezTo>
                  <a:lnTo>
                    <a:pt x="1563" y="17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0"/>
            <p:cNvSpPr/>
            <p:nvPr/>
          </p:nvSpPr>
          <p:spPr>
            <a:xfrm>
              <a:off x="1189246" y="1948852"/>
              <a:ext cx="3278" cy="73898"/>
            </a:xfrm>
            <a:custGeom>
              <a:avLst/>
              <a:gdLst/>
              <a:ahLst/>
              <a:cxnLst/>
              <a:rect l="l" t="t" r="r" b="b"/>
              <a:pathLst>
                <a:path w="33" h="744" extrusionOk="0">
                  <a:moveTo>
                    <a:pt x="0" y="0"/>
                  </a:moveTo>
                  <a:lnTo>
                    <a:pt x="0" y="20"/>
                  </a:lnTo>
                  <a:cubicBezTo>
                    <a:pt x="16" y="170"/>
                    <a:pt x="16" y="323"/>
                    <a:pt x="0" y="457"/>
                  </a:cubicBezTo>
                  <a:lnTo>
                    <a:pt x="0" y="727"/>
                  </a:lnTo>
                  <a:lnTo>
                    <a:pt x="16" y="743"/>
                  </a:lnTo>
                  <a:cubicBezTo>
                    <a:pt x="33" y="743"/>
                    <a:pt x="33" y="727"/>
                    <a:pt x="33" y="727"/>
                  </a:cubicBezTo>
                  <a:lnTo>
                    <a:pt x="33" y="457"/>
                  </a:lnTo>
                  <a:cubicBezTo>
                    <a:pt x="33" y="323"/>
                    <a:pt x="33" y="170"/>
                    <a:pt x="16" y="20"/>
                  </a:cubicBezTo>
                  <a:cubicBezTo>
                    <a:pt x="16" y="20"/>
                    <a:pt x="16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0"/>
            <p:cNvSpPr/>
            <p:nvPr/>
          </p:nvSpPr>
          <p:spPr>
            <a:xfrm>
              <a:off x="456923" y="1855288"/>
              <a:ext cx="182261" cy="223978"/>
            </a:xfrm>
            <a:custGeom>
              <a:avLst/>
              <a:gdLst/>
              <a:ahLst/>
              <a:cxnLst/>
              <a:rect l="l" t="t" r="r" b="b"/>
              <a:pathLst>
                <a:path w="1835" h="2255" extrusionOk="0">
                  <a:moveTo>
                    <a:pt x="1766" y="1"/>
                  </a:moveTo>
                  <a:lnTo>
                    <a:pt x="1665" y="70"/>
                  </a:lnTo>
                  <a:cubicBezTo>
                    <a:pt x="1601" y="102"/>
                    <a:pt x="1532" y="134"/>
                    <a:pt x="1447" y="187"/>
                  </a:cubicBezTo>
                  <a:lnTo>
                    <a:pt x="473" y="740"/>
                  </a:lnTo>
                  <a:cubicBezTo>
                    <a:pt x="453" y="740"/>
                    <a:pt x="453" y="740"/>
                    <a:pt x="473" y="760"/>
                  </a:cubicBezTo>
                  <a:lnTo>
                    <a:pt x="490" y="760"/>
                  </a:lnTo>
                  <a:lnTo>
                    <a:pt x="1463" y="203"/>
                  </a:lnTo>
                  <a:cubicBezTo>
                    <a:pt x="1532" y="171"/>
                    <a:pt x="1617" y="118"/>
                    <a:pt x="1685" y="86"/>
                  </a:cubicBezTo>
                  <a:lnTo>
                    <a:pt x="1786" y="33"/>
                  </a:lnTo>
                  <a:cubicBezTo>
                    <a:pt x="1819" y="70"/>
                    <a:pt x="1819" y="102"/>
                    <a:pt x="1819" y="134"/>
                  </a:cubicBezTo>
                  <a:lnTo>
                    <a:pt x="1819" y="154"/>
                  </a:lnTo>
                  <a:lnTo>
                    <a:pt x="1819" y="437"/>
                  </a:lnTo>
                  <a:lnTo>
                    <a:pt x="1819" y="1164"/>
                  </a:lnTo>
                  <a:cubicBezTo>
                    <a:pt x="1819" y="1213"/>
                    <a:pt x="1803" y="1245"/>
                    <a:pt x="1734" y="1281"/>
                  </a:cubicBezTo>
                  <a:cubicBezTo>
                    <a:pt x="1382" y="1467"/>
                    <a:pt x="1027" y="1669"/>
                    <a:pt x="692" y="1871"/>
                  </a:cubicBezTo>
                  <a:cubicBezTo>
                    <a:pt x="538" y="1936"/>
                    <a:pt x="405" y="2021"/>
                    <a:pt x="272" y="2106"/>
                  </a:cubicBezTo>
                  <a:cubicBezTo>
                    <a:pt x="203" y="2138"/>
                    <a:pt x="150" y="2174"/>
                    <a:pt x="86" y="2190"/>
                  </a:cubicBezTo>
                  <a:cubicBezTo>
                    <a:pt x="70" y="2207"/>
                    <a:pt x="33" y="2223"/>
                    <a:pt x="17" y="2239"/>
                  </a:cubicBezTo>
                  <a:cubicBezTo>
                    <a:pt x="1" y="2239"/>
                    <a:pt x="1" y="2255"/>
                    <a:pt x="1" y="2255"/>
                  </a:cubicBezTo>
                  <a:lnTo>
                    <a:pt x="17" y="2255"/>
                  </a:lnTo>
                  <a:cubicBezTo>
                    <a:pt x="49" y="2239"/>
                    <a:pt x="70" y="2239"/>
                    <a:pt x="102" y="2223"/>
                  </a:cubicBezTo>
                  <a:cubicBezTo>
                    <a:pt x="171" y="2190"/>
                    <a:pt x="219" y="2154"/>
                    <a:pt x="288" y="2122"/>
                  </a:cubicBezTo>
                  <a:cubicBezTo>
                    <a:pt x="421" y="2053"/>
                    <a:pt x="554" y="1972"/>
                    <a:pt x="692" y="1887"/>
                  </a:cubicBezTo>
                  <a:cubicBezTo>
                    <a:pt x="1043" y="1702"/>
                    <a:pt x="1399" y="1500"/>
                    <a:pt x="1750" y="1298"/>
                  </a:cubicBezTo>
                  <a:cubicBezTo>
                    <a:pt x="1819" y="1265"/>
                    <a:pt x="1835" y="1229"/>
                    <a:pt x="1835" y="1164"/>
                  </a:cubicBezTo>
                  <a:lnTo>
                    <a:pt x="1835" y="437"/>
                  </a:lnTo>
                  <a:lnTo>
                    <a:pt x="1835" y="154"/>
                  </a:lnTo>
                  <a:lnTo>
                    <a:pt x="1835" y="134"/>
                  </a:lnTo>
                  <a:cubicBezTo>
                    <a:pt x="1835" y="86"/>
                    <a:pt x="1835" y="33"/>
                    <a:pt x="1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0"/>
            <p:cNvSpPr/>
            <p:nvPr/>
          </p:nvSpPr>
          <p:spPr>
            <a:xfrm>
              <a:off x="888292" y="2616117"/>
              <a:ext cx="6953" cy="71911"/>
            </a:xfrm>
            <a:custGeom>
              <a:avLst/>
              <a:gdLst/>
              <a:ahLst/>
              <a:cxnLst/>
              <a:rect l="l" t="t" r="r" b="b"/>
              <a:pathLst>
                <a:path w="70" h="724" extrusionOk="0">
                  <a:moveTo>
                    <a:pt x="17" y="0"/>
                  </a:moveTo>
                  <a:lnTo>
                    <a:pt x="17" y="133"/>
                  </a:lnTo>
                  <a:lnTo>
                    <a:pt x="17" y="420"/>
                  </a:lnTo>
                  <a:lnTo>
                    <a:pt x="17" y="473"/>
                  </a:lnTo>
                  <a:cubicBezTo>
                    <a:pt x="0" y="554"/>
                    <a:pt x="0" y="638"/>
                    <a:pt x="33" y="707"/>
                  </a:cubicBezTo>
                  <a:lnTo>
                    <a:pt x="49" y="723"/>
                  </a:lnTo>
                  <a:cubicBezTo>
                    <a:pt x="69" y="723"/>
                    <a:pt x="69" y="707"/>
                    <a:pt x="69" y="707"/>
                  </a:cubicBezTo>
                  <a:cubicBezTo>
                    <a:pt x="33" y="622"/>
                    <a:pt x="33" y="554"/>
                    <a:pt x="33" y="473"/>
                  </a:cubicBezTo>
                  <a:lnTo>
                    <a:pt x="33" y="420"/>
                  </a:lnTo>
                  <a:lnTo>
                    <a:pt x="33" y="1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0"/>
            <p:cNvSpPr/>
            <p:nvPr/>
          </p:nvSpPr>
          <p:spPr>
            <a:xfrm>
              <a:off x="1921470" y="3042221"/>
              <a:ext cx="150577" cy="240863"/>
            </a:xfrm>
            <a:custGeom>
              <a:avLst/>
              <a:gdLst/>
              <a:ahLst/>
              <a:cxnLst/>
              <a:rect l="l" t="t" r="r" b="b"/>
              <a:pathLst>
                <a:path w="1516" h="2425" extrusionOk="0">
                  <a:moveTo>
                    <a:pt x="49" y="0"/>
                  </a:moveTo>
                  <a:cubicBezTo>
                    <a:pt x="33" y="37"/>
                    <a:pt x="17" y="69"/>
                    <a:pt x="33" y="101"/>
                  </a:cubicBezTo>
                  <a:cubicBezTo>
                    <a:pt x="49" y="170"/>
                    <a:pt x="49" y="255"/>
                    <a:pt x="33" y="340"/>
                  </a:cubicBezTo>
                  <a:cubicBezTo>
                    <a:pt x="1" y="505"/>
                    <a:pt x="85" y="626"/>
                    <a:pt x="186" y="760"/>
                  </a:cubicBezTo>
                  <a:cubicBezTo>
                    <a:pt x="352" y="945"/>
                    <a:pt x="506" y="1147"/>
                    <a:pt x="655" y="1349"/>
                  </a:cubicBezTo>
                  <a:cubicBezTo>
                    <a:pt x="825" y="1551"/>
                    <a:pt x="994" y="1753"/>
                    <a:pt x="1160" y="1972"/>
                  </a:cubicBezTo>
                  <a:cubicBezTo>
                    <a:pt x="1196" y="2004"/>
                    <a:pt x="1213" y="2040"/>
                    <a:pt x="1245" y="2073"/>
                  </a:cubicBezTo>
                  <a:cubicBezTo>
                    <a:pt x="1297" y="2141"/>
                    <a:pt x="1346" y="2206"/>
                    <a:pt x="1415" y="2275"/>
                  </a:cubicBezTo>
                  <a:cubicBezTo>
                    <a:pt x="1447" y="2291"/>
                    <a:pt x="1499" y="2343"/>
                    <a:pt x="1483" y="2408"/>
                  </a:cubicBezTo>
                  <a:cubicBezTo>
                    <a:pt x="1483" y="2424"/>
                    <a:pt x="1483" y="2424"/>
                    <a:pt x="1499" y="2424"/>
                  </a:cubicBezTo>
                  <a:lnTo>
                    <a:pt x="1516" y="2424"/>
                  </a:lnTo>
                  <a:cubicBezTo>
                    <a:pt x="1516" y="2343"/>
                    <a:pt x="1463" y="2275"/>
                    <a:pt x="1431" y="2258"/>
                  </a:cubicBezTo>
                  <a:cubicBezTo>
                    <a:pt x="1362" y="2190"/>
                    <a:pt x="1314" y="2121"/>
                    <a:pt x="1261" y="2056"/>
                  </a:cubicBezTo>
                  <a:cubicBezTo>
                    <a:pt x="1245" y="2020"/>
                    <a:pt x="1213" y="1988"/>
                    <a:pt x="1180" y="1955"/>
                  </a:cubicBezTo>
                  <a:cubicBezTo>
                    <a:pt x="1011" y="1737"/>
                    <a:pt x="841" y="1535"/>
                    <a:pt x="691" y="1333"/>
                  </a:cubicBezTo>
                  <a:cubicBezTo>
                    <a:pt x="522" y="1131"/>
                    <a:pt x="372" y="929"/>
                    <a:pt x="203" y="744"/>
                  </a:cubicBezTo>
                  <a:cubicBezTo>
                    <a:pt x="102" y="626"/>
                    <a:pt x="33" y="505"/>
                    <a:pt x="69" y="340"/>
                  </a:cubicBezTo>
                  <a:cubicBezTo>
                    <a:pt x="85" y="255"/>
                    <a:pt x="69" y="170"/>
                    <a:pt x="49" y="85"/>
                  </a:cubicBezTo>
                  <a:cubicBezTo>
                    <a:pt x="49" y="69"/>
                    <a:pt x="49" y="53"/>
                    <a:pt x="69" y="2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0"/>
            <p:cNvSpPr/>
            <p:nvPr/>
          </p:nvSpPr>
          <p:spPr>
            <a:xfrm>
              <a:off x="1266223" y="2547484"/>
              <a:ext cx="212357" cy="160609"/>
            </a:xfrm>
            <a:custGeom>
              <a:avLst/>
              <a:gdLst/>
              <a:ahLst/>
              <a:cxnLst/>
              <a:rect l="l" t="t" r="r" b="b"/>
              <a:pathLst>
                <a:path w="2138" h="1617" extrusionOk="0">
                  <a:moveTo>
                    <a:pt x="1457" y="1"/>
                  </a:moveTo>
                  <a:cubicBezTo>
                    <a:pt x="1431" y="1"/>
                    <a:pt x="1405" y="6"/>
                    <a:pt x="1378" y="16"/>
                  </a:cubicBezTo>
                  <a:cubicBezTo>
                    <a:pt x="1213" y="85"/>
                    <a:pt x="1059" y="154"/>
                    <a:pt x="910" y="218"/>
                  </a:cubicBezTo>
                  <a:cubicBezTo>
                    <a:pt x="639" y="336"/>
                    <a:pt x="368" y="457"/>
                    <a:pt x="82" y="558"/>
                  </a:cubicBezTo>
                  <a:cubicBezTo>
                    <a:pt x="17" y="574"/>
                    <a:pt x="17" y="639"/>
                    <a:pt x="17" y="691"/>
                  </a:cubicBezTo>
                  <a:lnTo>
                    <a:pt x="17" y="1043"/>
                  </a:lnTo>
                  <a:lnTo>
                    <a:pt x="17" y="1313"/>
                  </a:lnTo>
                  <a:lnTo>
                    <a:pt x="17" y="1382"/>
                  </a:lnTo>
                  <a:cubicBezTo>
                    <a:pt x="1" y="1414"/>
                    <a:pt x="1" y="1467"/>
                    <a:pt x="33" y="1515"/>
                  </a:cubicBezTo>
                  <a:lnTo>
                    <a:pt x="49" y="1515"/>
                  </a:lnTo>
                  <a:lnTo>
                    <a:pt x="49" y="1499"/>
                  </a:lnTo>
                  <a:cubicBezTo>
                    <a:pt x="33" y="1467"/>
                    <a:pt x="33" y="1414"/>
                    <a:pt x="33" y="1382"/>
                  </a:cubicBezTo>
                  <a:cubicBezTo>
                    <a:pt x="33" y="1366"/>
                    <a:pt x="49" y="1329"/>
                    <a:pt x="49" y="1313"/>
                  </a:cubicBezTo>
                  <a:cubicBezTo>
                    <a:pt x="33" y="1228"/>
                    <a:pt x="49" y="1144"/>
                    <a:pt x="49" y="1043"/>
                  </a:cubicBezTo>
                  <a:cubicBezTo>
                    <a:pt x="49" y="925"/>
                    <a:pt x="49" y="808"/>
                    <a:pt x="33" y="691"/>
                  </a:cubicBezTo>
                  <a:cubicBezTo>
                    <a:pt x="33" y="639"/>
                    <a:pt x="49" y="590"/>
                    <a:pt x="102" y="574"/>
                  </a:cubicBezTo>
                  <a:cubicBezTo>
                    <a:pt x="368" y="473"/>
                    <a:pt x="655" y="356"/>
                    <a:pt x="910" y="255"/>
                  </a:cubicBezTo>
                  <a:cubicBezTo>
                    <a:pt x="1059" y="186"/>
                    <a:pt x="1229" y="101"/>
                    <a:pt x="1378" y="53"/>
                  </a:cubicBezTo>
                  <a:cubicBezTo>
                    <a:pt x="1412" y="38"/>
                    <a:pt x="1443" y="30"/>
                    <a:pt x="1471" y="30"/>
                  </a:cubicBezTo>
                  <a:cubicBezTo>
                    <a:pt x="1514" y="30"/>
                    <a:pt x="1551" y="50"/>
                    <a:pt x="1580" y="101"/>
                  </a:cubicBezTo>
                  <a:cubicBezTo>
                    <a:pt x="1617" y="134"/>
                    <a:pt x="1649" y="186"/>
                    <a:pt x="1681" y="218"/>
                  </a:cubicBezTo>
                  <a:cubicBezTo>
                    <a:pt x="1782" y="356"/>
                    <a:pt x="1899" y="505"/>
                    <a:pt x="2021" y="639"/>
                  </a:cubicBezTo>
                  <a:cubicBezTo>
                    <a:pt x="2069" y="691"/>
                    <a:pt x="2085" y="760"/>
                    <a:pt x="2101" y="861"/>
                  </a:cubicBezTo>
                  <a:cubicBezTo>
                    <a:pt x="2101" y="942"/>
                    <a:pt x="2101" y="1026"/>
                    <a:pt x="2085" y="1127"/>
                  </a:cubicBezTo>
                  <a:cubicBezTo>
                    <a:pt x="2085" y="1245"/>
                    <a:pt x="2069" y="1382"/>
                    <a:pt x="2101" y="1515"/>
                  </a:cubicBezTo>
                  <a:cubicBezTo>
                    <a:pt x="2101" y="1531"/>
                    <a:pt x="2085" y="1568"/>
                    <a:pt x="2053" y="1584"/>
                  </a:cubicBezTo>
                  <a:lnTo>
                    <a:pt x="2053" y="1600"/>
                  </a:lnTo>
                  <a:lnTo>
                    <a:pt x="2053" y="1616"/>
                  </a:lnTo>
                  <a:lnTo>
                    <a:pt x="2069" y="1616"/>
                  </a:lnTo>
                  <a:lnTo>
                    <a:pt x="2069" y="1600"/>
                  </a:lnTo>
                  <a:cubicBezTo>
                    <a:pt x="2101" y="1584"/>
                    <a:pt x="2138" y="1547"/>
                    <a:pt x="2122" y="1499"/>
                  </a:cubicBezTo>
                  <a:cubicBezTo>
                    <a:pt x="2101" y="1382"/>
                    <a:pt x="2101" y="1245"/>
                    <a:pt x="2122" y="1127"/>
                  </a:cubicBezTo>
                  <a:lnTo>
                    <a:pt x="2122" y="861"/>
                  </a:lnTo>
                  <a:cubicBezTo>
                    <a:pt x="2122" y="776"/>
                    <a:pt x="2101" y="707"/>
                    <a:pt x="2037" y="622"/>
                  </a:cubicBezTo>
                  <a:cubicBezTo>
                    <a:pt x="1920" y="489"/>
                    <a:pt x="1819" y="336"/>
                    <a:pt x="1698" y="202"/>
                  </a:cubicBezTo>
                  <a:cubicBezTo>
                    <a:pt x="1665" y="170"/>
                    <a:pt x="1633" y="117"/>
                    <a:pt x="1597" y="85"/>
                  </a:cubicBezTo>
                  <a:cubicBezTo>
                    <a:pt x="1563" y="27"/>
                    <a:pt x="1513" y="1"/>
                    <a:pt x="1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0"/>
            <p:cNvSpPr/>
            <p:nvPr/>
          </p:nvSpPr>
          <p:spPr>
            <a:xfrm>
              <a:off x="1924649" y="2161507"/>
              <a:ext cx="118892" cy="240764"/>
            </a:xfrm>
            <a:custGeom>
              <a:avLst/>
              <a:gdLst/>
              <a:ahLst/>
              <a:cxnLst/>
              <a:rect l="l" t="t" r="r" b="b"/>
              <a:pathLst>
                <a:path w="1197" h="2424" extrusionOk="0">
                  <a:moveTo>
                    <a:pt x="37" y="0"/>
                  </a:moveTo>
                  <a:lnTo>
                    <a:pt x="17" y="16"/>
                  </a:lnTo>
                  <a:cubicBezTo>
                    <a:pt x="1" y="101"/>
                    <a:pt x="1" y="202"/>
                    <a:pt x="1" y="283"/>
                  </a:cubicBezTo>
                  <a:lnTo>
                    <a:pt x="1" y="469"/>
                  </a:lnTo>
                  <a:cubicBezTo>
                    <a:pt x="1" y="485"/>
                    <a:pt x="17" y="505"/>
                    <a:pt x="17" y="521"/>
                  </a:cubicBezTo>
                  <a:lnTo>
                    <a:pt x="37" y="521"/>
                  </a:lnTo>
                  <a:cubicBezTo>
                    <a:pt x="187" y="756"/>
                    <a:pt x="320" y="1010"/>
                    <a:pt x="474" y="1244"/>
                  </a:cubicBezTo>
                  <a:cubicBezTo>
                    <a:pt x="643" y="1547"/>
                    <a:pt x="825" y="1850"/>
                    <a:pt x="1011" y="2153"/>
                  </a:cubicBezTo>
                  <a:cubicBezTo>
                    <a:pt x="1047" y="2186"/>
                    <a:pt x="1063" y="2222"/>
                    <a:pt x="1080" y="2254"/>
                  </a:cubicBezTo>
                  <a:cubicBezTo>
                    <a:pt x="1112" y="2303"/>
                    <a:pt x="1148" y="2371"/>
                    <a:pt x="1181" y="2424"/>
                  </a:cubicBezTo>
                  <a:lnTo>
                    <a:pt x="1197" y="2424"/>
                  </a:lnTo>
                  <a:lnTo>
                    <a:pt x="1197" y="2404"/>
                  </a:lnTo>
                  <a:cubicBezTo>
                    <a:pt x="1164" y="2355"/>
                    <a:pt x="1128" y="2287"/>
                    <a:pt x="1096" y="2238"/>
                  </a:cubicBezTo>
                  <a:cubicBezTo>
                    <a:pt x="1080" y="2202"/>
                    <a:pt x="1063" y="2169"/>
                    <a:pt x="1047" y="2137"/>
                  </a:cubicBezTo>
                  <a:cubicBezTo>
                    <a:pt x="845" y="1834"/>
                    <a:pt x="659" y="1531"/>
                    <a:pt x="490" y="1228"/>
                  </a:cubicBezTo>
                  <a:cubicBezTo>
                    <a:pt x="356" y="990"/>
                    <a:pt x="203" y="739"/>
                    <a:pt x="53" y="505"/>
                  </a:cubicBezTo>
                  <a:cubicBezTo>
                    <a:pt x="37" y="485"/>
                    <a:pt x="37" y="469"/>
                    <a:pt x="37" y="469"/>
                  </a:cubicBezTo>
                  <a:lnTo>
                    <a:pt x="37" y="283"/>
                  </a:lnTo>
                  <a:cubicBezTo>
                    <a:pt x="37" y="202"/>
                    <a:pt x="37" y="117"/>
                    <a:pt x="53" y="1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0"/>
            <p:cNvSpPr/>
            <p:nvPr/>
          </p:nvSpPr>
          <p:spPr>
            <a:xfrm>
              <a:off x="1737719" y="2594365"/>
              <a:ext cx="170640" cy="342771"/>
            </a:xfrm>
            <a:custGeom>
              <a:avLst/>
              <a:gdLst/>
              <a:ahLst/>
              <a:cxnLst/>
              <a:rect l="l" t="t" r="r" b="b"/>
              <a:pathLst>
                <a:path w="1718" h="3451" extrusionOk="0">
                  <a:moveTo>
                    <a:pt x="17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33" y="187"/>
                    <a:pt x="134" y="288"/>
                    <a:pt x="235" y="405"/>
                  </a:cubicBezTo>
                  <a:cubicBezTo>
                    <a:pt x="283" y="453"/>
                    <a:pt x="336" y="506"/>
                    <a:pt x="368" y="571"/>
                  </a:cubicBezTo>
                  <a:cubicBezTo>
                    <a:pt x="772" y="1160"/>
                    <a:pt x="1212" y="1734"/>
                    <a:pt x="1632" y="2308"/>
                  </a:cubicBezTo>
                  <a:lnTo>
                    <a:pt x="1632" y="2324"/>
                  </a:lnTo>
                  <a:cubicBezTo>
                    <a:pt x="1665" y="2372"/>
                    <a:pt x="1665" y="2409"/>
                    <a:pt x="1665" y="2457"/>
                  </a:cubicBezTo>
                  <a:cubicBezTo>
                    <a:pt x="1681" y="2627"/>
                    <a:pt x="1681" y="2792"/>
                    <a:pt x="1681" y="2946"/>
                  </a:cubicBezTo>
                  <a:lnTo>
                    <a:pt x="1681" y="3132"/>
                  </a:lnTo>
                  <a:cubicBezTo>
                    <a:pt x="1681" y="3164"/>
                    <a:pt x="1681" y="3196"/>
                    <a:pt x="1665" y="3217"/>
                  </a:cubicBezTo>
                  <a:cubicBezTo>
                    <a:pt x="1665" y="3297"/>
                    <a:pt x="1665" y="3366"/>
                    <a:pt x="1681" y="3451"/>
                  </a:cubicBezTo>
                  <a:lnTo>
                    <a:pt x="1697" y="3451"/>
                  </a:lnTo>
                  <a:cubicBezTo>
                    <a:pt x="1717" y="3451"/>
                    <a:pt x="1717" y="3451"/>
                    <a:pt x="1717" y="3435"/>
                  </a:cubicBezTo>
                  <a:cubicBezTo>
                    <a:pt x="1697" y="3366"/>
                    <a:pt x="1697" y="3297"/>
                    <a:pt x="1697" y="3217"/>
                  </a:cubicBezTo>
                  <a:lnTo>
                    <a:pt x="1697" y="3132"/>
                  </a:lnTo>
                  <a:lnTo>
                    <a:pt x="1697" y="2946"/>
                  </a:lnTo>
                  <a:lnTo>
                    <a:pt x="1697" y="2457"/>
                  </a:lnTo>
                  <a:cubicBezTo>
                    <a:pt x="1697" y="2409"/>
                    <a:pt x="1697" y="2356"/>
                    <a:pt x="1665" y="2308"/>
                  </a:cubicBezTo>
                  <a:lnTo>
                    <a:pt x="1649" y="2287"/>
                  </a:lnTo>
                  <a:cubicBezTo>
                    <a:pt x="1229" y="1734"/>
                    <a:pt x="808" y="1144"/>
                    <a:pt x="384" y="554"/>
                  </a:cubicBezTo>
                  <a:cubicBezTo>
                    <a:pt x="352" y="490"/>
                    <a:pt x="303" y="437"/>
                    <a:pt x="251" y="389"/>
                  </a:cubicBezTo>
                  <a:cubicBezTo>
                    <a:pt x="150" y="288"/>
                    <a:pt x="49" y="167"/>
                    <a:pt x="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0"/>
            <p:cNvSpPr/>
            <p:nvPr/>
          </p:nvSpPr>
          <p:spPr>
            <a:xfrm>
              <a:off x="468544" y="2058407"/>
              <a:ext cx="167462" cy="91081"/>
            </a:xfrm>
            <a:custGeom>
              <a:avLst/>
              <a:gdLst/>
              <a:ahLst/>
              <a:cxnLst/>
              <a:rect l="l" t="t" r="r" b="b"/>
              <a:pathLst>
                <a:path w="1686" h="917" extrusionOk="0">
                  <a:moveTo>
                    <a:pt x="1674" y="1"/>
                  </a:moveTo>
                  <a:cubicBezTo>
                    <a:pt x="1671" y="1"/>
                    <a:pt x="1669" y="3"/>
                    <a:pt x="1669" y="8"/>
                  </a:cubicBezTo>
                  <a:lnTo>
                    <a:pt x="1366" y="162"/>
                  </a:lnTo>
                  <a:cubicBezTo>
                    <a:pt x="1112" y="295"/>
                    <a:pt x="861" y="432"/>
                    <a:pt x="623" y="565"/>
                  </a:cubicBezTo>
                  <a:cubicBezTo>
                    <a:pt x="474" y="634"/>
                    <a:pt x="336" y="715"/>
                    <a:pt x="203" y="784"/>
                  </a:cubicBezTo>
                  <a:cubicBezTo>
                    <a:pt x="134" y="816"/>
                    <a:pt x="70" y="868"/>
                    <a:pt x="17" y="901"/>
                  </a:cubicBezTo>
                  <a:cubicBezTo>
                    <a:pt x="1" y="901"/>
                    <a:pt x="1" y="901"/>
                    <a:pt x="1" y="917"/>
                  </a:cubicBezTo>
                  <a:lnTo>
                    <a:pt x="33" y="917"/>
                  </a:lnTo>
                  <a:cubicBezTo>
                    <a:pt x="86" y="885"/>
                    <a:pt x="155" y="852"/>
                    <a:pt x="219" y="816"/>
                  </a:cubicBezTo>
                  <a:cubicBezTo>
                    <a:pt x="356" y="735"/>
                    <a:pt x="490" y="650"/>
                    <a:pt x="639" y="582"/>
                  </a:cubicBezTo>
                  <a:cubicBezTo>
                    <a:pt x="878" y="448"/>
                    <a:pt x="1128" y="311"/>
                    <a:pt x="1366" y="194"/>
                  </a:cubicBezTo>
                  <a:cubicBezTo>
                    <a:pt x="1467" y="129"/>
                    <a:pt x="1568" y="77"/>
                    <a:pt x="1669" y="28"/>
                  </a:cubicBezTo>
                  <a:cubicBezTo>
                    <a:pt x="1686" y="28"/>
                    <a:pt x="1686" y="8"/>
                    <a:pt x="1686" y="8"/>
                  </a:cubicBezTo>
                  <a:cubicBezTo>
                    <a:pt x="1686" y="8"/>
                    <a:pt x="1678" y="1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0"/>
            <p:cNvSpPr/>
            <p:nvPr/>
          </p:nvSpPr>
          <p:spPr>
            <a:xfrm>
              <a:off x="687655" y="2931871"/>
              <a:ext cx="133691" cy="172627"/>
            </a:xfrm>
            <a:custGeom>
              <a:avLst/>
              <a:gdLst/>
              <a:ahLst/>
              <a:cxnLst/>
              <a:rect l="l" t="t" r="r" b="b"/>
              <a:pathLst>
                <a:path w="1346" h="1738" extrusionOk="0">
                  <a:moveTo>
                    <a:pt x="1297" y="0"/>
                  </a:moveTo>
                  <a:cubicBezTo>
                    <a:pt x="1281" y="53"/>
                    <a:pt x="1297" y="101"/>
                    <a:pt x="1297" y="138"/>
                  </a:cubicBezTo>
                  <a:cubicBezTo>
                    <a:pt x="1314" y="186"/>
                    <a:pt x="1314" y="222"/>
                    <a:pt x="1281" y="239"/>
                  </a:cubicBezTo>
                  <a:cubicBezTo>
                    <a:pt x="1213" y="303"/>
                    <a:pt x="1128" y="340"/>
                    <a:pt x="1043" y="356"/>
                  </a:cubicBezTo>
                  <a:lnTo>
                    <a:pt x="1027" y="372"/>
                  </a:lnTo>
                  <a:cubicBezTo>
                    <a:pt x="724" y="473"/>
                    <a:pt x="421" y="590"/>
                    <a:pt x="134" y="707"/>
                  </a:cubicBezTo>
                  <a:lnTo>
                    <a:pt x="85" y="744"/>
                  </a:lnTo>
                  <a:cubicBezTo>
                    <a:pt x="33" y="760"/>
                    <a:pt x="1" y="760"/>
                    <a:pt x="1" y="828"/>
                  </a:cubicBezTo>
                  <a:lnTo>
                    <a:pt x="1" y="1164"/>
                  </a:lnTo>
                  <a:cubicBezTo>
                    <a:pt x="1" y="1350"/>
                    <a:pt x="1" y="1535"/>
                    <a:pt x="17" y="1717"/>
                  </a:cubicBezTo>
                  <a:cubicBezTo>
                    <a:pt x="17" y="1717"/>
                    <a:pt x="17" y="1737"/>
                    <a:pt x="33" y="1737"/>
                  </a:cubicBezTo>
                  <a:lnTo>
                    <a:pt x="49" y="1717"/>
                  </a:lnTo>
                  <a:cubicBezTo>
                    <a:pt x="17" y="1535"/>
                    <a:pt x="33" y="1350"/>
                    <a:pt x="33" y="1164"/>
                  </a:cubicBezTo>
                  <a:lnTo>
                    <a:pt x="33" y="828"/>
                  </a:lnTo>
                  <a:cubicBezTo>
                    <a:pt x="33" y="792"/>
                    <a:pt x="49" y="776"/>
                    <a:pt x="85" y="760"/>
                  </a:cubicBezTo>
                  <a:lnTo>
                    <a:pt x="134" y="744"/>
                  </a:lnTo>
                  <a:cubicBezTo>
                    <a:pt x="437" y="626"/>
                    <a:pt x="724" y="489"/>
                    <a:pt x="1027" y="388"/>
                  </a:cubicBezTo>
                  <a:lnTo>
                    <a:pt x="1043" y="388"/>
                  </a:lnTo>
                  <a:cubicBezTo>
                    <a:pt x="1144" y="356"/>
                    <a:pt x="1229" y="323"/>
                    <a:pt x="1297" y="271"/>
                  </a:cubicBezTo>
                  <a:cubicBezTo>
                    <a:pt x="1346" y="222"/>
                    <a:pt x="1330" y="186"/>
                    <a:pt x="1330" y="138"/>
                  </a:cubicBezTo>
                  <a:cubicBezTo>
                    <a:pt x="1314" y="85"/>
                    <a:pt x="1314" y="53"/>
                    <a:pt x="1330" y="20"/>
                  </a:cubicBezTo>
                  <a:cubicBezTo>
                    <a:pt x="1330" y="20"/>
                    <a:pt x="1330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0"/>
            <p:cNvSpPr/>
            <p:nvPr/>
          </p:nvSpPr>
          <p:spPr>
            <a:xfrm>
              <a:off x="1921470" y="2868502"/>
              <a:ext cx="130513" cy="239175"/>
            </a:xfrm>
            <a:custGeom>
              <a:avLst/>
              <a:gdLst/>
              <a:ahLst/>
              <a:cxnLst/>
              <a:rect l="l" t="t" r="r" b="b"/>
              <a:pathLst>
                <a:path w="1314" h="2408" extrusionOk="0">
                  <a:moveTo>
                    <a:pt x="85" y="0"/>
                  </a:moveTo>
                  <a:cubicBezTo>
                    <a:pt x="85" y="0"/>
                    <a:pt x="69" y="0"/>
                    <a:pt x="69" y="16"/>
                  </a:cubicBezTo>
                  <a:cubicBezTo>
                    <a:pt x="1" y="133"/>
                    <a:pt x="69" y="218"/>
                    <a:pt x="118" y="303"/>
                  </a:cubicBezTo>
                  <a:cubicBezTo>
                    <a:pt x="134" y="303"/>
                    <a:pt x="134" y="319"/>
                    <a:pt x="150" y="319"/>
                  </a:cubicBezTo>
                  <a:cubicBezTo>
                    <a:pt x="271" y="489"/>
                    <a:pt x="405" y="675"/>
                    <a:pt x="522" y="840"/>
                  </a:cubicBezTo>
                  <a:cubicBezTo>
                    <a:pt x="708" y="1111"/>
                    <a:pt x="910" y="1398"/>
                    <a:pt x="1128" y="1648"/>
                  </a:cubicBezTo>
                  <a:cubicBezTo>
                    <a:pt x="1245" y="1802"/>
                    <a:pt x="1297" y="1951"/>
                    <a:pt x="1281" y="2137"/>
                  </a:cubicBezTo>
                  <a:lnTo>
                    <a:pt x="1281" y="2206"/>
                  </a:lnTo>
                  <a:cubicBezTo>
                    <a:pt x="1281" y="2274"/>
                    <a:pt x="1281" y="2339"/>
                    <a:pt x="1245" y="2392"/>
                  </a:cubicBezTo>
                  <a:lnTo>
                    <a:pt x="1245" y="2408"/>
                  </a:lnTo>
                  <a:lnTo>
                    <a:pt x="1261" y="2408"/>
                  </a:lnTo>
                  <a:cubicBezTo>
                    <a:pt x="1314" y="2339"/>
                    <a:pt x="1314" y="2274"/>
                    <a:pt x="1314" y="2206"/>
                  </a:cubicBezTo>
                  <a:lnTo>
                    <a:pt x="1314" y="2137"/>
                  </a:lnTo>
                  <a:cubicBezTo>
                    <a:pt x="1314" y="1935"/>
                    <a:pt x="1281" y="1802"/>
                    <a:pt x="1144" y="1632"/>
                  </a:cubicBezTo>
                  <a:cubicBezTo>
                    <a:pt x="942" y="1382"/>
                    <a:pt x="740" y="1095"/>
                    <a:pt x="538" y="824"/>
                  </a:cubicBezTo>
                  <a:cubicBezTo>
                    <a:pt x="421" y="658"/>
                    <a:pt x="287" y="473"/>
                    <a:pt x="170" y="303"/>
                  </a:cubicBezTo>
                  <a:cubicBezTo>
                    <a:pt x="150" y="303"/>
                    <a:pt x="150" y="287"/>
                    <a:pt x="150" y="287"/>
                  </a:cubicBezTo>
                  <a:cubicBezTo>
                    <a:pt x="85" y="202"/>
                    <a:pt x="33" y="133"/>
                    <a:pt x="85" y="16"/>
                  </a:cubicBezTo>
                  <a:cubicBezTo>
                    <a:pt x="102" y="16"/>
                    <a:pt x="85" y="16"/>
                    <a:pt x="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0"/>
            <p:cNvSpPr/>
            <p:nvPr/>
          </p:nvSpPr>
          <p:spPr>
            <a:xfrm>
              <a:off x="1408258" y="1245035"/>
              <a:ext cx="71911" cy="205901"/>
            </a:xfrm>
            <a:custGeom>
              <a:avLst/>
              <a:gdLst/>
              <a:ahLst/>
              <a:cxnLst/>
              <a:rect l="l" t="t" r="r" b="b"/>
              <a:pathLst>
                <a:path w="724" h="2073" extrusionOk="0">
                  <a:moveTo>
                    <a:pt x="118" y="1"/>
                  </a:moveTo>
                  <a:cubicBezTo>
                    <a:pt x="102" y="1"/>
                    <a:pt x="102" y="1"/>
                    <a:pt x="102" y="17"/>
                  </a:cubicBezTo>
                  <a:cubicBezTo>
                    <a:pt x="86" y="37"/>
                    <a:pt x="86" y="69"/>
                    <a:pt x="86" y="85"/>
                  </a:cubicBezTo>
                  <a:cubicBezTo>
                    <a:pt x="66" y="154"/>
                    <a:pt x="49" y="202"/>
                    <a:pt x="33" y="271"/>
                  </a:cubicBezTo>
                  <a:cubicBezTo>
                    <a:pt x="1" y="340"/>
                    <a:pt x="33" y="388"/>
                    <a:pt x="66" y="421"/>
                  </a:cubicBezTo>
                  <a:cubicBezTo>
                    <a:pt x="187" y="590"/>
                    <a:pt x="288" y="776"/>
                    <a:pt x="389" y="962"/>
                  </a:cubicBezTo>
                  <a:cubicBezTo>
                    <a:pt x="469" y="1095"/>
                    <a:pt x="538" y="1229"/>
                    <a:pt x="623" y="1366"/>
                  </a:cubicBezTo>
                  <a:cubicBezTo>
                    <a:pt x="671" y="1431"/>
                    <a:pt x="708" y="1532"/>
                    <a:pt x="692" y="1616"/>
                  </a:cubicBezTo>
                  <a:lnTo>
                    <a:pt x="692" y="1786"/>
                  </a:lnTo>
                  <a:cubicBezTo>
                    <a:pt x="692" y="1871"/>
                    <a:pt x="708" y="1972"/>
                    <a:pt x="671" y="2057"/>
                  </a:cubicBezTo>
                  <a:cubicBezTo>
                    <a:pt x="655" y="2057"/>
                    <a:pt x="671" y="2073"/>
                    <a:pt x="671" y="2073"/>
                  </a:cubicBezTo>
                  <a:lnTo>
                    <a:pt x="692" y="2057"/>
                  </a:lnTo>
                  <a:cubicBezTo>
                    <a:pt x="724" y="1972"/>
                    <a:pt x="724" y="1871"/>
                    <a:pt x="724" y="1786"/>
                  </a:cubicBezTo>
                  <a:cubicBezTo>
                    <a:pt x="724" y="1734"/>
                    <a:pt x="708" y="1669"/>
                    <a:pt x="724" y="1616"/>
                  </a:cubicBezTo>
                  <a:cubicBezTo>
                    <a:pt x="724" y="1515"/>
                    <a:pt x="708" y="1431"/>
                    <a:pt x="655" y="1350"/>
                  </a:cubicBezTo>
                  <a:cubicBezTo>
                    <a:pt x="570" y="1212"/>
                    <a:pt x="490" y="1079"/>
                    <a:pt x="421" y="946"/>
                  </a:cubicBezTo>
                  <a:cubicBezTo>
                    <a:pt x="320" y="776"/>
                    <a:pt x="203" y="590"/>
                    <a:pt x="86" y="404"/>
                  </a:cubicBezTo>
                  <a:cubicBezTo>
                    <a:pt x="49" y="372"/>
                    <a:pt x="33" y="320"/>
                    <a:pt x="49" y="271"/>
                  </a:cubicBezTo>
                  <a:cubicBezTo>
                    <a:pt x="86" y="219"/>
                    <a:pt x="86" y="154"/>
                    <a:pt x="102" y="102"/>
                  </a:cubicBezTo>
                  <a:cubicBezTo>
                    <a:pt x="118" y="69"/>
                    <a:pt x="118" y="53"/>
                    <a:pt x="118" y="17"/>
                  </a:cubicBezTo>
                  <a:lnTo>
                    <a:pt x="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0"/>
            <p:cNvSpPr/>
            <p:nvPr/>
          </p:nvSpPr>
          <p:spPr>
            <a:xfrm>
              <a:off x="1413125" y="2194085"/>
              <a:ext cx="80354" cy="191399"/>
            </a:xfrm>
            <a:custGeom>
              <a:avLst/>
              <a:gdLst/>
              <a:ahLst/>
              <a:cxnLst/>
              <a:rect l="l" t="t" r="r" b="b"/>
              <a:pathLst>
                <a:path w="809" h="1927" extrusionOk="0">
                  <a:moveTo>
                    <a:pt x="23" y="0"/>
                  </a:moveTo>
                  <a:cubicBezTo>
                    <a:pt x="17" y="0"/>
                    <a:pt x="17" y="7"/>
                    <a:pt x="17" y="7"/>
                  </a:cubicBezTo>
                  <a:cubicBezTo>
                    <a:pt x="0" y="7"/>
                    <a:pt x="0" y="24"/>
                    <a:pt x="17" y="24"/>
                  </a:cubicBezTo>
                  <a:cubicBezTo>
                    <a:pt x="85" y="76"/>
                    <a:pt x="138" y="141"/>
                    <a:pt x="170" y="209"/>
                  </a:cubicBezTo>
                  <a:lnTo>
                    <a:pt x="219" y="258"/>
                  </a:lnTo>
                  <a:cubicBezTo>
                    <a:pt x="303" y="379"/>
                    <a:pt x="388" y="496"/>
                    <a:pt x="473" y="613"/>
                  </a:cubicBezTo>
                  <a:cubicBezTo>
                    <a:pt x="505" y="646"/>
                    <a:pt x="542" y="682"/>
                    <a:pt x="558" y="731"/>
                  </a:cubicBezTo>
                  <a:cubicBezTo>
                    <a:pt x="606" y="763"/>
                    <a:pt x="622" y="832"/>
                    <a:pt x="622" y="900"/>
                  </a:cubicBezTo>
                  <a:lnTo>
                    <a:pt x="622" y="1102"/>
                  </a:lnTo>
                  <a:cubicBezTo>
                    <a:pt x="622" y="1235"/>
                    <a:pt x="643" y="1369"/>
                    <a:pt x="606" y="1490"/>
                  </a:cubicBezTo>
                  <a:cubicBezTo>
                    <a:pt x="558" y="1708"/>
                    <a:pt x="675" y="1825"/>
                    <a:pt x="792" y="1910"/>
                  </a:cubicBezTo>
                  <a:lnTo>
                    <a:pt x="808" y="1926"/>
                  </a:lnTo>
                  <a:lnTo>
                    <a:pt x="808" y="1910"/>
                  </a:lnTo>
                  <a:lnTo>
                    <a:pt x="808" y="1894"/>
                  </a:lnTo>
                  <a:cubicBezTo>
                    <a:pt x="691" y="1793"/>
                    <a:pt x="590" y="1708"/>
                    <a:pt x="643" y="1506"/>
                  </a:cubicBezTo>
                  <a:cubicBezTo>
                    <a:pt x="659" y="1369"/>
                    <a:pt x="659" y="1235"/>
                    <a:pt x="643" y="1102"/>
                  </a:cubicBezTo>
                  <a:lnTo>
                    <a:pt x="643" y="900"/>
                  </a:lnTo>
                  <a:cubicBezTo>
                    <a:pt x="643" y="815"/>
                    <a:pt x="622" y="763"/>
                    <a:pt x="590" y="714"/>
                  </a:cubicBezTo>
                  <a:cubicBezTo>
                    <a:pt x="558" y="662"/>
                    <a:pt x="521" y="630"/>
                    <a:pt x="489" y="597"/>
                  </a:cubicBezTo>
                  <a:cubicBezTo>
                    <a:pt x="404" y="480"/>
                    <a:pt x="320" y="359"/>
                    <a:pt x="239" y="242"/>
                  </a:cubicBezTo>
                  <a:cubicBezTo>
                    <a:pt x="219" y="226"/>
                    <a:pt x="202" y="209"/>
                    <a:pt x="202" y="193"/>
                  </a:cubicBezTo>
                  <a:cubicBezTo>
                    <a:pt x="154" y="125"/>
                    <a:pt x="101" y="56"/>
                    <a:pt x="37" y="7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0"/>
            <p:cNvSpPr/>
            <p:nvPr/>
          </p:nvSpPr>
          <p:spPr>
            <a:xfrm>
              <a:off x="1267912" y="2018280"/>
              <a:ext cx="227156" cy="193485"/>
            </a:xfrm>
            <a:custGeom>
              <a:avLst/>
              <a:gdLst/>
              <a:ahLst/>
              <a:cxnLst/>
              <a:rect l="l" t="t" r="r" b="b"/>
              <a:pathLst>
                <a:path w="2287" h="1948" extrusionOk="0">
                  <a:moveTo>
                    <a:pt x="1443" y="0"/>
                  </a:moveTo>
                  <a:cubicBezTo>
                    <a:pt x="1409" y="0"/>
                    <a:pt x="1375" y="12"/>
                    <a:pt x="1345" y="28"/>
                  </a:cubicBezTo>
                  <a:cubicBezTo>
                    <a:pt x="1026" y="178"/>
                    <a:pt x="691" y="347"/>
                    <a:pt x="388" y="497"/>
                  </a:cubicBezTo>
                  <a:lnTo>
                    <a:pt x="101" y="634"/>
                  </a:lnTo>
                  <a:lnTo>
                    <a:pt x="85" y="634"/>
                  </a:lnTo>
                  <a:cubicBezTo>
                    <a:pt x="48" y="667"/>
                    <a:pt x="16" y="683"/>
                    <a:pt x="16" y="751"/>
                  </a:cubicBezTo>
                  <a:lnTo>
                    <a:pt x="16" y="1054"/>
                  </a:lnTo>
                  <a:cubicBezTo>
                    <a:pt x="16" y="1220"/>
                    <a:pt x="0" y="1406"/>
                    <a:pt x="32" y="1575"/>
                  </a:cubicBezTo>
                  <a:lnTo>
                    <a:pt x="32" y="1592"/>
                  </a:lnTo>
                  <a:cubicBezTo>
                    <a:pt x="48" y="1592"/>
                    <a:pt x="48" y="1592"/>
                    <a:pt x="48" y="1575"/>
                  </a:cubicBezTo>
                  <a:cubicBezTo>
                    <a:pt x="32" y="1406"/>
                    <a:pt x="32" y="1220"/>
                    <a:pt x="32" y="1054"/>
                  </a:cubicBezTo>
                  <a:lnTo>
                    <a:pt x="32" y="751"/>
                  </a:lnTo>
                  <a:cubicBezTo>
                    <a:pt x="32" y="699"/>
                    <a:pt x="65" y="683"/>
                    <a:pt x="101" y="667"/>
                  </a:cubicBezTo>
                  <a:lnTo>
                    <a:pt x="404" y="513"/>
                  </a:lnTo>
                  <a:cubicBezTo>
                    <a:pt x="707" y="364"/>
                    <a:pt x="1026" y="210"/>
                    <a:pt x="1361" y="61"/>
                  </a:cubicBezTo>
                  <a:cubicBezTo>
                    <a:pt x="1392" y="37"/>
                    <a:pt x="1422" y="24"/>
                    <a:pt x="1452" y="24"/>
                  </a:cubicBezTo>
                  <a:cubicBezTo>
                    <a:pt x="1490" y="24"/>
                    <a:pt x="1527" y="45"/>
                    <a:pt x="1563" y="93"/>
                  </a:cubicBezTo>
                  <a:cubicBezTo>
                    <a:pt x="1701" y="311"/>
                    <a:pt x="1850" y="533"/>
                    <a:pt x="2004" y="735"/>
                  </a:cubicBezTo>
                  <a:lnTo>
                    <a:pt x="2036" y="784"/>
                  </a:lnTo>
                  <a:cubicBezTo>
                    <a:pt x="2068" y="836"/>
                    <a:pt x="2084" y="885"/>
                    <a:pt x="2084" y="953"/>
                  </a:cubicBezTo>
                  <a:cubicBezTo>
                    <a:pt x="2068" y="1054"/>
                    <a:pt x="2068" y="1155"/>
                    <a:pt x="2068" y="1256"/>
                  </a:cubicBezTo>
                  <a:lnTo>
                    <a:pt x="2068" y="1644"/>
                  </a:lnTo>
                  <a:cubicBezTo>
                    <a:pt x="2052" y="1761"/>
                    <a:pt x="2153" y="1878"/>
                    <a:pt x="2270" y="1947"/>
                  </a:cubicBezTo>
                  <a:lnTo>
                    <a:pt x="2286" y="1947"/>
                  </a:lnTo>
                  <a:lnTo>
                    <a:pt x="2286" y="1927"/>
                  </a:lnTo>
                  <a:cubicBezTo>
                    <a:pt x="2185" y="1862"/>
                    <a:pt x="2068" y="1745"/>
                    <a:pt x="2084" y="1644"/>
                  </a:cubicBezTo>
                  <a:cubicBezTo>
                    <a:pt x="2105" y="1507"/>
                    <a:pt x="2105" y="1373"/>
                    <a:pt x="2105" y="1256"/>
                  </a:cubicBezTo>
                  <a:lnTo>
                    <a:pt x="2105" y="953"/>
                  </a:lnTo>
                  <a:cubicBezTo>
                    <a:pt x="2105" y="885"/>
                    <a:pt x="2084" y="816"/>
                    <a:pt x="2052" y="767"/>
                  </a:cubicBezTo>
                  <a:lnTo>
                    <a:pt x="2020" y="715"/>
                  </a:lnTo>
                  <a:cubicBezTo>
                    <a:pt x="1866" y="513"/>
                    <a:pt x="1717" y="295"/>
                    <a:pt x="1580" y="77"/>
                  </a:cubicBezTo>
                  <a:cubicBezTo>
                    <a:pt x="1534" y="20"/>
                    <a:pt x="1488" y="0"/>
                    <a:pt x="1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0" name="Google Shape;2150;p40"/>
          <p:cNvSpPr txBox="1">
            <a:spLocks noGrp="1"/>
          </p:cNvSpPr>
          <p:nvPr>
            <p:ph type="title"/>
          </p:nvPr>
        </p:nvSpPr>
        <p:spPr>
          <a:xfrm>
            <a:off x="1319349" y="1951144"/>
            <a:ext cx="3582947" cy="7679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Рейтинг ОП</a:t>
            </a:r>
            <a:endParaRPr dirty="0"/>
          </a:p>
        </p:txBody>
      </p:sp>
      <p:sp>
        <p:nvSpPr>
          <p:cNvPr id="2152" name="Google Shape;2152;p40"/>
          <p:cNvSpPr txBox="1">
            <a:spLocks noGrp="1"/>
          </p:cNvSpPr>
          <p:nvPr>
            <p:ph type="subTitle" idx="1"/>
          </p:nvPr>
        </p:nvSpPr>
        <p:spPr>
          <a:xfrm>
            <a:off x="1341708" y="3128528"/>
            <a:ext cx="2976285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Рейтинг НПП «АТАМЕКЕН»</a:t>
            </a:r>
            <a:endParaRPr dirty="0"/>
          </a:p>
        </p:txBody>
      </p:sp>
      <p:sp>
        <p:nvSpPr>
          <p:cNvPr id="2154" name="Google Shape;2154;p40"/>
          <p:cNvSpPr/>
          <p:nvPr/>
        </p:nvSpPr>
        <p:spPr>
          <a:xfrm flipH="1">
            <a:off x="4444152" y="956369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40"/>
          <p:cNvSpPr/>
          <p:nvPr/>
        </p:nvSpPr>
        <p:spPr>
          <a:xfrm flipH="1">
            <a:off x="4609437" y="654869"/>
            <a:ext cx="301500" cy="30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40"/>
          <p:cNvSpPr/>
          <p:nvPr/>
        </p:nvSpPr>
        <p:spPr>
          <a:xfrm rot="5400000" flipH="1">
            <a:off x="3244372" y="4447339"/>
            <a:ext cx="165300" cy="16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ASTANA IT UNIVERSITY: ОТ КАЧЕСТВА ОБРАЗОВАНИЯ К ЦИФРОВОЙ ТРАНСФОРМАЦИИ">
            <a:extLst>
              <a:ext uri="{FF2B5EF4-FFF2-40B4-BE49-F238E27FC236}">
                <a16:creationId xmlns:a16="http://schemas.microsoft.com/office/drawing/2014/main" id="{8A2EFBC4-D084-A3A7-53C5-8CADC10D65F7}"/>
              </a:ext>
            </a:extLst>
          </p:cNvPr>
          <p:cNvPicPr>
            <a:picLocks noGrp="1" noChangeAspect="1" noChangeArrowheads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r="20944"/>
          <a:stretch>
            <a:fillRect/>
          </a:stretch>
        </p:blipFill>
        <p:spPr bwMode="auto">
          <a:xfrm>
            <a:off x="5111807" y="877782"/>
            <a:ext cx="4025400" cy="39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58AEC0F-BBBA-5466-E923-474B017AA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77891"/>
              </p:ext>
            </p:extLst>
          </p:nvPr>
        </p:nvGraphicFramePr>
        <p:xfrm>
          <a:off x="364111" y="631595"/>
          <a:ext cx="7973898" cy="3450883"/>
        </p:xfrm>
        <a:graphic>
          <a:graphicData uri="http://schemas.openxmlformats.org/drawingml/2006/table">
            <a:tbl>
              <a:tblPr firstRow="1" firstCol="1" bandRow="1"/>
              <a:tblGrid>
                <a:gridCol w="311085">
                  <a:extLst>
                    <a:ext uri="{9D8B030D-6E8A-4147-A177-3AD203B41FA5}">
                      <a16:colId xmlns:a16="http://schemas.microsoft.com/office/drawing/2014/main" val="2490583078"/>
                    </a:ext>
                  </a:extLst>
                </a:gridCol>
                <a:gridCol w="3429555">
                  <a:extLst>
                    <a:ext uri="{9D8B030D-6E8A-4147-A177-3AD203B41FA5}">
                      <a16:colId xmlns:a16="http://schemas.microsoft.com/office/drawing/2014/main" val="1368945091"/>
                    </a:ext>
                  </a:extLst>
                </a:gridCol>
                <a:gridCol w="3064739">
                  <a:extLst>
                    <a:ext uri="{9D8B030D-6E8A-4147-A177-3AD203B41FA5}">
                      <a16:colId xmlns:a16="http://schemas.microsoft.com/office/drawing/2014/main" val="1116988440"/>
                    </a:ext>
                  </a:extLst>
                </a:gridCol>
                <a:gridCol w="1168519">
                  <a:extLst>
                    <a:ext uri="{9D8B030D-6E8A-4147-A177-3AD203B41FA5}">
                      <a16:colId xmlns:a16="http://schemas.microsoft.com/office/drawing/2014/main" val="2420328084"/>
                    </a:ext>
                  </a:extLst>
                </a:gridCol>
              </a:tblGrid>
              <a:tr h="3455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100" dirty="0">
                          <a:effectLst/>
                          <a:latin typeface="Montserra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KZ" sz="1200" kern="100" dirty="0">
                          <a:effectLst/>
                          <a:latin typeface="Montserra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од и наименование группы ОП</a:t>
                      </a: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Наименование ОП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Место в рейтинге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877059"/>
                  </a:ext>
                </a:extLst>
              </a:tr>
              <a:tr h="3362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1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B044 - «Менеджмент и управление»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6B04101 «IT Менеджмент»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4 из 50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61925"/>
                  </a:ext>
                </a:extLst>
              </a:tr>
              <a:tr h="3362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2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В044 - «Менеджмент и управление» 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6B04102 «IT предпринимательство» 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5 из 50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670681"/>
                  </a:ext>
                </a:extLst>
              </a:tr>
              <a:tr h="3362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3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В057 - «Информационные технологии»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6B06103 «Анализ больших данных» 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3 из 55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86451"/>
                  </a:ext>
                </a:extLst>
              </a:tr>
              <a:tr h="3362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4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В057 - «Информационные технологии»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6B06102 «Программная инженерия»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4 из 55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0280"/>
                  </a:ext>
                </a:extLst>
              </a:tr>
              <a:tr h="3455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5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В057 - «Информационные технологии»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6B06107 «Математические и вычислительные науки»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10 из 55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041741"/>
                  </a:ext>
                </a:extLst>
              </a:tr>
              <a:tr h="3362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>
                          <a:effectLst/>
                          <a:latin typeface="Montserrat" pitchFamily="2" charset="0"/>
                        </a:rPr>
                        <a:t>В057 - «Информационные технологии»</a:t>
                      </a:r>
                      <a:endParaRPr lang="ru-KZ" sz="1200" kern="10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6B06101 «Компьютерные науки»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1 из 10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320019"/>
                  </a:ext>
                </a:extLst>
              </a:tr>
              <a:tr h="3362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7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>
                          <a:effectLst/>
                          <a:latin typeface="Montserrat" pitchFamily="2" charset="0"/>
                        </a:rPr>
                        <a:t>В057 - «Информационные технологии»</a:t>
                      </a:r>
                      <a:endParaRPr lang="ru-KZ" sz="1200" kern="10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6B06105 «Медиа технологии»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29 из 58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023106"/>
                  </a:ext>
                </a:extLst>
              </a:tr>
              <a:tr h="3362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8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В058 - «Информационная безопасность»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6B06301 «Кибербезопасность»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8 из 10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408186"/>
                  </a:ext>
                </a:extLst>
              </a:tr>
              <a:tr h="34554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9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В059 - «Коммуникации и коммуникационные технологии»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6B06202 «Smart Технологии» 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ru-RU" sz="1200" kern="0" dirty="0">
                          <a:effectLst/>
                          <a:latin typeface="Montserrat" pitchFamily="2" charset="0"/>
                        </a:rPr>
                        <a:t>2 из 23</a:t>
                      </a:r>
                      <a:endParaRPr lang="ru-KZ" sz="1200" kern="100" dirty="0">
                        <a:effectLst/>
                        <a:latin typeface="Montserra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799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0CA6AA9-77F9-F8C5-9A08-ED4195CD1F8C}"/>
              </a:ext>
            </a:extLst>
          </p:cNvPr>
          <p:cNvSpPr txBox="1"/>
          <p:nvPr/>
        </p:nvSpPr>
        <p:spPr>
          <a:xfrm>
            <a:off x="420672" y="4199641"/>
            <a:ext cx="8302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KZ" b="1" kern="0" dirty="0">
                <a:solidFill>
                  <a:srgbClr val="002060"/>
                </a:solidFill>
                <a:effectLst/>
                <a:latin typeface="Montserrat" pitchFamily="2" charset="0"/>
              </a:rPr>
              <a:t>Astana IT University вошел в </a:t>
            </a:r>
            <a:r>
              <a:rPr lang="ru-KZ" b="1" kern="0" dirty="0">
                <a:solidFill>
                  <a:srgbClr val="FF0000"/>
                </a:solidFill>
                <a:effectLst/>
                <a:latin typeface="Montserrat" pitchFamily="2" charset="0"/>
              </a:rPr>
              <a:t>ТОП 10 (6 место) </a:t>
            </a:r>
            <a:r>
              <a:rPr lang="ru-KZ" b="1" kern="0" dirty="0">
                <a:solidFill>
                  <a:srgbClr val="002060"/>
                </a:solidFill>
                <a:effectLst/>
                <a:latin typeface="Montserrat" pitchFamily="2" charset="0"/>
              </a:rPr>
              <a:t>институаионального рейтинга вузов Республики Казахстан  </a:t>
            </a:r>
            <a:endParaRPr lang="ru-KZ" b="1" kern="100" dirty="0">
              <a:solidFill>
                <a:srgbClr val="002060"/>
              </a:solidFill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Новости / Портал онлайн голосования НПП Атамекен">
            <a:extLst>
              <a:ext uri="{FF2B5EF4-FFF2-40B4-BE49-F238E27FC236}">
                <a16:creationId xmlns:a16="http://schemas.microsoft.com/office/drawing/2014/main" id="{E3D748CC-0C77-B3C4-11AD-8210EEE2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753" y="78952"/>
            <a:ext cx="743538" cy="3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23DC2FE-DFC6-AF35-BD7A-6956A4A2EE28}"/>
              </a:ext>
            </a:extLst>
          </p:cNvPr>
          <p:cNvSpPr txBox="1">
            <a:spLocks/>
          </p:cNvSpPr>
          <p:nvPr/>
        </p:nvSpPr>
        <p:spPr>
          <a:xfrm>
            <a:off x="165615" y="193710"/>
            <a:ext cx="8812769" cy="5354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0" i="0" u="none" strike="noStrike" cap="none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r>
              <a:rPr lang="ru-RU" sz="2600" b="1" dirty="0">
                <a:latin typeface="Akrobat Black" pitchFamily="2" charset="0"/>
                <a:cs typeface="Times New Roman" panose="02020603050405020304" pitchFamily="18" charset="0"/>
              </a:rPr>
              <a:t>Обеспечение качества </a:t>
            </a:r>
            <a:r>
              <a:rPr lang="ru-RU" sz="2600" b="1" dirty="0">
                <a:solidFill>
                  <a:srgbClr val="00B0F0"/>
                </a:solidFill>
                <a:latin typeface="Akrobat Black" pitchFamily="2" charset="0"/>
                <a:cs typeface="Times New Roman" panose="02020603050405020304" pitchFamily="18" charset="0"/>
              </a:rPr>
              <a:t>по итогам аккредитации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04D1087-3F92-B0EA-B800-E9CC68185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449514"/>
              </p:ext>
            </p:extLst>
          </p:nvPr>
        </p:nvGraphicFramePr>
        <p:xfrm>
          <a:off x="749085" y="1082191"/>
          <a:ext cx="7635498" cy="2956560"/>
        </p:xfrm>
        <a:graphic>
          <a:graphicData uri="http://schemas.openxmlformats.org/drawingml/2006/table">
            <a:tbl>
              <a:tblPr firstRow="1" bandRow="1">
                <a:tableStyleId>{E854EF8B-1157-4C4E-8510-48E2E4960724}</a:tableStyleId>
              </a:tblPr>
              <a:tblGrid>
                <a:gridCol w="4931044">
                  <a:extLst>
                    <a:ext uri="{9D8B030D-6E8A-4147-A177-3AD203B41FA5}">
                      <a16:colId xmlns:a16="http://schemas.microsoft.com/office/drawing/2014/main" val="3999070946"/>
                    </a:ext>
                  </a:extLst>
                </a:gridCol>
                <a:gridCol w="2704454">
                  <a:extLst>
                    <a:ext uri="{9D8B030D-6E8A-4147-A177-3AD203B41FA5}">
                      <a16:colId xmlns:a16="http://schemas.microsoft.com/office/drawing/2014/main" val="259300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вуза утвердить и опубликовать Политику в области обеспечения качества в виде отдельного документа, который будет отражать связь между научными исследованиями, преподаванием и обучением.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Утверждена и  опубликована Политика и СВОК в области обеспечения качества AITU (2 редакция)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4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ОП ежегодно, к началу учебного года обеспечивать привлечение к процедуре проведения анализа 1-го года реализации планов развития ОП, внесения изменений при необходимости заинтересованных лиц (внешних и внутренних стейкхолдеров, в том числе представителей от обучающихся аккредитуемых ОП).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Разработаны новые Планы  развития ОП, создана Комиссия, рассмотрение Планов включено в План работы Комитета по обеспечению качества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6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57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23DC2FE-DFC6-AF35-BD7A-6956A4A2EE28}"/>
              </a:ext>
            </a:extLst>
          </p:cNvPr>
          <p:cNvSpPr txBox="1">
            <a:spLocks/>
          </p:cNvSpPr>
          <p:nvPr/>
        </p:nvSpPr>
        <p:spPr>
          <a:xfrm>
            <a:off x="165615" y="193710"/>
            <a:ext cx="8812769" cy="5354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0" i="0" u="none" strike="noStrike" cap="none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r>
              <a:rPr lang="ru-RU" sz="2600" b="1" dirty="0">
                <a:latin typeface="Akrobat Black" pitchFamily="2" charset="0"/>
                <a:cs typeface="Times New Roman" panose="02020603050405020304" pitchFamily="18" charset="0"/>
              </a:rPr>
              <a:t>Обеспечение качества </a:t>
            </a:r>
            <a:r>
              <a:rPr lang="ru-RU" sz="2600" b="1" dirty="0">
                <a:solidFill>
                  <a:srgbClr val="00B0F0"/>
                </a:solidFill>
                <a:latin typeface="Akrobat Black" pitchFamily="2" charset="0"/>
                <a:cs typeface="Times New Roman" panose="02020603050405020304" pitchFamily="18" charset="0"/>
              </a:rPr>
              <a:t>по итогам аккредитации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04D1087-3F92-B0EA-B800-E9CC68185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36076"/>
              </p:ext>
            </p:extLst>
          </p:nvPr>
        </p:nvGraphicFramePr>
        <p:xfrm>
          <a:off x="470115" y="1139790"/>
          <a:ext cx="8325174" cy="3810000"/>
        </p:xfrm>
        <a:graphic>
          <a:graphicData uri="http://schemas.openxmlformats.org/drawingml/2006/table">
            <a:tbl>
              <a:tblPr firstRow="1" bandRow="1">
                <a:tableStyleId>{E854EF8B-1157-4C4E-8510-48E2E4960724}</a:tableStyleId>
              </a:tblPr>
              <a:tblGrid>
                <a:gridCol w="5049301">
                  <a:extLst>
                    <a:ext uri="{9D8B030D-6E8A-4147-A177-3AD203B41FA5}">
                      <a16:colId xmlns:a16="http://schemas.microsoft.com/office/drawing/2014/main" val="3999070946"/>
                    </a:ext>
                  </a:extLst>
                </a:gridCol>
                <a:gridCol w="3275873">
                  <a:extLst>
                    <a:ext uri="{9D8B030D-6E8A-4147-A177-3AD203B41FA5}">
                      <a16:colId xmlns:a16="http://schemas.microsoft.com/office/drawing/2014/main" val="259300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аккредитуемых ОП при разработке и корректировке планов развития образовательных программ, включать раздел с описанием возможных рисков, с указанием их наименований, возможных последствий в случае непринятия и (или) своевременных мер реагирования, а также с описанием механизмов и мер управления рисками.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Введена должность главного академического комплаенс офицера. Разработан График идентификации академических рисков. Реестр рисков рассматривается на заседаниях коллегиальных органов, утверждается на заседании Правления. Раздел рисков включен в Планы развития ОП.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4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вуза, на постоянной основе, после проведения анкетирования обучающихся и ППС, и анализа его результатов, разработки планов реагирования, публиковать отчеты о проделанной работе на веб-ресурсах для заинтересованных лиц.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Введена должность социолога. Более 15-20 опросов на ежегодной основе. Создан модуль «Социологические исследования» на официальном сайте. Вопросов о результатах опросов на постоянной основе рассматриваются на УС, УМС, ректорате и КОК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6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217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23DC2FE-DFC6-AF35-BD7A-6956A4A2EE28}"/>
              </a:ext>
            </a:extLst>
          </p:cNvPr>
          <p:cNvSpPr txBox="1">
            <a:spLocks/>
          </p:cNvSpPr>
          <p:nvPr/>
        </p:nvSpPr>
        <p:spPr>
          <a:xfrm>
            <a:off x="165615" y="193710"/>
            <a:ext cx="8812769" cy="5354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0" i="0" u="none" strike="noStrike" cap="none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r>
              <a:rPr lang="ru-RU" sz="2600" b="1" dirty="0">
                <a:latin typeface="Akrobat Black" pitchFamily="2" charset="0"/>
                <a:cs typeface="Times New Roman" panose="02020603050405020304" pitchFamily="18" charset="0"/>
              </a:rPr>
              <a:t>Обеспечение качества </a:t>
            </a:r>
            <a:r>
              <a:rPr lang="ru-RU" sz="2600" b="1" dirty="0">
                <a:solidFill>
                  <a:srgbClr val="00B0F0"/>
                </a:solidFill>
                <a:latin typeface="Akrobat Black" pitchFamily="2" charset="0"/>
                <a:cs typeface="Times New Roman" panose="02020603050405020304" pitchFamily="18" charset="0"/>
              </a:rPr>
              <a:t>по итогам аккредитации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04D1087-3F92-B0EA-B800-E9CC68185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22376"/>
              </p:ext>
            </p:extLst>
          </p:nvPr>
        </p:nvGraphicFramePr>
        <p:xfrm>
          <a:off x="470115" y="1139790"/>
          <a:ext cx="8325174" cy="2529840"/>
        </p:xfrm>
        <a:graphic>
          <a:graphicData uri="http://schemas.openxmlformats.org/drawingml/2006/table">
            <a:tbl>
              <a:tblPr firstRow="1" bandRow="1">
                <a:tableStyleId>{E854EF8B-1157-4C4E-8510-48E2E4960724}</a:tableStyleId>
              </a:tblPr>
              <a:tblGrid>
                <a:gridCol w="5049301">
                  <a:extLst>
                    <a:ext uri="{9D8B030D-6E8A-4147-A177-3AD203B41FA5}">
                      <a16:colId xmlns:a16="http://schemas.microsoft.com/office/drawing/2014/main" val="3999070946"/>
                    </a:ext>
                  </a:extLst>
                </a:gridCol>
                <a:gridCol w="3275873">
                  <a:extLst>
                    <a:ext uri="{9D8B030D-6E8A-4147-A177-3AD203B41FA5}">
                      <a16:colId xmlns:a16="http://schemas.microsoft.com/office/drawing/2014/main" val="259300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k-KZ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вуза, руководству ОП провести внутренний мониторинг плановой и отчётной документации вуза, на предмет соответствия информации на электронных ресурсах с содержанием бумажных версий. </a:t>
                      </a:r>
                      <a:endParaRPr lang="ru-RU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Создана Комиссия по проведению мониторинга. В План работы ДОК (комплаенс офицера) включены мероприятия по приведению в соответствие эл. и бумажных версий.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4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k-KZ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вуза определить требования к внесению информации в рамках ОП (курсов) о возможностях обучения для лиц с ограниченными возможностями.</a:t>
                      </a:r>
                      <a:endParaRPr lang="ru-RU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Требования определены и включены в ОП. Рассматривается вопрос об открытии учебно-исследовательской лаборатории инклюзивного образования.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6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89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23DC2FE-DFC6-AF35-BD7A-6956A4A2EE28}"/>
              </a:ext>
            </a:extLst>
          </p:cNvPr>
          <p:cNvSpPr txBox="1">
            <a:spLocks/>
          </p:cNvSpPr>
          <p:nvPr/>
        </p:nvSpPr>
        <p:spPr>
          <a:xfrm>
            <a:off x="165615" y="193710"/>
            <a:ext cx="8812769" cy="5354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0" i="0" u="none" strike="noStrike" cap="none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sz="3000" b="1" i="0" u="none" strike="noStrike" cap="non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r>
              <a:rPr lang="ru-RU" sz="2600" b="1" dirty="0">
                <a:latin typeface="Akrobat Black" pitchFamily="2" charset="0"/>
                <a:cs typeface="Times New Roman" panose="02020603050405020304" pitchFamily="18" charset="0"/>
              </a:rPr>
              <a:t>Обеспечение качества </a:t>
            </a:r>
            <a:r>
              <a:rPr lang="ru-RU" sz="2600" b="1" dirty="0">
                <a:solidFill>
                  <a:srgbClr val="00B0F0"/>
                </a:solidFill>
                <a:latin typeface="Akrobat Black" pitchFamily="2" charset="0"/>
                <a:cs typeface="Times New Roman" panose="02020603050405020304" pitchFamily="18" charset="0"/>
              </a:rPr>
              <a:t>по итогам аккредитации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04D1087-3F92-B0EA-B800-E9CC68185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184638"/>
              </p:ext>
            </p:extLst>
          </p:nvPr>
        </p:nvGraphicFramePr>
        <p:xfrm>
          <a:off x="470115" y="1139790"/>
          <a:ext cx="8325174" cy="2529840"/>
        </p:xfrm>
        <a:graphic>
          <a:graphicData uri="http://schemas.openxmlformats.org/drawingml/2006/table">
            <a:tbl>
              <a:tblPr firstRow="1" bandRow="1">
                <a:tableStyleId>{E854EF8B-1157-4C4E-8510-48E2E4960724}</a:tableStyleId>
              </a:tblPr>
              <a:tblGrid>
                <a:gridCol w="5049301">
                  <a:extLst>
                    <a:ext uri="{9D8B030D-6E8A-4147-A177-3AD203B41FA5}">
                      <a16:colId xmlns:a16="http://schemas.microsoft.com/office/drawing/2014/main" val="3999070946"/>
                    </a:ext>
                  </a:extLst>
                </a:gridCol>
                <a:gridCol w="3275873">
                  <a:extLst>
                    <a:ext uri="{9D8B030D-6E8A-4147-A177-3AD203B41FA5}">
                      <a16:colId xmlns:a16="http://schemas.microsoft.com/office/drawing/2014/main" val="259300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Университета создать Ассоциацию выпускников, а именно, составить план работы Ассоциации выпускников, приступить к его реализации, проводя при этом информирование выпускников университета о деятельности Ассоциации через все возможные информативные источники.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Создана Ассоциация выпускников. </a:t>
                      </a:r>
                    </a:p>
                    <a:p>
                      <a:r>
                        <a:rPr lang="ru-RU" dirty="0"/>
                        <a:t>Отмечается недостаточная активность данной организации в связи с тем, что первый выпуск состоялся только 2 года назад.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4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Руководству вуза рассмотреть вопрос о развитии (организации) условий для обучения лиц с ограниченными возможностями с включением индикативных показателей в стратегию развития университета.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Стратегия университета на 2022-2025 гг. «ОБРАЗОВАНИЕ И ИННОВАЦИИ ДЛЯ ЦИФРОВОЙ ТРАНСФОРМАЦИИ» (2 этап) обновлена.</a:t>
                      </a:r>
                    </a:p>
                  </a:txBody>
                  <a:tcPr>
                    <a:solidFill>
                      <a:schemeClr val="accent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6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08659"/>
      </p:ext>
    </p:extLst>
  </p:cSld>
  <p:clrMapOvr>
    <a:masterClrMapping/>
  </p:clrMapOvr>
</p:sld>
</file>

<file path=ppt/theme/theme1.xml><?xml version="1.0" encoding="utf-8"?>
<a:theme xmlns:a="http://schemas.openxmlformats.org/drawingml/2006/main" name="Quality of Life in Urban Areas by Slidesgo">
  <a:themeElements>
    <a:clrScheme name="Simple Light">
      <a:dk1>
        <a:srgbClr val="000000"/>
      </a:dk1>
      <a:lt1>
        <a:srgbClr val="BCBCBC"/>
      </a:lt1>
      <a:dk2>
        <a:srgbClr val="B13535"/>
      </a:dk2>
      <a:lt2>
        <a:srgbClr val="F0F0F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DC8285493E72F4EB01352363875C973" ma:contentTypeVersion="18" ma:contentTypeDescription="Создание документа." ma:contentTypeScope="" ma:versionID="1dcb6d14ca8cecb6ac12b15ea1635279">
  <xsd:schema xmlns:xsd="http://www.w3.org/2001/XMLSchema" xmlns:xs="http://www.w3.org/2001/XMLSchema" xmlns:p="http://schemas.microsoft.com/office/2006/metadata/properties" xmlns:ns2="29a6dfec-02c1-49a5-a003-438a14a503cc" xmlns:ns3="c1a29a4c-f866-41ee-a94d-bd7e69f4f3dd" targetNamespace="http://schemas.microsoft.com/office/2006/metadata/properties" ma:root="true" ma:fieldsID="17b568688ed0399588a255793ef8ac92" ns2:_="" ns3:_="">
    <xsd:import namespace="29a6dfec-02c1-49a5-a003-438a14a503cc"/>
    <xsd:import namespace="c1a29a4c-f866-41ee-a94d-bd7e69f4f3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6dfec-02c1-49a5-a003-438a14a50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9f5e9ec2-0d98-4d37-bbee-5723fa4fee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29a4c-f866-41ee-a94d-bd7e69f4f3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9aebac-e99e-40a1-a52f-38fc49c50b93}" ma:internalName="TaxCatchAll" ma:showField="CatchAllData" ma:web="c1a29a4c-f866-41ee-a94d-bd7e69f4f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C582F5-280F-40AB-92A6-104DC88766B0}"/>
</file>

<file path=customXml/itemProps2.xml><?xml version="1.0" encoding="utf-8"?>
<ds:datastoreItem xmlns:ds="http://schemas.openxmlformats.org/officeDocument/2006/customXml" ds:itemID="{57739CAE-4ACF-4F59-AAA7-F70DE8AE9FC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1564</Words>
  <Application>Microsoft Office PowerPoint</Application>
  <PresentationFormat>Экран (16:9)</PresentationFormat>
  <Paragraphs>219</Paragraphs>
  <Slides>20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Times New Roman</vt:lpstr>
      <vt:lpstr>Syne SemiBold</vt:lpstr>
      <vt:lpstr>Syne Medium</vt:lpstr>
      <vt:lpstr>Calibri</vt:lpstr>
      <vt:lpstr>Akrobat Black</vt:lpstr>
      <vt:lpstr>Arial</vt:lpstr>
      <vt:lpstr>Akrobat Bold</vt:lpstr>
      <vt:lpstr>Nunito Light</vt:lpstr>
      <vt:lpstr>Montserrat</vt:lpstr>
      <vt:lpstr>Bebas Neue</vt:lpstr>
      <vt:lpstr>Syne</vt:lpstr>
      <vt:lpstr>Quality of Life in Urban Areas by Slidesgo</vt:lpstr>
      <vt:lpstr>Внешняя оценка образовательных программ: взаимодействие с аккредиторганами (взгляд ОВПО)</vt:lpstr>
      <vt:lpstr>ОБРАЗОВАТЕЛЬНЫЕ ПРОГРАММЫ </vt:lpstr>
      <vt:lpstr>Презентация PowerPoint</vt:lpstr>
      <vt:lpstr>Рейтинг ОП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АККРЕДИТАЦИЯ ОП В НААР</vt:lpstr>
      <vt:lpstr>АККРЕДИТАЦИЯ ОП В ASIIN</vt:lpstr>
      <vt:lpstr>Презентация PowerPoint</vt:lpstr>
      <vt:lpstr> Цель аудита (со стороны агентства) </vt:lpstr>
      <vt:lpstr>Цель аудита (со стороны вуза)</vt:lpstr>
      <vt:lpstr>Презентация PowerPoint</vt:lpstr>
      <vt:lpstr>Общие рекомендации</vt:lpstr>
      <vt:lpstr>ВЗАИМОДЕЙСТВИЕ С ASIIN </vt:lpstr>
      <vt:lpstr>  Обеспечение качества по итогам аккредитации</vt:lpstr>
      <vt:lpstr>ОВПО, достигшая истинной культуры качества, демонстрирует три общие черты: приверженность руководства, ответственность сотрудников и постоянное совершенствование в масштабах всей организации.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Внешняя оценка образовательных программ: взаимодействие с аккредиторганами (взгляд ОВПО)</dc:title>
  <dc:creator>Khanat Kassenov</dc:creator>
  <cp:lastModifiedBy>Khanat Kassenov</cp:lastModifiedBy>
  <cp:revision>13</cp:revision>
  <dcterms:modified xsi:type="dcterms:W3CDTF">2024-03-26T06:15:27Z</dcterms:modified>
</cp:coreProperties>
</file>