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7.xml" ContentType="application/vnd.openxmlformats-officedocument.drawingml.diagramData+xml"/>
  <Override PartName="/ppt/diagrams/data4.xml" ContentType="application/vnd.openxmlformats-officedocument.drawingml.diagramData+xml"/>
  <Override PartName="/ppt/diagrams/data1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theme/theme1.xml" ContentType="application/vnd.openxmlformats-officedocument.theme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7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63" r:id="rId3"/>
    <p:sldId id="264" r:id="rId4"/>
    <p:sldId id="267" r:id="rId5"/>
    <p:sldId id="266" r:id="rId6"/>
    <p:sldId id="265" r:id="rId7"/>
    <p:sldId id="268" r:id="rId8"/>
    <p:sldId id="257" r:id="rId9"/>
    <p:sldId id="262" r:id="rId10"/>
    <p:sldId id="259" r:id="rId11"/>
    <p:sldId id="258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86"/>
    <a:srgbClr val="FFF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C23CB-CB02-47E9-A3C6-57FAE58D8950}" type="doc">
      <dgm:prSet loTypeId="urn:microsoft.com/office/officeart/2005/8/layout/hList7" loCatId="process" qsTypeId="urn:microsoft.com/office/officeart/2005/8/quickstyle/simple1" qsCatId="simple" csTypeId="urn:microsoft.com/office/officeart/2005/8/colors/colorful2" csCatId="colorful" phldr="1"/>
      <dgm:spPr/>
    </dgm:pt>
    <dgm:pt modelId="{B8C300F4-5C63-4C64-87B2-00A20E8F8F51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kk-KZ" dirty="0">
              <a:solidFill>
                <a:schemeClr val="tx1"/>
              </a:solidFill>
            </a:rPr>
            <a:t>Total</a:t>
          </a:r>
          <a:endParaRPr lang="ru-RU" dirty="0">
            <a:solidFill>
              <a:schemeClr val="tx1"/>
            </a:solidFill>
          </a:endParaRPr>
        </a:p>
      </dgm:t>
    </dgm:pt>
    <dgm:pt modelId="{6522604A-4629-43D2-A89A-400AF4D48260}" type="parTrans" cxnId="{8F806186-9297-4370-A18C-ED72D8077785}">
      <dgm:prSet/>
      <dgm:spPr/>
      <dgm:t>
        <a:bodyPr/>
        <a:lstStyle/>
        <a:p>
          <a:endParaRPr lang="ru-RU"/>
        </a:p>
      </dgm:t>
    </dgm:pt>
    <dgm:pt modelId="{7E1602B0-A0E8-40A2-A21D-4AEA26CD360B}" type="sibTrans" cxnId="{8F806186-9297-4370-A18C-ED72D8077785}">
      <dgm:prSet/>
      <dgm:spPr/>
      <dgm:t>
        <a:bodyPr/>
        <a:lstStyle/>
        <a:p>
          <a:endParaRPr lang="ru-RU"/>
        </a:p>
      </dgm:t>
    </dgm:pt>
    <dgm:pt modelId="{A962B921-C846-4AE9-84E8-63D96BF67EEF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kk-KZ" dirty="0">
              <a:solidFill>
                <a:schemeClr val="tx1"/>
              </a:solidFill>
            </a:rPr>
            <a:t>Management</a:t>
          </a:r>
          <a:endParaRPr lang="ru-RU" dirty="0">
            <a:solidFill>
              <a:schemeClr val="tx1"/>
            </a:solidFill>
          </a:endParaRPr>
        </a:p>
      </dgm:t>
    </dgm:pt>
    <dgm:pt modelId="{F0579333-CC77-4F66-931A-3ED76F27FFDB}" type="parTrans" cxnId="{8A3EE8C3-D9CB-424F-93D0-9E0E70335939}">
      <dgm:prSet/>
      <dgm:spPr/>
      <dgm:t>
        <a:bodyPr/>
        <a:lstStyle/>
        <a:p>
          <a:endParaRPr lang="ru-RU"/>
        </a:p>
      </dgm:t>
    </dgm:pt>
    <dgm:pt modelId="{B148E2BF-C045-4231-A724-2E5C4439BDAA}" type="sibTrans" cxnId="{8A3EE8C3-D9CB-424F-93D0-9E0E70335939}">
      <dgm:prSet/>
      <dgm:spPr/>
      <dgm:t>
        <a:bodyPr/>
        <a:lstStyle/>
        <a:p>
          <a:endParaRPr lang="ru-RU"/>
        </a:p>
      </dgm:t>
    </dgm:pt>
    <dgm:pt modelId="{DEC2A4B8-216E-49B5-B482-5C37FB8782A1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k-KZ" dirty="0">
              <a:solidFill>
                <a:schemeClr val="tx1"/>
              </a:solidFill>
            </a:rPr>
            <a:t>Quality</a:t>
          </a:r>
          <a:endParaRPr lang="ru-RU" dirty="0">
            <a:solidFill>
              <a:schemeClr val="tx1"/>
            </a:solidFill>
          </a:endParaRPr>
        </a:p>
      </dgm:t>
    </dgm:pt>
    <dgm:pt modelId="{9AB7D0E8-D259-4266-9191-0C7F258E6FFD}" type="sibTrans" cxnId="{3A353976-CD92-4DF8-8C06-E48D151FA48C}">
      <dgm:prSet/>
      <dgm:spPr/>
      <dgm:t>
        <a:bodyPr/>
        <a:lstStyle/>
        <a:p>
          <a:endParaRPr lang="ru-RU"/>
        </a:p>
      </dgm:t>
    </dgm:pt>
    <dgm:pt modelId="{51E74C3E-B6D1-4F1D-962F-84773108F88F}" type="parTrans" cxnId="{3A353976-CD92-4DF8-8C06-E48D151FA48C}">
      <dgm:prSet/>
      <dgm:spPr/>
      <dgm:t>
        <a:bodyPr/>
        <a:lstStyle/>
        <a:p>
          <a:endParaRPr lang="ru-RU"/>
        </a:p>
      </dgm:t>
    </dgm:pt>
    <dgm:pt modelId="{56D85710-10FA-4CAA-9416-9FBBFD9FF1B6}" type="pres">
      <dgm:prSet presAssocID="{7E1C23CB-CB02-47E9-A3C6-57FAE58D8950}" presName="Name0" presStyleCnt="0">
        <dgm:presLayoutVars>
          <dgm:dir/>
          <dgm:resizeHandles val="exact"/>
        </dgm:presLayoutVars>
      </dgm:prSet>
      <dgm:spPr/>
    </dgm:pt>
    <dgm:pt modelId="{0D574AD2-3753-49BB-8A42-9AF53BE3678C}" type="pres">
      <dgm:prSet presAssocID="{7E1C23CB-CB02-47E9-A3C6-57FAE58D8950}" presName="fgShape" presStyleLbl="fgShp" presStyleIdx="0" presStyleCnt="1"/>
      <dgm:spPr/>
    </dgm:pt>
    <dgm:pt modelId="{9AEFD615-ED9C-49C8-AE2D-92EEB81AD8C7}" type="pres">
      <dgm:prSet presAssocID="{7E1C23CB-CB02-47E9-A3C6-57FAE58D8950}" presName="linComp" presStyleCnt="0"/>
      <dgm:spPr/>
    </dgm:pt>
    <dgm:pt modelId="{71273D40-1CD7-4EB8-ACA1-A2A28A92E55A}" type="pres">
      <dgm:prSet presAssocID="{B8C300F4-5C63-4C64-87B2-00A20E8F8F51}" presName="compNode" presStyleCnt="0"/>
      <dgm:spPr/>
    </dgm:pt>
    <dgm:pt modelId="{15F821D2-EB55-4E12-963E-B3BCFACCDC19}" type="pres">
      <dgm:prSet presAssocID="{B8C300F4-5C63-4C64-87B2-00A20E8F8F51}" presName="bkgdShape" presStyleLbl="node1" presStyleIdx="0" presStyleCnt="3"/>
      <dgm:spPr/>
    </dgm:pt>
    <dgm:pt modelId="{4516BEF3-641B-4525-A05A-88176CAAB698}" type="pres">
      <dgm:prSet presAssocID="{B8C300F4-5C63-4C64-87B2-00A20E8F8F51}" presName="nodeTx" presStyleLbl="node1" presStyleIdx="0" presStyleCnt="3">
        <dgm:presLayoutVars>
          <dgm:bulletEnabled val="1"/>
        </dgm:presLayoutVars>
      </dgm:prSet>
      <dgm:spPr/>
    </dgm:pt>
    <dgm:pt modelId="{67244E9B-A759-4AF4-892F-885B3E689D52}" type="pres">
      <dgm:prSet presAssocID="{B8C300F4-5C63-4C64-87B2-00A20E8F8F51}" presName="invisiNode" presStyleLbl="node1" presStyleIdx="0" presStyleCnt="3"/>
      <dgm:spPr/>
    </dgm:pt>
    <dgm:pt modelId="{9040C461-6E2E-48D5-8144-E82E773DF39F}" type="pres">
      <dgm:prSet presAssocID="{B8C300F4-5C63-4C64-87B2-00A20E8F8F51}" presName="imagNode" presStyleLbl="fgImgPlace1" presStyleIdx="0" presStyleCnt="3" custScaleX="61338" custScaleY="79970" custLinFactNeighborX="-6720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F760FD66-C994-40DE-AA1C-EEFB6744A937}" type="pres">
      <dgm:prSet presAssocID="{7E1602B0-A0E8-40A2-A21D-4AEA26CD360B}" presName="sibTrans" presStyleLbl="sibTrans2D1" presStyleIdx="0" presStyleCnt="0"/>
      <dgm:spPr/>
    </dgm:pt>
    <dgm:pt modelId="{B4090858-0F7C-467E-A4B4-14E258D4D4C6}" type="pres">
      <dgm:prSet presAssocID="{DEC2A4B8-216E-49B5-B482-5C37FB8782A1}" presName="compNode" presStyleCnt="0"/>
      <dgm:spPr/>
    </dgm:pt>
    <dgm:pt modelId="{DB018FCB-B3D0-43CE-9ED0-CA7601B69B8E}" type="pres">
      <dgm:prSet presAssocID="{DEC2A4B8-216E-49B5-B482-5C37FB8782A1}" presName="bkgdShape" presStyleLbl="node1" presStyleIdx="1" presStyleCnt="3" custLinFactNeighborX="604" custLinFactNeighborY="694"/>
      <dgm:spPr/>
    </dgm:pt>
    <dgm:pt modelId="{0B82023F-AE86-4FD6-8F1F-B1A08404980B}" type="pres">
      <dgm:prSet presAssocID="{DEC2A4B8-216E-49B5-B482-5C37FB8782A1}" presName="nodeTx" presStyleLbl="node1" presStyleIdx="1" presStyleCnt="3">
        <dgm:presLayoutVars>
          <dgm:bulletEnabled val="1"/>
        </dgm:presLayoutVars>
      </dgm:prSet>
      <dgm:spPr/>
    </dgm:pt>
    <dgm:pt modelId="{DA4CBAA9-EB84-4952-93AA-15A76671C3B4}" type="pres">
      <dgm:prSet presAssocID="{DEC2A4B8-216E-49B5-B482-5C37FB8782A1}" presName="invisiNode" presStyleLbl="node1" presStyleIdx="1" presStyleCnt="3"/>
      <dgm:spPr/>
    </dgm:pt>
    <dgm:pt modelId="{176751FA-FE2E-4318-B267-DDCAE69AB1FD}" type="pres">
      <dgm:prSet presAssocID="{DEC2A4B8-216E-49B5-B482-5C37FB8782A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extLst>
        <a:ext uri="{E40237B7-FDA0-4F09-8148-C483321AD2D9}">
          <dgm14:cNvPr xmlns:dgm14="http://schemas.microsoft.com/office/drawing/2010/diagram" id="0" name="" descr="Облачко с желтой звездочкой"/>
        </a:ext>
      </dgm:extLst>
    </dgm:pt>
    <dgm:pt modelId="{5CC2A382-54A9-432F-A57E-3C6354AAFC04}" type="pres">
      <dgm:prSet presAssocID="{9AB7D0E8-D259-4266-9191-0C7F258E6FFD}" presName="sibTrans" presStyleLbl="sibTrans2D1" presStyleIdx="0" presStyleCnt="0"/>
      <dgm:spPr/>
    </dgm:pt>
    <dgm:pt modelId="{3649FF93-30F7-4362-B78B-27B6DB141C59}" type="pres">
      <dgm:prSet presAssocID="{A962B921-C846-4AE9-84E8-63D96BF67EEF}" presName="compNode" presStyleCnt="0"/>
      <dgm:spPr/>
    </dgm:pt>
    <dgm:pt modelId="{F65D0FCA-37F6-4954-AEC7-D47A309FFBA1}" type="pres">
      <dgm:prSet presAssocID="{A962B921-C846-4AE9-84E8-63D96BF67EEF}" presName="bkgdShape" presStyleLbl="node1" presStyleIdx="2" presStyleCnt="3"/>
      <dgm:spPr/>
    </dgm:pt>
    <dgm:pt modelId="{C498FA1B-E12C-490E-A541-FE1CA7846F1B}" type="pres">
      <dgm:prSet presAssocID="{A962B921-C846-4AE9-84E8-63D96BF67EEF}" presName="nodeTx" presStyleLbl="node1" presStyleIdx="2" presStyleCnt="3">
        <dgm:presLayoutVars>
          <dgm:bulletEnabled val="1"/>
        </dgm:presLayoutVars>
      </dgm:prSet>
      <dgm:spPr/>
    </dgm:pt>
    <dgm:pt modelId="{21E852C5-23EA-4008-B6B9-55D237904845}" type="pres">
      <dgm:prSet presAssocID="{A962B921-C846-4AE9-84E8-63D96BF67EEF}" presName="invisiNode" presStyleLbl="node1" presStyleIdx="2" presStyleCnt="3"/>
      <dgm:spPr/>
    </dgm:pt>
    <dgm:pt modelId="{926545B3-7C8A-4C47-AD04-7BE29EC9115E}" type="pres">
      <dgm:prSet presAssocID="{A962B921-C846-4AE9-84E8-63D96BF67EE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Сеть проводов, соединяющих гвозди"/>
        </a:ext>
      </dgm:extLst>
    </dgm:pt>
  </dgm:ptLst>
  <dgm:cxnLst>
    <dgm:cxn modelId="{92722605-C744-445D-83D5-A2082690DA02}" type="presOf" srcId="{9AB7D0E8-D259-4266-9191-0C7F258E6FFD}" destId="{5CC2A382-54A9-432F-A57E-3C6354AAFC04}" srcOrd="0" destOrd="0" presId="urn:microsoft.com/office/officeart/2005/8/layout/hList7"/>
    <dgm:cxn modelId="{3A353976-CD92-4DF8-8C06-E48D151FA48C}" srcId="{7E1C23CB-CB02-47E9-A3C6-57FAE58D8950}" destId="{DEC2A4B8-216E-49B5-B482-5C37FB8782A1}" srcOrd="1" destOrd="0" parTransId="{51E74C3E-B6D1-4F1D-962F-84773108F88F}" sibTransId="{9AB7D0E8-D259-4266-9191-0C7F258E6FFD}"/>
    <dgm:cxn modelId="{0BCFD37E-E4AF-4F57-90DE-A6CFEFB1484E}" type="presOf" srcId="{A962B921-C846-4AE9-84E8-63D96BF67EEF}" destId="{F65D0FCA-37F6-4954-AEC7-D47A309FFBA1}" srcOrd="0" destOrd="0" presId="urn:microsoft.com/office/officeart/2005/8/layout/hList7"/>
    <dgm:cxn modelId="{8F806186-9297-4370-A18C-ED72D8077785}" srcId="{7E1C23CB-CB02-47E9-A3C6-57FAE58D8950}" destId="{B8C300F4-5C63-4C64-87B2-00A20E8F8F51}" srcOrd="0" destOrd="0" parTransId="{6522604A-4629-43D2-A89A-400AF4D48260}" sibTransId="{7E1602B0-A0E8-40A2-A21D-4AEA26CD360B}"/>
    <dgm:cxn modelId="{F5CAB48C-82C1-40C2-B934-5C94F57311B4}" type="presOf" srcId="{DEC2A4B8-216E-49B5-B482-5C37FB8782A1}" destId="{0B82023F-AE86-4FD6-8F1F-B1A08404980B}" srcOrd="1" destOrd="0" presId="urn:microsoft.com/office/officeart/2005/8/layout/hList7"/>
    <dgm:cxn modelId="{4A4D2693-5177-4FEE-9AF4-0CE68C846C79}" type="presOf" srcId="{7E1602B0-A0E8-40A2-A21D-4AEA26CD360B}" destId="{F760FD66-C994-40DE-AA1C-EEFB6744A937}" srcOrd="0" destOrd="0" presId="urn:microsoft.com/office/officeart/2005/8/layout/hList7"/>
    <dgm:cxn modelId="{252097B4-CE59-4D07-9184-4E4F3EB20979}" type="presOf" srcId="{B8C300F4-5C63-4C64-87B2-00A20E8F8F51}" destId="{15F821D2-EB55-4E12-963E-B3BCFACCDC19}" srcOrd="0" destOrd="0" presId="urn:microsoft.com/office/officeart/2005/8/layout/hList7"/>
    <dgm:cxn modelId="{D92EBEBF-0891-4A6C-AF10-FB2247A2B5EE}" type="presOf" srcId="{A962B921-C846-4AE9-84E8-63D96BF67EEF}" destId="{C498FA1B-E12C-490E-A541-FE1CA7846F1B}" srcOrd="1" destOrd="0" presId="urn:microsoft.com/office/officeart/2005/8/layout/hList7"/>
    <dgm:cxn modelId="{8A3EE8C3-D9CB-424F-93D0-9E0E70335939}" srcId="{7E1C23CB-CB02-47E9-A3C6-57FAE58D8950}" destId="{A962B921-C846-4AE9-84E8-63D96BF67EEF}" srcOrd="2" destOrd="0" parTransId="{F0579333-CC77-4F66-931A-3ED76F27FFDB}" sibTransId="{B148E2BF-C045-4231-A724-2E5C4439BDAA}"/>
    <dgm:cxn modelId="{DB6986CD-1210-4114-AC51-01D501289E18}" type="presOf" srcId="{B8C300F4-5C63-4C64-87B2-00A20E8F8F51}" destId="{4516BEF3-641B-4525-A05A-88176CAAB698}" srcOrd="1" destOrd="0" presId="urn:microsoft.com/office/officeart/2005/8/layout/hList7"/>
    <dgm:cxn modelId="{60A34BD3-E968-474B-9B21-368085BA73BC}" type="presOf" srcId="{DEC2A4B8-216E-49B5-B482-5C37FB8782A1}" destId="{DB018FCB-B3D0-43CE-9ED0-CA7601B69B8E}" srcOrd="0" destOrd="0" presId="urn:microsoft.com/office/officeart/2005/8/layout/hList7"/>
    <dgm:cxn modelId="{B6D562E1-945D-4EAF-BB97-997E417ED05A}" type="presOf" srcId="{7E1C23CB-CB02-47E9-A3C6-57FAE58D8950}" destId="{56D85710-10FA-4CAA-9416-9FBBFD9FF1B6}" srcOrd="0" destOrd="0" presId="urn:microsoft.com/office/officeart/2005/8/layout/hList7"/>
    <dgm:cxn modelId="{36357C60-A91B-4606-912A-83371C817F02}" type="presParOf" srcId="{56D85710-10FA-4CAA-9416-9FBBFD9FF1B6}" destId="{0D574AD2-3753-49BB-8A42-9AF53BE3678C}" srcOrd="0" destOrd="0" presId="urn:microsoft.com/office/officeart/2005/8/layout/hList7"/>
    <dgm:cxn modelId="{5BEB8743-EEB5-4482-B7BF-022523A55AA8}" type="presParOf" srcId="{56D85710-10FA-4CAA-9416-9FBBFD9FF1B6}" destId="{9AEFD615-ED9C-49C8-AE2D-92EEB81AD8C7}" srcOrd="1" destOrd="0" presId="urn:microsoft.com/office/officeart/2005/8/layout/hList7"/>
    <dgm:cxn modelId="{1C7B41A0-8731-4D9E-92B7-EC5C41BCB030}" type="presParOf" srcId="{9AEFD615-ED9C-49C8-AE2D-92EEB81AD8C7}" destId="{71273D40-1CD7-4EB8-ACA1-A2A28A92E55A}" srcOrd="0" destOrd="0" presId="urn:microsoft.com/office/officeart/2005/8/layout/hList7"/>
    <dgm:cxn modelId="{BFC85E0B-BD06-4CA6-B7BA-236B08B5F9DE}" type="presParOf" srcId="{71273D40-1CD7-4EB8-ACA1-A2A28A92E55A}" destId="{15F821D2-EB55-4E12-963E-B3BCFACCDC19}" srcOrd="0" destOrd="0" presId="urn:microsoft.com/office/officeart/2005/8/layout/hList7"/>
    <dgm:cxn modelId="{B4291EF6-7D70-4A2B-AF7A-32D4130A5238}" type="presParOf" srcId="{71273D40-1CD7-4EB8-ACA1-A2A28A92E55A}" destId="{4516BEF3-641B-4525-A05A-88176CAAB698}" srcOrd="1" destOrd="0" presId="urn:microsoft.com/office/officeart/2005/8/layout/hList7"/>
    <dgm:cxn modelId="{20E823DB-D414-4FA4-8078-618E3B8C4605}" type="presParOf" srcId="{71273D40-1CD7-4EB8-ACA1-A2A28A92E55A}" destId="{67244E9B-A759-4AF4-892F-885B3E689D52}" srcOrd="2" destOrd="0" presId="urn:microsoft.com/office/officeart/2005/8/layout/hList7"/>
    <dgm:cxn modelId="{5D066041-6E8B-45AD-B19F-52C23DDE2179}" type="presParOf" srcId="{71273D40-1CD7-4EB8-ACA1-A2A28A92E55A}" destId="{9040C461-6E2E-48D5-8144-E82E773DF39F}" srcOrd="3" destOrd="0" presId="urn:microsoft.com/office/officeart/2005/8/layout/hList7"/>
    <dgm:cxn modelId="{DAE38884-CA4C-4C57-AF24-31284ED09DF6}" type="presParOf" srcId="{9AEFD615-ED9C-49C8-AE2D-92EEB81AD8C7}" destId="{F760FD66-C994-40DE-AA1C-EEFB6744A937}" srcOrd="1" destOrd="0" presId="urn:microsoft.com/office/officeart/2005/8/layout/hList7"/>
    <dgm:cxn modelId="{519D7D9B-98BE-48CB-83DD-2AA5E34E0739}" type="presParOf" srcId="{9AEFD615-ED9C-49C8-AE2D-92EEB81AD8C7}" destId="{B4090858-0F7C-467E-A4B4-14E258D4D4C6}" srcOrd="2" destOrd="0" presId="urn:microsoft.com/office/officeart/2005/8/layout/hList7"/>
    <dgm:cxn modelId="{17431086-D3C1-40D2-AA25-67B91668D0EA}" type="presParOf" srcId="{B4090858-0F7C-467E-A4B4-14E258D4D4C6}" destId="{DB018FCB-B3D0-43CE-9ED0-CA7601B69B8E}" srcOrd="0" destOrd="0" presId="urn:microsoft.com/office/officeart/2005/8/layout/hList7"/>
    <dgm:cxn modelId="{46E262B4-D1DE-43E4-8D28-9EB762305798}" type="presParOf" srcId="{B4090858-0F7C-467E-A4B4-14E258D4D4C6}" destId="{0B82023F-AE86-4FD6-8F1F-B1A08404980B}" srcOrd="1" destOrd="0" presId="urn:microsoft.com/office/officeart/2005/8/layout/hList7"/>
    <dgm:cxn modelId="{45DBDD2E-807A-48A1-9755-4DEC5D8AE75F}" type="presParOf" srcId="{B4090858-0F7C-467E-A4B4-14E258D4D4C6}" destId="{DA4CBAA9-EB84-4952-93AA-15A76671C3B4}" srcOrd="2" destOrd="0" presId="urn:microsoft.com/office/officeart/2005/8/layout/hList7"/>
    <dgm:cxn modelId="{8E59EAEA-B19F-45C3-9B17-6FB83050A45D}" type="presParOf" srcId="{B4090858-0F7C-467E-A4B4-14E258D4D4C6}" destId="{176751FA-FE2E-4318-B267-DDCAE69AB1FD}" srcOrd="3" destOrd="0" presId="urn:microsoft.com/office/officeart/2005/8/layout/hList7"/>
    <dgm:cxn modelId="{40B1EB00-7315-4223-AE2E-5CCD75AC515A}" type="presParOf" srcId="{9AEFD615-ED9C-49C8-AE2D-92EEB81AD8C7}" destId="{5CC2A382-54A9-432F-A57E-3C6354AAFC04}" srcOrd="3" destOrd="0" presId="urn:microsoft.com/office/officeart/2005/8/layout/hList7"/>
    <dgm:cxn modelId="{E96445CC-7743-432A-9C8D-146A016EC448}" type="presParOf" srcId="{9AEFD615-ED9C-49C8-AE2D-92EEB81AD8C7}" destId="{3649FF93-30F7-4362-B78B-27B6DB141C59}" srcOrd="4" destOrd="0" presId="urn:microsoft.com/office/officeart/2005/8/layout/hList7"/>
    <dgm:cxn modelId="{4E2D6B00-BEAE-4EEE-B12D-8E83F14BB65D}" type="presParOf" srcId="{3649FF93-30F7-4362-B78B-27B6DB141C59}" destId="{F65D0FCA-37F6-4954-AEC7-D47A309FFBA1}" srcOrd="0" destOrd="0" presId="urn:microsoft.com/office/officeart/2005/8/layout/hList7"/>
    <dgm:cxn modelId="{03F0F44D-DD73-400F-81E2-583886AC2FB7}" type="presParOf" srcId="{3649FF93-30F7-4362-B78B-27B6DB141C59}" destId="{C498FA1B-E12C-490E-A541-FE1CA7846F1B}" srcOrd="1" destOrd="0" presId="urn:microsoft.com/office/officeart/2005/8/layout/hList7"/>
    <dgm:cxn modelId="{64796C91-9B5A-4CB9-B46F-B649A9A6CBED}" type="presParOf" srcId="{3649FF93-30F7-4362-B78B-27B6DB141C59}" destId="{21E852C5-23EA-4008-B6B9-55D237904845}" srcOrd="2" destOrd="0" presId="urn:microsoft.com/office/officeart/2005/8/layout/hList7"/>
    <dgm:cxn modelId="{96AD4935-4343-4E92-B10D-745FFDB64B7B}" type="presParOf" srcId="{3649FF93-30F7-4362-B78B-27B6DB141C59}" destId="{926545B3-7C8A-4C47-AD04-7BE29EC911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CC5E7A-7E99-42C9-998F-D319E681D5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4B47D9-A8E4-452F-B0E9-66542C2A30F7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Вероятность реализации риска оценивается по следующей шкале:</a:t>
          </a:r>
        </a:p>
      </dgm:t>
    </dgm:pt>
    <dgm:pt modelId="{04854EAF-F5DE-4924-A8A8-3969C2F75F49}" type="parTrans" cxnId="{A963130D-A3F1-4FCE-8490-EF6922476AF2}">
      <dgm:prSet/>
      <dgm:spPr/>
      <dgm:t>
        <a:bodyPr/>
        <a:lstStyle/>
        <a:p>
          <a:endParaRPr lang="ru-RU"/>
        </a:p>
      </dgm:t>
    </dgm:pt>
    <dgm:pt modelId="{716C031F-E3F8-4745-B046-610B274DD8E1}" type="sibTrans" cxnId="{A963130D-A3F1-4FCE-8490-EF6922476AF2}">
      <dgm:prSet/>
      <dgm:spPr/>
      <dgm:t>
        <a:bodyPr/>
        <a:lstStyle/>
        <a:p>
          <a:endParaRPr lang="ru-RU"/>
        </a:p>
      </dgm:t>
    </dgm:pt>
    <dgm:pt modelId="{69A6583C-A8D4-49D0-96F5-1F503BC757F6}">
      <dgm:prSet phldrT="[Текст]"/>
      <dgm:spPr/>
      <dgm:t>
        <a:bodyPr/>
        <a:lstStyle/>
        <a:p>
          <a:r>
            <a:rPr lang="ru-RU" dirty="0"/>
            <a:t>1) </a:t>
          </a:r>
          <a:r>
            <a:rPr lang="ru-RU" b="1" dirty="0">
              <a:solidFill>
                <a:srgbClr val="FF0000"/>
              </a:solidFill>
            </a:rPr>
            <a:t>высокая</a:t>
          </a:r>
          <a:r>
            <a:rPr lang="ru-RU" dirty="0"/>
            <a:t> – риск уже неоднократно реализовывался ранее, есть высокая степень неопределенности относительно вероятности реализации риска или предпосылки, указывающие на то, что риск, скорее всего реализуется в течение года; </a:t>
          </a:r>
        </a:p>
      </dgm:t>
    </dgm:pt>
    <dgm:pt modelId="{8E091AE9-C55B-4938-BCB0-C4E47A229876}" type="parTrans" cxnId="{9B3D53BF-C803-4218-B839-322B8AEDD710}">
      <dgm:prSet/>
      <dgm:spPr/>
      <dgm:t>
        <a:bodyPr/>
        <a:lstStyle/>
        <a:p>
          <a:endParaRPr lang="ru-RU"/>
        </a:p>
      </dgm:t>
    </dgm:pt>
    <dgm:pt modelId="{2C8E0CE2-D1D4-4679-A23E-EF2F5D37B215}" type="sibTrans" cxnId="{9B3D53BF-C803-4218-B839-322B8AEDD710}">
      <dgm:prSet/>
      <dgm:spPr/>
      <dgm:t>
        <a:bodyPr/>
        <a:lstStyle/>
        <a:p>
          <a:endParaRPr lang="ru-RU"/>
        </a:p>
      </dgm:t>
    </dgm:pt>
    <dgm:pt modelId="{1B81BA6D-CD1B-4239-A65E-C4EABF823C69}">
      <dgm:prSet phldrT="[Текст]"/>
      <dgm:spPr/>
      <dgm:t>
        <a:bodyPr/>
        <a:lstStyle/>
        <a:p>
          <a:r>
            <a:rPr lang="ru-RU" dirty="0"/>
            <a:t>2) </a:t>
          </a:r>
          <a:r>
            <a:rPr lang="ru-RU" b="1" dirty="0">
              <a:solidFill>
                <a:srgbClr val="FF0000"/>
              </a:solidFill>
            </a:rPr>
            <a:t>средняя</a:t>
          </a:r>
          <a:r>
            <a:rPr lang="ru-RU" dirty="0"/>
            <a:t> – риск вероятно реализуется в течение года; </a:t>
          </a:r>
        </a:p>
      </dgm:t>
    </dgm:pt>
    <dgm:pt modelId="{B53C419C-635B-46FD-B435-D3CADF031D43}" type="parTrans" cxnId="{9AF707FA-7D7C-4F56-B9C2-9BE48271BF43}">
      <dgm:prSet/>
      <dgm:spPr/>
      <dgm:t>
        <a:bodyPr/>
        <a:lstStyle/>
        <a:p>
          <a:endParaRPr lang="ru-RU"/>
        </a:p>
      </dgm:t>
    </dgm:pt>
    <dgm:pt modelId="{5EB1E449-B18F-40B3-AD11-186CF0F45B8F}" type="sibTrans" cxnId="{9AF707FA-7D7C-4F56-B9C2-9BE48271BF43}">
      <dgm:prSet/>
      <dgm:spPr/>
      <dgm:t>
        <a:bodyPr/>
        <a:lstStyle/>
        <a:p>
          <a:endParaRPr lang="ru-RU"/>
        </a:p>
      </dgm:t>
    </dgm:pt>
    <dgm:pt modelId="{4F86B002-F78F-440D-B44B-04D8C1B0D72B}">
      <dgm:prSet phldrT="[Текст]"/>
      <dgm:spPr/>
      <dgm:t>
        <a:bodyPr/>
        <a:lstStyle/>
        <a:p>
          <a:r>
            <a:rPr lang="ru-RU" dirty="0"/>
            <a:t>3) </a:t>
          </a:r>
          <a:r>
            <a:rPr lang="ru-RU" b="1" dirty="0">
              <a:solidFill>
                <a:srgbClr val="FF0000"/>
              </a:solidFill>
            </a:rPr>
            <a:t>низкая</a:t>
          </a:r>
          <a:r>
            <a:rPr lang="ru-RU" dirty="0"/>
            <a:t> – маловероятно, что риск реализуется в течение года.</a:t>
          </a:r>
        </a:p>
      </dgm:t>
    </dgm:pt>
    <dgm:pt modelId="{72B37F2E-2B4C-4217-A693-86233F498028}" type="parTrans" cxnId="{F7ADDAEF-8610-4E67-B358-769E691D3E38}">
      <dgm:prSet/>
      <dgm:spPr/>
      <dgm:t>
        <a:bodyPr/>
        <a:lstStyle/>
        <a:p>
          <a:endParaRPr lang="ru-RU"/>
        </a:p>
      </dgm:t>
    </dgm:pt>
    <dgm:pt modelId="{C3574DDE-C690-40F8-9AFD-691EB4F2D0DE}" type="sibTrans" cxnId="{F7ADDAEF-8610-4E67-B358-769E691D3E38}">
      <dgm:prSet/>
      <dgm:spPr/>
      <dgm:t>
        <a:bodyPr/>
        <a:lstStyle/>
        <a:p>
          <a:endParaRPr lang="ru-RU"/>
        </a:p>
      </dgm:t>
    </dgm:pt>
    <dgm:pt modelId="{4A2C4F13-8931-45EC-8639-98CE9F824588}" type="pres">
      <dgm:prSet presAssocID="{E0CC5E7A-7E99-42C9-998F-D319E681D5A2}" presName="vert0" presStyleCnt="0">
        <dgm:presLayoutVars>
          <dgm:dir/>
          <dgm:animOne val="branch"/>
          <dgm:animLvl val="lvl"/>
        </dgm:presLayoutVars>
      </dgm:prSet>
      <dgm:spPr/>
    </dgm:pt>
    <dgm:pt modelId="{053D0320-FD30-4F78-B25B-037AEF5C9404}" type="pres">
      <dgm:prSet presAssocID="{CF4B47D9-A8E4-452F-B0E9-66542C2A30F7}" presName="thickLine" presStyleLbl="alignNode1" presStyleIdx="0" presStyleCnt="1"/>
      <dgm:spPr/>
    </dgm:pt>
    <dgm:pt modelId="{14D21633-A0CA-485F-8513-73E4175E2F98}" type="pres">
      <dgm:prSet presAssocID="{CF4B47D9-A8E4-452F-B0E9-66542C2A30F7}" presName="horz1" presStyleCnt="0"/>
      <dgm:spPr/>
    </dgm:pt>
    <dgm:pt modelId="{04668FD8-CE8D-4C1C-8A34-46A2D5347B9E}" type="pres">
      <dgm:prSet presAssocID="{CF4B47D9-A8E4-452F-B0E9-66542C2A30F7}" presName="tx1" presStyleLbl="revTx" presStyleIdx="0" presStyleCnt="4"/>
      <dgm:spPr/>
    </dgm:pt>
    <dgm:pt modelId="{289AB1B3-02C2-4142-8D7D-EBB3C798C24F}" type="pres">
      <dgm:prSet presAssocID="{CF4B47D9-A8E4-452F-B0E9-66542C2A30F7}" presName="vert1" presStyleCnt="0"/>
      <dgm:spPr/>
    </dgm:pt>
    <dgm:pt modelId="{0F46B800-0EFE-4789-B0AF-FCD3F897E1A4}" type="pres">
      <dgm:prSet presAssocID="{69A6583C-A8D4-49D0-96F5-1F503BC757F6}" presName="vertSpace2a" presStyleCnt="0"/>
      <dgm:spPr/>
    </dgm:pt>
    <dgm:pt modelId="{0A1A1408-1F9E-4F37-A10E-A961B08A9BED}" type="pres">
      <dgm:prSet presAssocID="{69A6583C-A8D4-49D0-96F5-1F503BC757F6}" presName="horz2" presStyleCnt="0"/>
      <dgm:spPr/>
    </dgm:pt>
    <dgm:pt modelId="{BA37F809-6281-46DB-9249-A674285562DE}" type="pres">
      <dgm:prSet presAssocID="{69A6583C-A8D4-49D0-96F5-1F503BC757F6}" presName="horzSpace2" presStyleCnt="0"/>
      <dgm:spPr/>
    </dgm:pt>
    <dgm:pt modelId="{CEB61BDC-D0A3-4B98-8946-1857C67C5226}" type="pres">
      <dgm:prSet presAssocID="{69A6583C-A8D4-49D0-96F5-1F503BC757F6}" presName="tx2" presStyleLbl="revTx" presStyleIdx="1" presStyleCnt="4"/>
      <dgm:spPr/>
    </dgm:pt>
    <dgm:pt modelId="{2634FA51-D1E2-427A-BFED-D89E1BFA9E02}" type="pres">
      <dgm:prSet presAssocID="{69A6583C-A8D4-49D0-96F5-1F503BC757F6}" presName="vert2" presStyleCnt="0"/>
      <dgm:spPr/>
    </dgm:pt>
    <dgm:pt modelId="{E08236ED-0789-47AA-A20C-A0B427169EA7}" type="pres">
      <dgm:prSet presAssocID="{69A6583C-A8D4-49D0-96F5-1F503BC757F6}" presName="thinLine2b" presStyleLbl="callout" presStyleIdx="0" presStyleCnt="3"/>
      <dgm:spPr/>
    </dgm:pt>
    <dgm:pt modelId="{B5770DA1-FB5F-4E67-ABF3-2837CAECAA09}" type="pres">
      <dgm:prSet presAssocID="{69A6583C-A8D4-49D0-96F5-1F503BC757F6}" presName="vertSpace2b" presStyleCnt="0"/>
      <dgm:spPr/>
    </dgm:pt>
    <dgm:pt modelId="{B1CF8417-886C-4430-B308-1DEE27E789FB}" type="pres">
      <dgm:prSet presAssocID="{1B81BA6D-CD1B-4239-A65E-C4EABF823C69}" presName="horz2" presStyleCnt="0"/>
      <dgm:spPr/>
    </dgm:pt>
    <dgm:pt modelId="{81692459-CF18-417C-A202-8AD7A32ADE7F}" type="pres">
      <dgm:prSet presAssocID="{1B81BA6D-CD1B-4239-A65E-C4EABF823C69}" presName="horzSpace2" presStyleCnt="0"/>
      <dgm:spPr/>
    </dgm:pt>
    <dgm:pt modelId="{41667580-0F79-48A0-A725-071A22799A41}" type="pres">
      <dgm:prSet presAssocID="{1B81BA6D-CD1B-4239-A65E-C4EABF823C69}" presName="tx2" presStyleLbl="revTx" presStyleIdx="2" presStyleCnt="4"/>
      <dgm:spPr/>
    </dgm:pt>
    <dgm:pt modelId="{1F8D6596-C590-472B-BECE-6AA754F03330}" type="pres">
      <dgm:prSet presAssocID="{1B81BA6D-CD1B-4239-A65E-C4EABF823C69}" presName="vert2" presStyleCnt="0"/>
      <dgm:spPr/>
    </dgm:pt>
    <dgm:pt modelId="{EE44DEE9-71AB-4374-B241-56D1383D81B8}" type="pres">
      <dgm:prSet presAssocID="{1B81BA6D-CD1B-4239-A65E-C4EABF823C69}" presName="thinLine2b" presStyleLbl="callout" presStyleIdx="1" presStyleCnt="3"/>
      <dgm:spPr/>
    </dgm:pt>
    <dgm:pt modelId="{4D1EF336-3BEC-4899-82C2-4048A9D9A495}" type="pres">
      <dgm:prSet presAssocID="{1B81BA6D-CD1B-4239-A65E-C4EABF823C69}" presName="vertSpace2b" presStyleCnt="0"/>
      <dgm:spPr/>
    </dgm:pt>
    <dgm:pt modelId="{701F4B89-37AA-41D6-8D7B-3F52326E2CA5}" type="pres">
      <dgm:prSet presAssocID="{4F86B002-F78F-440D-B44B-04D8C1B0D72B}" presName="horz2" presStyleCnt="0"/>
      <dgm:spPr/>
    </dgm:pt>
    <dgm:pt modelId="{319A01FB-FB8B-4E24-9A43-553EDBC3AB5A}" type="pres">
      <dgm:prSet presAssocID="{4F86B002-F78F-440D-B44B-04D8C1B0D72B}" presName="horzSpace2" presStyleCnt="0"/>
      <dgm:spPr/>
    </dgm:pt>
    <dgm:pt modelId="{2BE20322-8945-4577-A04E-C67B63DD9BD3}" type="pres">
      <dgm:prSet presAssocID="{4F86B002-F78F-440D-B44B-04D8C1B0D72B}" presName="tx2" presStyleLbl="revTx" presStyleIdx="3" presStyleCnt="4"/>
      <dgm:spPr/>
    </dgm:pt>
    <dgm:pt modelId="{6DF1D55E-76DD-4561-A6BE-AB17649B3CE4}" type="pres">
      <dgm:prSet presAssocID="{4F86B002-F78F-440D-B44B-04D8C1B0D72B}" presName="vert2" presStyleCnt="0"/>
      <dgm:spPr/>
    </dgm:pt>
    <dgm:pt modelId="{A804DF5F-B13C-48B5-9967-4446B3D2D5B6}" type="pres">
      <dgm:prSet presAssocID="{4F86B002-F78F-440D-B44B-04D8C1B0D72B}" presName="thinLine2b" presStyleLbl="callout" presStyleIdx="2" presStyleCnt="3"/>
      <dgm:spPr/>
    </dgm:pt>
    <dgm:pt modelId="{A7680072-1A09-4F43-ABCD-074873ACD451}" type="pres">
      <dgm:prSet presAssocID="{4F86B002-F78F-440D-B44B-04D8C1B0D72B}" presName="vertSpace2b" presStyleCnt="0"/>
      <dgm:spPr/>
    </dgm:pt>
  </dgm:ptLst>
  <dgm:cxnLst>
    <dgm:cxn modelId="{A963130D-A3F1-4FCE-8490-EF6922476AF2}" srcId="{E0CC5E7A-7E99-42C9-998F-D319E681D5A2}" destId="{CF4B47D9-A8E4-452F-B0E9-66542C2A30F7}" srcOrd="0" destOrd="0" parTransId="{04854EAF-F5DE-4924-A8A8-3969C2F75F49}" sibTransId="{716C031F-E3F8-4745-B046-610B274DD8E1}"/>
    <dgm:cxn modelId="{813B1324-154A-4A37-AE4E-5F12C454E009}" type="presOf" srcId="{4F86B002-F78F-440D-B44B-04D8C1B0D72B}" destId="{2BE20322-8945-4577-A04E-C67B63DD9BD3}" srcOrd="0" destOrd="0" presId="urn:microsoft.com/office/officeart/2008/layout/LinedList"/>
    <dgm:cxn modelId="{0DEAEF50-6709-4078-A7DA-88532E475956}" type="presOf" srcId="{69A6583C-A8D4-49D0-96F5-1F503BC757F6}" destId="{CEB61BDC-D0A3-4B98-8946-1857C67C5226}" srcOrd="0" destOrd="0" presId="urn:microsoft.com/office/officeart/2008/layout/LinedList"/>
    <dgm:cxn modelId="{2CD23292-C6A2-41CD-8FD7-825EBFF14F5D}" type="presOf" srcId="{CF4B47D9-A8E4-452F-B0E9-66542C2A30F7}" destId="{04668FD8-CE8D-4C1C-8A34-46A2D5347B9E}" srcOrd="0" destOrd="0" presId="urn:microsoft.com/office/officeart/2008/layout/LinedList"/>
    <dgm:cxn modelId="{9B3D53BF-C803-4218-B839-322B8AEDD710}" srcId="{CF4B47D9-A8E4-452F-B0E9-66542C2A30F7}" destId="{69A6583C-A8D4-49D0-96F5-1F503BC757F6}" srcOrd="0" destOrd="0" parTransId="{8E091AE9-C55B-4938-BCB0-C4E47A229876}" sibTransId="{2C8E0CE2-D1D4-4679-A23E-EF2F5D37B215}"/>
    <dgm:cxn modelId="{61C9B2D6-F2E5-4A80-8125-035F7B381CF7}" type="presOf" srcId="{E0CC5E7A-7E99-42C9-998F-D319E681D5A2}" destId="{4A2C4F13-8931-45EC-8639-98CE9F824588}" srcOrd="0" destOrd="0" presId="urn:microsoft.com/office/officeart/2008/layout/LinedList"/>
    <dgm:cxn modelId="{DD6553EA-FFF9-4EB7-824C-0286FFD0AB53}" type="presOf" srcId="{1B81BA6D-CD1B-4239-A65E-C4EABF823C69}" destId="{41667580-0F79-48A0-A725-071A22799A41}" srcOrd="0" destOrd="0" presId="urn:microsoft.com/office/officeart/2008/layout/LinedList"/>
    <dgm:cxn modelId="{F7ADDAEF-8610-4E67-B358-769E691D3E38}" srcId="{CF4B47D9-A8E4-452F-B0E9-66542C2A30F7}" destId="{4F86B002-F78F-440D-B44B-04D8C1B0D72B}" srcOrd="2" destOrd="0" parTransId="{72B37F2E-2B4C-4217-A693-86233F498028}" sibTransId="{C3574DDE-C690-40F8-9AFD-691EB4F2D0DE}"/>
    <dgm:cxn modelId="{9AF707FA-7D7C-4F56-B9C2-9BE48271BF43}" srcId="{CF4B47D9-A8E4-452F-B0E9-66542C2A30F7}" destId="{1B81BA6D-CD1B-4239-A65E-C4EABF823C69}" srcOrd="1" destOrd="0" parTransId="{B53C419C-635B-46FD-B435-D3CADF031D43}" sibTransId="{5EB1E449-B18F-40B3-AD11-186CF0F45B8F}"/>
    <dgm:cxn modelId="{80C14040-0C37-4A4F-AC57-28A7D93D16DD}" type="presParOf" srcId="{4A2C4F13-8931-45EC-8639-98CE9F824588}" destId="{053D0320-FD30-4F78-B25B-037AEF5C9404}" srcOrd="0" destOrd="0" presId="urn:microsoft.com/office/officeart/2008/layout/LinedList"/>
    <dgm:cxn modelId="{F1632476-087D-421D-B0D1-05EDF0F17C57}" type="presParOf" srcId="{4A2C4F13-8931-45EC-8639-98CE9F824588}" destId="{14D21633-A0CA-485F-8513-73E4175E2F98}" srcOrd="1" destOrd="0" presId="urn:microsoft.com/office/officeart/2008/layout/LinedList"/>
    <dgm:cxn modelId="{33552213-70A0-45C1-A47D-ADCA548072C0}" type="presParOf" srcId="{14D21633-A0CA-485F-8513-73E4175E2F98}" destId="{04668FD8-CE8D-4C1C-8A34-46A2D5347B9E}" srcOrd="0" destOrd="0" presId="urn:microsoft.com/office/officeart/2008/layout/LinedList"/>
    <dgm:cxn modelId="{4376A011-9361-4237-9EDB-E02917D99373}" type="presParOf" srcId="{14D21633-A0CA-485F-8513-73E4175E2F98}" destId="{289AB1B3-02C2-4142-8D7D-EBB3C798C24F}" srcOrd="1" destOrd="0" presId="urn:microsoft.com/office/officeart/2008/layout/LinedList"/>
    <dgm:cxn modelId="{9BAFB7E9-1655-4A8F-BCA8-4456A96D9C57}" type="presParOf" srcId="{289AB1B3-02C2-4142-8D7D-EBB3C798C24F}" destId="{0F46B800-0EFE-4789-B0AF-FCD3F897E1A4}" srcOrd="0" destOrd="0" presId="urn:microsoft.com/office/officeart/2008/layout/LinedList"/>
    <dgm:cxn modelId="{3E17A713-3084-478C-9FF6-7FE8B9584F75}" type="presParOf" srcId="{289AB1B3-02C2-4142-8D7D-EBB3C798C24F}" destId="{0A1A1408-1F9E-4F37-A10E-A961B08A9BED}" srcOrd="1" destOrd="0" presId="urn:microsoft.com/office/officeart/2008/layout/LinedList"/>
    <dgm:cxn modelId="{10F18144-56BB-48F8-A824-4A3AAC3FDE6C}" type="presParOf" srcId="{0A1A1408-1F9E-4F37-A10E-A961B08A9BED}" destId="{BA37F809-6281-46DB-9249-A674285562DE}" srcOrd="0" destOrd="0" presId="urn:microsoft.com/office/officeart/2008/layout/LinedList"/>
    <dgm:cxn modelId="{A44BC628-056E-40D0-978A-B115A2D6501A}" type="presParOf" srcId="{0A1A1408-1F9E-4F37-A10E-A961B08A9BED}" destId="{CEB61BDC-D0A3-4B98-8946-1857C67C5226}" srcOrd="1" destOrd="0" presId="urn:microsoft.com/office/officeart/2008/layout/LinedList"/>
    <dgm:cxn modelId="{50F6F67D-8434-4C26-9CA5-4111594EF14F}" type="presParOf" srcId="{0A1A1408-1F9E-4F37-A10E-A961B08A9BED}" destId="{2634FA51-D1E2-427A-BFED-D89E1BFA9E02}" srcOrd="2" destOrd="0" presId="urn:microsoft.com/office/officeart/2008/layout/LinedList"/>
    <dgm:cxn modelId="{FAA4A0B5-BB88-4F61-8816-62B25361C14E}" type="presParOf" srcId="{289AB1B3-02C2-4142-8D7D-EBB3C798C24F}" destId="{E08236ED-0789-47AA-A20C-A0B427169EA7}" srcOrd="2" destOrd="0" presId="urn:microsoft.com/office/officeart/2008/layout/LinedList"/>
    <dgm:cxn modelId="{4747B60A-E22D-473A-B921-7919389216CC}" type="presParOf" srcId="{289AB1B3-02C2-4142-8D7D-EBB3C798C24F}" destId="{B5770DA1-FB5F-4E67-ABF3-2837CAECAA09}" srcOrd="3" destOrd="0" presId="urn:microsoft.com/office/officeart/2008/layout/LinedList"/>
    <dgm:cxn modelId="{38F583CB-6594-4065-A53E-F0DB5BAE6F88}" type="presParOf" srcId="{289AB1B3-02C2-4142-8D7D-EBB3C798C24F}" destId="{B1CF8417-886C-4430-B308-1DEE27E789FB}" srcOrd="4" destOrd="0" presId="urn:microsoft.com/office/officeart/2008/layout/LinedList"/>
    <dgm:cxn modelId="{5472768C-8280-4B87-9E21-58DA0ED859D2}" type="presParOf" srcId="{B1CF8417-886C-4430-B308-1DEE27E789FB}" destId="{81692459-CF18-417C-A202-8AD7A32ADE7F}" srcOrd="0" destOrd="0" presId="urn:microsoft.com/office/officeart/2008/layout/LinedList"/>
    <dgm:cxn modelId="{433F17FE-C9EC-432E-AA52-2D07CAED946A}" type="presParOf" srcId="{B1CF8417-886C-4430-B308-1DEE27E789FB}" destId="{41667580-0F79-48A0-A725-071A22799A41}" srcOrd="1" destOrd="0" presId="urn:microsoft.com/office/officeart/2008/layout/LinedList"/>
    <dgm:cxn modelId="{E8A88864-98A3-460F-8321-2653F83D4723}" type="presParOf" srcId="{B1CF8417-886C-4430-B308-1DEE27E789FB}" destId="{1F8D6596-C590-472B-BECE-6AA754F03330}" srcOrd="2" destOrd="0" presId="urn:microsoft.com/office/officeart/2008/layout/LinedList"/>
    <dgm:cxn modelId="{1C7E9D91-59A3-4AC0-9F52-81F254FD9E0C}" type="presParOf" srcId="{289AB1B3-02C2-4142-8D7D-EBB3C798C24F}" destId="{EE44DEE9-71AB-4374-B241-56D1383D81B8}" srcOrd="5" destOrd="0" presId="urn:microsoft.com/office/officeart/2008/layout/LinedList"/>
    <dgm:cxn modelId="{DB315B82-5476-41F7-93A3-EE212D139129}" type="presParOf" srcId="{289AB1B3-02C2-4142-8D7D-EBB3C798C24F}" destId="{4D1EF336-3BEC-4899-82C2-4048A9D9A495}" srcOrd="6" destOrd="0" presId="urn:microsoft.com/office/officeart/2008/layout/LinedList"/>
    <dgm:cxn modelId="{55193C54-F732-4B88-AA04-74AA80871F03}" type="presParOf" srcId="{289AB1B3-02C2-4142-8D7D-EBB3C798C24F}" destId="{701F4B89-37AA-41D6-8D7B-3F52326E2CA5}" srcOrd="7" destOrd="0" presId="urn:microsoft.com/office/officeart/2008/layout/LinedList"/>
    <dgm:cxn modelId="{59790088-DE52-481A-86F6-4855C24559E8}" type="presParOf" srcId="{701F4B89-37AA-41D6-8D7B-3F52326E2CA5}" destId="{319A01FB-FB8B-4E24-9A43-553EDBC3AB5A}" srcOrd="0" destOrd="0" presId="urn:microsoft.com/office/officeart/2008/layout/LinedList"/>
    <dgm:cxn modelId="{CEFE83DE-5613-4A21-AB1D-75CE707C9318}" type="presParOf" srcId="{701F4B89-37AA-41D6-8D7B-3F52326E2CA5}" destId="{2BE20322-8945-4577-A04E-C67B63DD9BD3}" srcOrd="1" destOrd="0" presId="urn:microsoft.com/office/officeart/2008/layout/LinedList"/>
    <dgm:cxn modelId="{D9DB3A7F-C54A-4CB4-8679-0DBFEBC5AC6E}" type="presParOf" srcId="{701F4B89-37AA-41D6-8D7B-3F52326E2CA5}" destId="{6DF1D55E-76DD-4561-A6BE-AB17649B3CE4}" srcOrd="2" destOrd="0" presId="urn:microsoft.com/office/officeart/2008/layout/LinedList"/>
    <dgm:cxn modelId="{1BA083C5-8F70-41E5-8D82-FAE0463DE31D}" type="presParOf" srcId="{289AB1B3-02C2-4142-8D7D-EBB3C798C24F}" destId="{A804DF5F-B13C-48B5-9967-4446B3D2D5B6}" srcOrd="8" destOrd="0" presId="urn:microsoft.com/office/officeart/2008/layout/LinedList"/>
    <dgm:cxn modelId="{E2CE1EEE-DF2D-46C6-9A1E-7A12266C1DDF}" type="presParOf" srcId="{289AB1B3-02C2-4142-8D7D-EBB3C798C24F}" destId="{A7680072-1A09-4F43-ABCD-074873ACD45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DDF067-8B91-4088-AA1A-92855778C81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975EC9-A224-4239-9E40-B891854CB0B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/>
            <a:t>Уклонение от риска - отказ от совершения действий, характеризующихся высоким риском. Применяется в исключительных случаях, когда стоимость воздействия на риск слишком высока</a:t>
          </a:r>
        </a:p>
      </dgm:t>
    </dgm:pt>
    <dgm:pt modelId="{696706B1-DA48-42A4-8439-665D8E9E1817}" type="parTrans" cxnId="{0EE52277-EA46-4441-9613-57934338C5A7}">
      <dgm:prSet/>
      <dgm:spPr/>
      <dgm:t>
        <a:bodyPr/>
        <a:lstStyle/>
        <a:p>
          <a:endParaRPr lang="ru-RU" sz="1800"/>
        </a:p>
      </dgm:t>
    </dgm:pt>
    <dgm:pt modelId="{F70CFC12-3B74-4C41-9E40-961064942E1C}" type="sibTrans" cxnId="{0EE52277-EA46-4441-9613-57934338C5A7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5FDCE0F4-CD62-4734-86BB-ACDC75AF967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/>
            <a:t>Снижение риска – воздействие на риск путем снижения вероятности реализации риска и (или) снижения негативных последствий в случае реализации риска в будущем</a:t>
          </a:r>
        </a:p>
      </dgm:t>
    </dgm:pt>
    <dgm:pt modelId="{AA27E969-49B4-4D4D-9025-80998F5AA1FD}" type="parTrans" cxnId="{C0FC0A04-B646-4765-8169-CDD37FCB0545}">
      <dgm:prSet/>
      <dgm:spPr/>
      <dgm:t>
        <a:bodyPr/>
        <a:lstStyle/>
        <a:p>
          <a:endParaRPr lang="ru-RU" sz="1800"/>
        </a:p>
      </dgm:t>
    </dgm:pt>
    <dgm:pt modelId="{A780638E-3C09-4153-940C-A35F1A5B1E6B}" type="sibTrans" cxnId="{C0FC0A04-B646-4765-8169-CDD37FCB0545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7E5678BF-F943-45F4-A13B-6A12DB22DD8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/>
            <a:t>Перенос (перераспределение) риска – передача или частичная передача риска другой стороне, позволяющая уменьшить негативное влияние на достижение целей AITU</a:t>
          </a:r>
        </a:p>
      </dgm:t>
    </dgm:pt>
    <dgm:pt modelId="{3CB4432C-77A0-45DC-AC7B-678E4656A08F}" type="parTrans" cxnId="{D0A63710-B56C-4C5D-BFFC-C084E9661297}">
      <dgm:prSet/>
      <dgm:spPr/>
      <dgm:t>
        <a:bodyPr/>
        <a:lstStyle/>
        <a:p>
          <a:endParaRPr lang="ru-RU" sz="1800"/>
        </a:p>
      </dgm:t>
    </dgm:pt>
    <dgm:pt modelId="{113851A4-D769-4632-9D21-3EDACCB92B92}" type="sibTrans" cxnId="{D0A63710-B56C-4C5D-BFFC-C084E9661297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800"/>
        </a:p>
      </dgm:t>
    </dgm:pt>
    <dgm:pt modelId="{2D9F6F4D-4777-4083-BFEE-C656495F00A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/>
            <a:t>Принятие риска – допускается возможное наступление неблагоприятных последствий риска с определением конкретных источников покрытия ущерба от таких последствий</a:t>
          </a:r>
        </a:p>
      </dgm:t>
    </dgm:pt>
    <dgm:pt modelId="{D8B290BD-B563-4218-9674-7919E46B935F}" type="parTrans" cxnId="{CB114BA5-2740-498A-AF59-52A6FA69720E}">
      <dgm:prSet/>
      <dgm:spPr/>
      <dgm:t>
        <a:bodyPr/>
        <a:lstStyle/>
        <a:p>
          <a:endParaRPr lang="ru-RU" sz="1800"/>
        </a:p>
      </dgm:t>
    </dgm:pt>
    <dgm:pt modelId="{6215CB33-D7E1-4348-BCF4-9B4BFC534D14}" type="sibTrans" cxnId="{CB114BA5-2740-498A-AF59-52A6FA69720E}">
      <dgm:prSet/>
      <dgm:spPr/>
      <dgm:t>
        <a:bodyPr/>
        <a:lstStyle/>
        <a:p>
          <a:endParaRPr lang="ru-RU" sz="1800"/>
        </a:p>
      </dgm:t>
    </dgm:pt>
    <dgm:pt modelId="{EC977515-01A3-4D29-8DB1-F9A1E655E15F}" type="pres">
      <dgm:prSet presAssocID="{A7DDF067-8B91-4088-AA1A-92855778C813}" presName="root" presStyleCnt="0">
        <dgm:presLayoutVars>
          <dgm:dir/>
          <dgm:resizeHandles val="exact"/>
        </dgm:presLayoutVars>
      </dgm:prSet>
      <dgm:spPr/>
    </dgm:pt>
    <dgm:pt modelId="{AB8C64CD-01E9-4C81-B613-A543CF9045FD}" type="pres">
      <dgm:prSet presAssocID="{A7DDF067-8B91-4088-AA1A-92855778C813}" presName="container" presStyleCnt="0">
        <dgm:presLayoutVars>
          <dgm:dir/>
          <dgm:resizeHandles val="exact"/>
        </dgm:presLayoutVars>
      </dgm:prSet>
      <dgm:spPr/>
    </dgm:pt>
    <dgm:pt modelId="{6AC07961-BAD9-4961-8F5F-21AA7E0936BD}" type="pres">
      <dgm:prSet presAssocID="{08975EC9-A224-4239-9E40-B891854CB0B8}" presName="compNode" presStyleCnt="0"/>
      <dgm:spPr/>
    </dgm:pt>
    <dgm:pt modelId="{EF69000D-9296-423D-8F56-5AE779473B4E}" type="pres">
      <dgm:prSet presAssocID="{08975EC9-A224-4239-9E40-B891854CB0B8}" presName="iconBgRect" presStyleLbl="bgShp" presStyleIdx="0" presStyleCnt="4"/>
      <dgm:spPr/>
    </dgm:pt>
    <dgm:pt modelId="{2F5B8FC4-0A84-49AC-8F1A-A7439410A7BC}" type="pres">
      <dgm:prSet presAssocID="{08975EC9-A224-4239-9E40-B891854CB0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D6A42FBC-6FF9-4769-BE46-42350AC984BF}" type="pres">
      <dgm:prSet presAssocID="{08975EC9-A224-4239-9E40-B891854CB0B8}" presName="spaceRect" presStyleCnt="0"/>
      <dgm:spPr/>
    </dgm:pt>
    <dgm:pt modelId="{55B2613B-95A4-4E23-85C9-C6BD1ECDFDC6}" type="pres">
      <dgm:prSet presAssocID="{08975EC9-A224-4239-9E40-B891854CB0B8}" presName="textRect" presStyleLbl="revTx" presStyleIdx="0" presStyleCnt="4">
        <dgm:presLayoutVars>
          <dgm:chMax val="1"/>
          <dgm:chPref val="1"/>
        </dgm:presLayoutVars>
      </dgm:prSet>
      <dgm:spPr/>
    </dgm:pt>
    <dgm:pt modelId="{39DB3C94-55F1-4721-9AB1-DA7F616CB355}" type="pres">
      <dgm:prSet presAssocID="{F70CFC12-3B74-4C41-9E40-961064942E1C}" presName="sibTrans" presStyleLbl="sibTrans2D1" presStyleIdx="0" presStyleCnt="0"/>
      <dgm:spPr/>
    </dgm:pt>
    <dgm:pt modelId="{3095ABD6-7D7F-451A-B2FF-8504B4CB77D6}" type="pres">
      <dgm:prSet presAssocID="{5FDCE0F4-CD62-4734-86BB-ACDC75AF9678}" presName="compNode" presStyleCnt="0"/>
      <dgm:spPr/>
    </dgm:pt>
    <dgm:pt modelId="{8EE6CAF2-E149-41EA-8FFA-8B96F0BBC97E}" type="pres">
      <dgm:prSet presAssocID="{5FDCE0F4-CD62-4734-86BB-ACDC75AF9678}" presName="iconBgRect" presStyleLbl="bgShp" presStyleIdx="1" presStyleCnt="4"/>
      <dgm:spPr/>
    </dgm:pt>
    <dgm:pt modelId="{1D1ED2CD-19E7-44EC-94D7-8E066CC5166D}" type="pres">
      <dgm:prSet presAssocID="{5FDCE0F4-CD62-4734-86BB-ACDC75AF967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редупреждение"/>
        </a:ext>
      </dgm:extLst>
    </dgm:pt>
    <dgm:pt modelId="{4BB22B42-4AA3-47F6-8ECD-1B4B35CE16BB}" type="pres">
      <dgm:prSet presAssocID="{5FDCE0F4-CD62-4734-86BB-ACDC75AF9678}" presName="spaceRect" presStyleCnt="0"/>
      <dgm:spPr/>
    </dgm:pt>
    <dgm:pt modelId="{4A0D63A9-B384-48D1-A713-5AAD5DAAAE3E}" type="pres">
      <dgm:prSet presAssocID="{5FDCE0F4-CD62-4734-86BB-ACDC75AF9678}" presName="textRect" presStyleLbl="revTx" presStyleIdx="1" presStyleCnt="4">
        <dgm:presLayoutVars>
          <dgm:chMax val="1"/>
          <dgm:chPref val="1"/>
        </dgm:presLayoutVars>
      </dgm:prSet>
      <dgm:spPr/>
    </dgm:pt>
    <dgm:pt modelId="{267E10B4-233D-4416-81CB-56DD5BB0404F}" type="pres">
      <dgm:prSet presAssocID="{A780638E-3C09-4153-940C-A35F1A5B1E6B}" presName="sibTrans" presStyleLbl="sibTrans2D1" presStyleIdx="0" presStyleCnt="0"/>
      <dgm:spPr/>
    </dgm:pt>
    <dgm:pt modelId="{D13333FB-E62C-4B0D-9AC4-8CD188CEA0D0}" type="pres">
      <dgm:prSet presAssocID="{7E5678BF-F943-45F4-A13B-6A12DB22DD86}" presName="compNode" presStyleCnt="0"/>
      <dgm:spPr/>
    </dgm:pt>
    <dgm:pt modelId="{F25B1B93-DC75-4BEB-8880-8D5AA56DC3DB}" type="pres">
      <dgm:prSet presAssocID="{7E5678BF-F943-45F4-A13B-6A12DB22DD86}" presName="iconBgRect" presStyleLbl="bgShp" presStyleIdx="2" presStyleCnt="4"/>
      <dgm:spPr/>
    </dgm:pt>
    <dgm:pt modelId="{1E6B13B9-1687-46D7-90E7-2E3A03FCD161}" type="pres">
      <dgm:prSet presAssocID="{7E5678BF-F943-45F4-A13B-6A12DB22DD8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Нет подключения"/>
        </a:ext>
      </dgm:extLst>
    </dgm:pt>
    <dgm:pt modelId="{5FCFD9DB-5F34-4AA5-831A-883E4235981F}" type="pres">
      <dgm:prSet presAssocID="{7E5678BF-F943-45F4-A13B-6A12DB22DD86}" presName="spaceRect" presStyleCnt="0"/>
      <dgm:spPr/>
    </dgm:pt>
    <dgm:pt modelId="{2D719AEA-3360-4D57-B029-46AB4AB95E7B}" type="pres">
      <dgm:prSet presAssocID="{7E5678BF-F943-45F4-A13B-6A12DB22DD86}" presName="textRect" presStyleLbl="revTx" presStyleIdx="2" presStyleCnt="4">
        <dgm:presLayoutVars>
          <dgm:chMax val="1"/>
          <dgm:chPref val="1"/>
        </dgm:presLayoutVars>
      </dgm:prSet>
      <dgm:spPr/>
    </dgm:pt>
    <dgm:pt modelId="{CEF7DF31-2F82-4E0A-9B47-0C127F520B6F}" type="pres">
      <dgm:prSet presAssocID="{113851A4-D769-4632-9D21-3EDACCB92B92}" presName="sibTrans" presStyleLbl="sibTrans2D1" presStyleIdx="0" presStyleCnt="0"/>
      <dgm:spPr/>
    </dgm:pt>
    <dgm:pt modelId="{4F92B0DC-4C9C-40F8-AC64-9C064C932814}" type="pres">
      <dgm:prSet presAssocID="{2D9F6F4D-4777-4083-BFEE-C656495F00A9}" presName="compNode" presStyleCnt="0"/>
      <dgm:spPr/>
    </dgm:pt>
    <dgm:pt modelId="{9342C05C-8F34-4658-8449-6A320C6EFFE3}" type="pres">
      <dgm:prSet presAssocID="{2D9F6F4D-4777-4083-BFEE-C656495F00A9}" presName="iconBgRect" presStyleLbl="bgShp" presStyleIdx="3" presStyleCnt="4"/>
      <dgm:spPr/>
    </dgm:pt>
    <dgm:pt modelId="{338D1AFF-48CC-4E24-8416-CD28968CC9EF}" type="pres">
      <dgm:prSet presAssocID="{2D9F6F4D-4777-4083-BFEE-C656495F00A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CF1477AB-B3B5-445D-89DD-72994CB39F07}" type="pres">
      <dgm:prSet presAssocID="{2D9F6F4D-4777-4083-BFEE-C656495F00A9}" presName="spaceRect" presStyleCnt="0"/>
      <dgm:spPr/>
    </dgm:pt>
    <dgm:pt modelId="{366B9CC4-CB92-4E02-990A-8DBF9CE02A32}" type="pres">
      <dgm:prSet presAssocID="{2D9F6F4D-4777-4083-BFEE-C656495F00A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0FC0A04-B646-4765-8169-CDD37FCB0545}" srcId="{A7DDF067-8B91-4088-AA1A-92855778C813}" destId="{5FDCE0F4-CD62-4734-86BB-ACDC75AF9678}" srcOrd="1" destOrd="0" parTransId="{AA27E969-49B4-4D4D-9025-80998F5AA1FD}" sibTransId="{A780638E-3C09-4153-940C-A35F1A5B1E6B}"/>
    <dgm:cxn modelId="{D0A63710-B56C-4C5D-BFFC-C084E9661297}" srcId="{A7DDF067-8B91-4088-AA1A-92855778C813}" destId="{7E5678BF-F943-45F4-A13B-6A12DB22DD86}" srcOrd="2" destOrd="0" parTransId="{3CB4432C-77A0-45DC-AC7B-678E4656A08F}" sibTransId="{113851A4-D769-4632-9D21-3EDACCB92B92}"/>
    <dgm:cxn modelId="{7992A66D-5D99-4A39-B4DE-257504D73A28}" type="presOf" srcId="{F70CFC12-3B74-4C41-9E40-961064942E1C}" destId="{39DB3C94-55F1-4721-9AB1-DA7F616CB355}" srcOrd="0" destOrd="0" presId="urn:microsoft.com/office/officeart/2018/2/layout/IconCircleList"/>
    <dgm:cxn modelId="{0EE52277-EA46-4441-9613-57934338C5A7}" srcId="{A7DDF067-8B91-4088-AA1A-92855778C813}" destId="{08975EC9-A224-4239-9E40-B891854CB0B8}" srcOrd="0" destOrd="0" parTransId="{696706B1-DA48-42A4-8439-665D8E9E1817}" sibTransId="{F70CFC12-3B74-4C41-9E40-961064942E1C}"/>
    <dgm:cxn modelId="{4611E57C-4650-41A4-92CE-85D01E817D62}" type="presOf" srcId="{08975EC9-A224-4239-9E40-B891854CB0B8}" destId="{55B2613B-95A4-4E23-85C9-C6BD1ECDFDC6}" srcOrd="0" destOrd="0" presId="urn:microsoft.com/office/officeart/2018/2/layout/IconCircleList"/>
    <dgm:cxn modelId="{7B205A7F-56DB-4CB5-8281-1B2019189858}" type="presOf" srcId="{A7DDF067-8B91-4088-AA1A-92855778C813}" destId="{EC977515-01A3-4D29-8DB1-F9A1E655E15F}" srcOrd="0" destOrd="0" presId="urn:microsoft.com/office/officeart/2018/2/layout/IconCircleList"/>
    <dgm:cxn modelId="{8E6F5A8B-D4E4-4652-8030-D432C07437CE}" type="presOf" srcId="{2D9F6F4D-4777-4083-BFEE-C656495F00A9}" destId="{366B9CC4-CB92-4E02-990A-8DBF9CE02A32}" srcOrd="0" destOrd="0" presId="urn:microsoft.com/office/officeart/2018/2/layout/IconCircleList"/>
    <dgm:cxn modelId="{22CB2098-C40A-4043-9209-89D3BB85647F}" type="presOf" srcId="{7E5678BF-F943-45F4-A13B-6A12DB22DD86}" destId="{2D719AEA-3360-4D57-B029-46AB4AB95E7B}" srcOrd="0" destOrd="0" presId="urn:microsoft.com/office/officeart/2018/2/layout/IconCircleList"/>
    <dgm:cxn modelId="{CB114BA5-2740-498A-AF59-52A6FA69720E}" srcId="{A7DDF067-8B91-4088-AA1A-92855778C813}" destId="{2D9F6F4D-4777-4083-BFEE-C656495F00A9}" srcOrd="3" destOrd="0" parTransId="{D8B290BD-B563-4218-9674-7919E46B935F}" sibTransId="{6215CB33-D7E1-4348-BCF4-9B4BFC534D14}"/>
    <dgm:cxn modelId="{DE90AAB3-8DD3-485F-8156-6F9FEA1A294C}" type="presOf" srcId="{113851A4-D769-4632-9D21-3EDACCB92B92}" destId="{CEF7DF31-2F82-4E0A-9B47-0C127F520B6F}" srcOrd="0" destOrd="0" presId="urn:microsoft.com/office/officeart/2018/2/layout/IconCircleList"/>
    <dgm:cxn modelId="{42FB12D7-76C7-4F48-A06E-73A65AA7366B}" type="presOf" srcId="{A780638E-3C09-4153-940C-A35F1A5B1E6B}" destId="{267E10B4-233D-4416-81CB-56DD5BB0404F}" srcOrd="0" destOrd="0" presId="urn:microsoft.com/office/officeart/2018/2/layout/IconCircleList"/>
    <dgm:cxn modelId="{AD4DDBE5-74F0-4210-ABCF-BEAF2D46146C}" type="presOf" srcId="{5FDCE0F4-CD62-4734-86BB-ACDC75AF9678}" destId="{4A0D63A9-B384-48D1-A713-5AAD5DAAAE3E}" srcOrd="0" destOrd="0" presId="urn:microsoft.com/office/officeart/2018/2/layout/IconCircleList"/>
    <dgm:cxn modelId="{B6A0F3A9-F56A-4FD7-A729-DEC4A6014FCA}" type="presParOf" srcId="{EC977515-01A3-4D29-8DB1-F9A1E655E15F}" destId="{AB8C64CD-01E9-4C81-B613-A543CF9045FD}" srcOrd="0" destOrd="0" presId="urn:microsoft.com/office/officeart/2018/2/layout/IconCircleList"/>
    <dgm:cxn modelId="{89422275-49BB-434B-A407-275969F9508B}" type="presParOf" srcId="{AB8C64CD-01E9-4C81-B613-A543CF9045FD}" destId="{6AC07961-BAD9-4961-8F5F-21AA7E0936BD}" srcOrd="0" destOrd="0" presId="urn:microsoft.com/office/officeart/2018/2/layout/IconCircleList"/>
    <dgm:cxn modelId="{CF5CF4CE-8723-4C05-B482-6572033DD546}" type="presParOf" srcId="{6AC07961-BAD9-4961-8F5F-21AA7E0936BD}" destId="{EF69000D-9296-423D-8F56-5AE779473B4E}" srcOrd="0" destOrd="0" presId="urn:microsoft.com/office/officeart/2018/2/layout/IconCircleList"/>
    <dgm:cxn modelId="{1505EC2C-AAF7-4EFD-BC9A-61E437879088}" type="presParOf" srcId="{6AC07961-BAD9-4961-8F5F-21AA7E0936BD}" destId="{2F5B8FC4-0A84-49AC-8F1A-A7439410A7BC}" srcOrd="1" destOrd="0" presId="urn:microsoft.com/office/officeart/2018/2/layout/IconCircleList"/>
    <dgm:cxn modelId="{7051B4B1-0A77-44AE-8605-51C0C2EB166D}" type="presParOf" srcId="{6AC07961-BAD9-4961-8F5F-21AA7E0936BD}" destId="{D6A42FBC-6FF9-4769-BE46-42350AC984BF}" srcOrd="2" destOrd="0" presId="urn:microsoft.com/office/officeart/2018/2/layout/IconCircleList"/>
    <dgm:cxn modelId="{A926EC54-CF85-412E-BF73-6AF6AFB14BB5}" type="presParOf" srcId="{6AC07961-BAD9-4961-8F5F-21AA7E0936BD}" destId="{55B2613B-95A4-4E23-85C9-C6BD1ECDFDC6}" srcOrd="3" destOrd="0" presId="urn:microsoft.com/office/officeart/2018/2/layout/IconCircleList"/>
    <dgm:cxn modelId="{EF8D5DB7-6124-4FE2-BBA7-07783C008F5B}" type="presParOf" srcId="{AB8C64CD-01E9-4C81-B613-A543CF9045FD}" destId="{39DB3C94-55F1-4721-9AB1-DA7F616CB355}" srcOrd="1" destOrd="0" presId="urn:microsoft.com/office/officeart/2018/2/layout/IconCircleList"/>
    <dgm:cxn modelId="{E48A7D5A-684D-4266-8FDE-2C8063FD5BAC}" type="presParOf" srcId="{AB8C64CD-01E9-4C81-B613-A543CF9045FD}" destId="{3095ABD6-7D7F-451A-B2FF-8504B4CB77D6}" srcOrd="2" destOrd="0" presId="urn:microsoft.com/office/officeart/2018/2/layout/IconCircleList"/>
    <dgm:cxn modelId="{FEB8D75C-34CD-4BA0-BE3B-CE0F91F5727E}" type="presParOf" srcId="{3095ABD6-7D7F-451A-B2FF-8504B4CB77D6}" destId="{8EE6CAF2-E149-41EA-8FFA-8B96F0BBC97E}" srcOrd="0" destOrd="0" presId="urn:microsoft.com/office/officeart/2018/2/layout/IconCircleList"/>
    <dgm:cxn modelId="{A27C26C5-7DFA-49E3-A5CD-CA6D0AF21548}" type="presParOf" srcId="{3095ABD6-7D7F-451A-B2FF-8504B4CB77D6}" destId="{1D1ED2CD-19E7-44EC-94D7-8E066CC5166D}" srcOrd="1" destOrd="0" presId="urn:microsoft.com/office/officeart/2018/2/layout/IconCircleList"/>
    <dgm:cxn modelId="{62F79FD3-43D4-4C3B-ADCF-D7E7118CE6D1}" type="presParOf" srcId="{3095ABD6-7D7F-451A-B2FF-8504B4CB77D6}" destId="{4BB22B42-4AA3-47F6-8ECD-1B4B35CE16BB}" srcOrd="2" destOrd="0" presId="urn:microsoft.com/office/officeart/2018/2/layout/IconCircleList"/>
    <dgm:cxn modelId="{1D148CE2-24CC-4314-BC4B-0744D85354BB}" type="presParOf" srcId="{3095ABD6-7D7F-451A-B2FF-8504B4CB77D6}" destId="{4A0D63A9-B384-48D1-A713-5AAD5DAAAE3E}" srcOrd="3" destOrd="0" presId="urn:microsoft.com/office/officeart/2018/2/layout/IconCircleList"/>
    <dgm:cxn modelId="{428D10AE-FCA2-439B-9A38-690CFCA2ED87}" type="presParOf" srcId="{AB8C64CD-01E9-4C81-B613-A543CF9045FD}" destId="{267E10B4-233D-4416-81CB-56DD5BB0404F}" srcOrd="3" destOrd="0" presId="urn:microsoft.com/office/officeart/2018/2/layout/IconCircleList"/>
    <dgm:cxn modelId="{5BFB734A-3ADC-454E-A5B8-3B6158FC2269}" type="presParOf" srcId="{AB8C64CD-01E9-4C81-B613-A543CF9045FD}" destId="{D13333FB-E62C-4B0D-9AC4-8CD188CEA0D0}" srcOrd="4" destOrd="0" presId="urn:microsoft.com/office/officeart/2018/2/layout/IconCircleList"/>
    <dgm:cxn modelId="{FE84FDB0-5E5E-45DA-AA21-3C418732B7DE}" type="presParOf" srcId="{D13333FB-E62C-4B0D-9AC4-8CD188CEA0D0}" destId="{F25B1B93-DC75-4BEB-8880-8D5AA56DC3DB}" srcOrd="0" destOrd="0" presId="urn:microsoft.com/office/officeart/2018/2/layout/IconCircleList"/>
    <dgm:cxn modelId="{42B578A4-D715-4FE5-BD26-7E21ED4F4584}" type="presParOf" srcId="{D13333FB-E62C-4B0D-9AC4-8CD188CEA0D0}" destId="{1E6B13B9-1687-46D7-90E7-2E3A03FCD161}" srcOrd="1" destOrd="0" presId="urn:microsoft.com/office/officeart/2018/2/layout/IconCircleList"/>
    <dgm:cxn modelId="{CA84A2BE-D65F-426E-A8CD-925C5F5B71B7}" type="presParOf" srcId="{D13333FB-E62C-4B0D-9AC4-8CD188CEA0D0}" destId="{5FCFD9DB-5F34-4AA5-831A-883E4235981F}" srcOrd="2" destOrd="0" presId="urn:microsoft.com/office/officeart/2018/2/layout/IconCircleList"/>
    <dgm:cxn modelId="{162E8041-6FBD-4B2B-8791-585952E71798}" type="presParOf" srcId="{D13333FB-E62C-4B0D-9AC4-8CD188CEA0D0}" destId="{2D719AEA-3360-4D57-B029-46AB4AB95E7B}" srcOrd="3" destOrd="0" presId="urn:microsoft.com/office/officeart/2018/2/layout/IconCircleList"/>
    <dgm:cxn modelId="{0F4E3764-45AD-4FC6-B812-D0007264B059}" type="presParOf" srcId="{AB8C64CD-01E9-4C81-B613-A543CF9045FD}" destId="{CEF7DF31-2F82-4E0A-9B47-0C127F520B6F}" srcOrd="5" destOrd="0" presId="urn:microsoft.com/office/officeart/2018/2/layout/IconCircleList"/>
    <dgm:cxn modelId="{A1045BBC-5442-43D9-840C-5EAFF2ADA9AB}" type="presParOf" srcId="{AB8C64CD-01E9-4C81-B613-A543CF9045FD}" destId="{4F92B0DC-4C9C-40F8-AC64-9C064C932814}" srcOrd="6" destOrd="0" presId="urn:microsoft.com/office/officeart/2018/2/layout/IconCircleList"/>
    <dgm:cxn modelId="{111B64AD-C5E3-4B7B-A5A3-25D599C6906D}" type="presParOf" srcId="{4F92B0DC-4C9C-40F8-AC64-9C064C932814}" destId="{9342C05C-8F34-4658-8449-6A320C6EFFE3}" srcOrd="0" destOrd="0" presId="urn:microsoft.com/office/officeart/2018/2/layout/IconCircleList"/>
    <dgm:cxn modelId="{8C5E1FDA-C435-44E5-84F8-B31F15C445F8}" type="presParOf" srcId="{4F92B0DC-4C9C-40F8-AC64-9C064C932814}" destId="{338D1AFF-48CC-4E24-8416-CD28968CC9EF}" srcOrd="1" destOrd="0" presId="urn:microsoft.com/office/officeart/2018/2/layout/IconCircleList"/>
    <dgm:cxn modelId="{222AE31A-49C3-4D31-94BE-E5B83919A0B6}" type="presParOf" srcId="{4F92B0DC-4C9C-40F8-AC64-9C064C932814}" destId="{CF1477AB-B3B5-445D-89DD-72994CB39F07}" srcOrd="2" destOrd="0" presId="urn:microsoft.com/office/officeart/2018/2/layout/IconCircleList"/>
    <dgm:cxn modelId="{FB68174B-C47E-4A61-B014-226A97E7042B}" type="presParOf" srcId="{4F92B0DC-4C9C-40F8-AC64-9C064C932814}" destId="{366B9CC4-CB92-4E02-990A-8DBF9CE02A3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5A831-C5E0-4B38-A1E2-7F293E251787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04A9231-57DD-4C2B-A4FE-FCD78C7BC009}">
      <dgm:prSet phldrT="[Текст]" custT="1"/>
      <dgm:spPr>
        <a:solidFill>
          <a:srgbClr val="006386"/>
        </a:solidFill>
      </dgm:spPr>
      <dgm:t>
        <a:bodyPr/>
        <a:lstStyle/>
        <a:p>
          <a:r>
            <a:rPr lang="kk-KZ" sz="1800" dirty="0">
              <a:effectLst/>
              <a:latin typeface="+mj-lt"/>
              <a:ea typeface="Aptos" panose="020B0004020202020204" pitchFamily="34" charset="0"/>
            </a:rPr>
            <a:t>Инструменты </a:t>
          </a:r>
          <a:r>
            <a:rPr lang="ru-RU" sz="1800" dirty="0">
              <a:effectLst/>
              <a:latin typeface="+mj-lt"/>
              <a:ea typeface="Aptos" panose="020B0004020202020204" pitchFamily="34" charset="0"/>
            </a:rPr>
            <a:t>TQM</a:t>
          </a:r>
          <a:endParaRPr lang="ru-RU" sz="1800" dirty="0"/>
        </a:p>
      </dgm:t>
    </dgm:pt>
    <dgm:pt modelId="{D4F30F9B-12C1-4F03-9630-8E84D88C52DF}" type="parTrans" cxnId="{A0EBA64E-6337-43D9-9B9D-16732D8AA055}">
      <dgm:prSet/>
      <dgm:spPr/>
      <dgm:t>
        <a:bodyPr/>
        <a:lstStyle/>
        <a:p>
          <a:endParaRPr lang="ru-RU" sz="1800"/>
        </a:p>
      </dgm:t>
    </dgm:pt>
    <dgm:pt modelId="{05CE34C7-2C95-47E4-8890-A4FFC4CC7FFC}" type="sibTrans" cxnId="{A0EBA64E-6337-43D9-9B9D-16732D8AA055}">
      <dgm:prSet/>
      <dgm:spPr/>
      <dgm:t>
        <a:bodyPr/>
        <a:lstStyle/>
        <a:p>
          <a:endParaRPr lang="ru-RU" sz="1800"/>
        </a:p>
      </dgm:t>
    </dgm:pt>
    <dgm:pt modelId="{1DDAC8B2-3A1B-44F2-AE66-EF64EEE1D141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PDCA</a:t>
          </a:r>
          <a:endParaRPr lang="ru-RU" sz="1800" dirty="0"/>
        </a:p>
      </dgm:t>
    </dgm:pt>
    <dgm:pt modelId="{A58ABEA0-C1A8-4623-96B3-4C92101B696F}" type="parTrans" cxnId="{072FC0ED-EBAE-45DB-B8D1-12F7E7F418AC}">
      <dgm:prSet/>
      <dgm:spPr/>
      <dgm:t>
        <a:bodyPr/>
        <a:lstStyle/>
        <a:p>
          <a:endParaRPr lang="ru-RU" sz="1800"/>
        </a:p>
      </dgm:t>
    </dgm:pt>
    <dgm:pt modelId="{2E9DFCE3-9850-4209-B31E-27FC28AC87DF}" type="sibTrans" cxnId="{072FC0ED-EBAE-45DB-B8D1-12F7E7F418AC}">
      <dgm:prSet/>
      <dgm:spPr/>
      <dgm:t>
        <a:bodyPr/>
        <a:lstStyle/>
        <a:p>
          <a:endParaRPr lang="ru-RU" sz="1800"/>
        </a:p>
      </dgm:t>
    </dgm:pt>
    <dgm:pt modelId="{4478AF9F-6FDC-437D-A5AF-D25E99426450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Аудит</a:t>
          </a:r>
          <a:endParaRPr lang="ru-RU" sz="1800" dirty="0"/>
        </a:p>
      </dgm:t>
    </dgm:pt>
    <dgm:pt modelId="{4DBBDA47-FA4B-499D-AD83-D6928F768DB5}" type="parTrans" cxnId="{F0484525-42CE-4366-902A-1B90A5F3BE9B}">
      <dgm:prSet/>
      <dgm:spPr/>
      <dgm:t>
        <a:bodyPr/>
        <a:lstStyle/>
        <a:p>
          <a:endParaRPr lang="ru-RU" sz="1800"/>
        </a:p>
      </dgm:t>
    </dgm:pt>
    <dgm:pt modelId="{FD9BBF68-E960-42B8-921F-EB5745BDE7F9}" type="sibTrans" cxnId="{F0484525-42CE-4366-902A-1B90A5F3BE9B}">
      <dgm:prSet/>
      <dgm:spPr/>
      <dgm:t>
        <a:bodyPr/>
        <a:lstStyle/>
        <a:p>
          <a:endParaRPr lang="ru-RU" sz="1800"/>
        </a:p>
      </dgm:t>
    </dgm:pt>
    <dgm:pt modelId="{186320DD-13B8-45CB-9A85-32D097AF324B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карты процессов</a:t>
          </a:r>
          <a:endParaRPr lang="ru-RU" sz="1600" dirty="0"/>
        </a:p>
      </dgm:t>
    </dgm:pt>
    <dgm:pt modelId="{322B03CA-6670-4165-9D82-3AE8345FC2C6}" type="parTrans" cxnId="{B2302465-053C-4D94-AC8D-AABE896BAD3B}">
      <dgm:prSet/>
      <dgm:spPr/>
      <dgm:t>
        <a:bodyPr/>
        <a:lstStyle/>
        <a:p>
          <a:endParaRPr lang="ru-RU" sz="1800"/>
        </a:p>
      </dgm:t>
    </dgm:pt>
    <dgm:pt modelId="{EE760710-B5E2-46BA-89C2-8890D59ECE09}" type="sibTrans" cxnId="{B2302465-053C-4D94-AC8D-AABE896BAD3B}">
      <dgm:prSet/>
      <dgm:spPr/>
      <dgm:t>
        <a:bodyPr/>
        <a:lstStyle/>
        <a:p>
          <a:endParaRPr lang="ru-RU" sz="1800"/>
        </a:p>
      </dgm:t>
    </dgm:pt>
    <dgm:pt modelId="{63394AA3-F35A-4EB6-B7C0-177C04BEECFD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Диаграмма</a:t>
          </a:r>
          <a:endParaRPr lang="ru-RU" sz="1600" dirty="0"/>
        </a:p>
      </dgm:t>
    </dgm:pt>
    <dgm:pt modelId="{70DC1A20-0299-46A7-AFBA-A420D7281705}" type="parTrans" cxnId="{9FFCF717-D247-4306-96ED-B725BA56271E}">
      <dgm:prSet/>
      <dgm:spPr/>
      <dgm:t>
        <a:bodyPr/>
        <a:lstStyle/>
        <a:p>
          <a:endParaRPr lang="ru-RU" sz="1800"/>
        </a:p>
      </dgm:t>
    </dgm:pt>
    <dgm:pt modelId="{31ADF0F0-5CCB-4D68-9917-1088336C46F2}" type="sibTrans" cxnId="{9FFCF717-D247-4306-96ED-B725BA56271E}">
      <dgm:prSet/>
      <dgm:spPr/>
      <dgm:t>
        <a:bodyPr/>
        <a:lstStyle/>
        <a:p>
          <a:endParaRPr lang="ru-RU" sz="1800"/>
        </a:p>
      </dgm:t>
    </dgm:pt>
    <dgm:pt modelId="{053380F8-1080-4760-97F7-2C05725A7FD3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SWOT-анализ</a:t>
          </a:r>
          <a:endParaRPr lang="ru-RU" sz="1800" dirty="0"/>
        </a:p>
      </dgm:t>
    </dgm:pt>
    <dgm:pt modelId="{7ACE376D-60A9-4AE2-A1BF-6B3701BD4F12}" type="parTrans" cxnId="{E55B7BA6-A114-45EE-8ED9-0B0285E53449}">
      <dgm:prSet/>
      <dgm:spPr/>
      <dgm:t>
        <a:bodyPr/>
        <a:lstStyle/>
        <a:p>
          <a:endParaRPr lang="ru-RU" sz="1800"/>
        </a:p>
      </dgm:t>
    </dgm:pt>
    <dgm:pt modelId="{BDDFB358-AF7A-4969-8174-5CE3D5993263}" type="sibTrans" cxnId="{E55B7BA6-A114-45EE-8ED9-0B0285E53449}">
      <dgm:prSet/>
      <dgm:spPr/>
      <dgm:t>
        <a:bodyPr/>
        <a:lstStyle/>
        <a:p>
          <a:endParaRPr lang="ru-RU" sz="1800"/>
        </a:p>
      </dgm:t>
    </dgm:pt>
    <dgm:pt modelId="{C05A5EE0-8952-4F71-A15B-BBE74C857B90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</a:t>
          </a:r>
          <a:endParaRPr lang="ru-RU" sz="1600" dirty="0"/>
        </a:p>
      </dgm:t>
    </dgm:pt>
    <dgm:pt modelId="{C73A61F0-CA40-47F8-B203-AE67765DEA3E}" type="parTrans" cxnId="{A648A0E8-9788-4740-B2A8-CA03D8BFBC07}">
      <dgm:prSet/>
      <dgm:spPr/>
      <dgm:t>
        <a:bodyPr/>
        <a:lstStyle/>
        <a:p>
          <a:endParaRPr lang="ru-RU" sz="1800"/>
        </a:p>
      </dgm:t>
    </dgm:pt>
    <dgm:pt modelId="{34837A85-D947-45EC-ADEE-42D8931306B1}" type="sibTrans" cxnId="{A648A0E8-9788-4740-B2A8-CA03D8BFBC07}">
      <dgm:prSet/>
      <dgm:spPr/>
      <dgm:t>
        <a:bodyPr/>
        <a:lstStyle/>
        <a:p>
          <a:endParaRPr lang="ru-RU" sz="1800"/>
        </a:p>
      </dgm:t>
    </dgm:pt>
    <dgm:pt modelId="{304B2A8D-7A42-467B-B09B-51B4CADD07E4}" type="pres">
      <dgm:prSet presAssocID="{C1A5A831-C5E0-4B38-A1E2-7F293E25178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9AEB24-4866-49D1-AA9B-8B44E276D091}" type="pres">
      <dgm:prSet presAssocID="{604A9231-57DD-4C2B-A4FE-FCD78C7BC009}" presName="vertOne" presStyleCnt="0"/>
      <dgm:spPr/>
    </dgm:pt>
    <dgm:pt modelId="{0991DBD0-9F2A-4949-BE36-A294185DF71A}" type="pres">
      <dgm:prSet presAssocID="{604A9231-57DD-4C2B-A4FE-FCD78C7BC009}" presName="txOne" presStyleLbl="node0" presStyleIdx="0" presStyleCnt="1" custScaleY="50278">
        <dgm:presLayoutVars>
          <dgm:chPref val="3"/>
        </dgm:presLayoutVars>
      </dgm:prSet>
      <dgm:spPr/>
    </dgm:pt>
    <dgm:pt modelId="{B4A5ECAE-AC4F-4C70-A595-5B2DCA3F099F}" type="pres">
      <dgm:prSet presAssocID="{604A9231-57DD-4C2B-A4FE-FCD78C7BC009}" presName="parTransOne" presStyleCnt="0"/>
      <dgm:spPr/>
    </dgm:pt>
    <dgm:pt modelId="{B13B1752-9694-427B-B448-A6666BBD85E4}" type="pres">
      <dgm:prSet presAssocID="{604A9231-57DD-4C2B-A4FE-FCD78C7BC009}" presName="horzOne" presStyleCnt="0"/>
      <dgm:spPr/>
    </dgm:pt>
    <dgm:pt modelId="{2C7019AE-76AB-421E-A929-27E113EDE6DE}" type="pres">
      <dgm:prSet presAssocID="{1DDAC8B2-3A1B-44F2-AE66-EF64EEE1D141}" presName="vertTwo" presStyleCnt="0"/>
      <dgm:spPr/>
    </dgm:pt>
    <dgm:pt modelId="{65623186-98C1-4287-9AFC-7C4B0B315042}" type="pres">
      <dgm:prSet presAssocID="{1DDAC8B2-3A1B-44F2-AE66-EF64EEE1D141}" presName="txTwo" presStyleLbl="node2" presStyleIdx="0" presStyleCnt="6">
        <dgm:presLayoutVars>
          <dgm:chPref val="3"/>
        </dgm:presLayoutVars>
      </dgm:prSet>
      <dgm:spPr/>
    </dgm:pt>
    <dgm:pt modelId="{085FC18D-F562-4DC4-A945-A72746311436}" type="pres">
      <dgm:prSet presAssocID="{1DDAC8B2-3A1B-44F2-AE66-EF64EEE1D141}" presName="horzTwo" presStyleCnt="0"/>
      <dgm:spPr/>
    </dgm:pt>
    <dgm:pt modelId="{52837195-EE76-4D12-AF01-10743663A389}" type="pres">
      <dgm:prSet presAssocID="{2E9DFCE3-9850-4209-B31E-27FC28AC87DF}" presName="sibSpaceTwo" presStyleCnt="0"/>
      <dgm:spPr/>
    </dgm:pt>
    <dgm:pt modelId="{960C86AE-5705-48A4-A5E7-E9F9B0E1D9D6}" type="pres">
      <dgm:prSet presAssocID="{4478AF9F-6FDC-437D-A5AF-D25E99426450}" presName="vertTwo" presStyleCnt="0"/>
      <dgm:spPr/>
    </dgm:pt>
    <dgm:pt modelId="{306030AF-93EB-4C35-AA6E-8BBB9ABCA3A6}" type="pres">
      <dgm:prSet presAssocID="{4478AF9F-6FDC-437D-A5AF-D25E99426450}" presName="txTwo" presStyleLbl="node2" presStyleIdx="1" presStyleCnt="6">
        <dgm:presLayoutVars>
          <dgm:chPref val="3"/>
        </dgm:presLayoutVars>
      </dgm:prSet>
      <dgm:spPr/>
    </dgm:pt>
    <dgm:pt modelId="{1917FA96-327E-4AE5-8B7D-0883AE4F7AB8}" type="pres">
      <dgm:prSet presAssocID="{4478AF9F-6FDC-437D-A5AF-D25E99426450}" presName="horzTwo" presStyleCnt="0"/>
      <dgm:spPr/>
    </dgm:pt>
    <dgm:pt modelId="{EECB3F46-2312-48A1-B655-C41957850B64}" type="pres">
      <dgm:prSet presAssocID="{FD9BBF68-E960-42B8-921F-EB5745BDE7F9}" presName="sibSpaceTwo" presStyleCnt="0"/>
      <dgm:spPr/>
    </dgm:pt>
    <dgm:pt modelId="{1D80E9A6-AFF6-42AB-8653-EEBFE4785ECC}" type="pres">
      <dgm:prSet presAssocID="{186320DD-13B8-45CB-9A85-32D097AF324B}" presName="vertTwo" presStyleCnt="0"/>
      <dgm:spPr/>
    </dgm:pt>
    <dgm:pt modelId="{12B07429-5D4A-47DB-93D0-F1F2BEE2240C}" type="pres">
      <dgm:prSet presAssocID="{186320DD-13B8-45CB-9A85-32D097AF324B}" presName="txTwo" presStyleLbl="node2" presStyleIdx="2" presStyleCnt="6">
        <dgm:presLayoutVars>
          <dgm:chPref val="3"/>
        </dgm:presLayoutVars>
      </dgm:prSet>
      <dgm:spPr/>
    </dgm:pt>
    <dgm:pt modelId="{28F09F8D-B7AF-4A17-BE75-579CF7F5D04E}" type="pres">
      <dgm:prSet presAssocID="{186320DD-13B8-45CB-9A85-32D097AF324B}" presName="horzTwo" presStyleCnt="0"/>
      <dgm:spPr/>
    </dgm:pt>
    <dgm:pt modelId="{7E9E67E7-25E0-49C6-9078-8914CD258D9A}" type="pres">
      <dgm:prSet presAssocID="{EE760710-B5E2-46BA-89C2-8890D59ECE09}" presName="sibSpaceTwo" presStyleCnt="0"/>
      <dgm:spPr/>
    </dgm:pt>
    <dgm:pt modelId="{A225598B-3D62-427E-A7DA-8871250F0217}" type="pres">
      <dgm:prSet presAssocID="{63394AA3-F35A-4EB6-B7C0-177C04BEECFD}" presName="vertTwo" presStyleCnt="0"/>
      <dgm:spPr/>
    </dgm:pt>
    <dgm:pt modelId="{D779C272-B1B2-4D72-A5E5-E90E720921D6}" type="pres">
      <dgm:prSet presAssocID="{63394AA3-F35A-4EB6-B7C0-177C04BEECFD}" presName="txTwo" presStyleLbl="node2" presStyleIdx="3" presStyleCnt="6">
        <dgm:presLayoutVars>
          <dgm:chPref val="3"/>
        </dgm:presLayoutVars>
      </dgm:prSet>
      <dgm:spPr/>
    </dgm:pt>
    <dgm:pt modelId="{45563373-6916-47D3-A284-F92038E793A5}" type="pres">
      <dgm:prSet presAssocID="{63394AA3-F35A-4EB6-B7C0-177C04BEECFD}" presName="horzTwo" presStyleCnt="0"/>
      <dgm:spPr/>
    </dgm:pt>
    <dgm:pt modelId="{B291E2DA-7997-4638-BA59-E3DAF6658524}" type="pres">
      <dgm:prSet presAssocID="{31ADF0F0-5CCB-4D68-9917-1088336C46F2}" presName="sibSpaceTwo" presStyleCnt="0"/>
      <dgm:spPr/>
    </dgm:pt>
    <dgm:pt modelId="{60265409-0BC3-4420-BB11-5B648906654F}" type="pres">
      <dgm:prSet presAssocID="{053380F8-1080-4760-97F7-2C05725A7FD3}" presName="vertTwo" presStyleCnt="0"/>
      <dgm:spPr/>
    </dgm:pt>
    <dgm:pt modelId="{9959B4C0-3D52-479D-8CE7-9AB3295FA697}" type="pres">
      <dgm:prSet presAssocID="{053380F8-1080-4760-97F7-2C05725A7FD3}" presName="txTwo" presStyleLbl="node2" presStyleIdx="4" presStyleCnt="6">
        <dgm:presLayoutVars>
          <dgm:chPref val="3"/>
        </dgm:presLayoutVars>
      </dgm:prSet>
      <dgm:spPr/>
    </dgm:pt>
    <dgm:pt modelId="{06458FB5-EFC8-4B3C-A5E1-62D504686ED9}" type="pres">
      <dgm:prSet presAssocID="{053380F8-1080-4760-97F7-2C05725A7FD3}" presName="horzTwo" presStyleCnt="0"/>
      <dgm:spPr/>
    </dgm:pt>
    <dgm:pt modelId="{9EC5279C-2EB7-4C4B-B6F0-CA740A921EBB}" type="pres">
      <dgm:prSet presAssocID="{BDDFB358-AF7A-4969-8174-5CE3D5993263}" presName="sibSpaceTwo" presStyleCnt="0"/>
      <dgm:spPr/>
    </dgm:pt>
    <dgm:pt modelId="{B71BCBC9-3D16-41FA-9E10-6C8E90754AC6}" type="pres">
      <dgm:prSet presAssocID="{C05A5EE0-8952-4F71-A15B-BBE74C857B90}" presName="vertTwo" presStyleCnt="0"/>
      <dgm:spPr/>
    </dgm:pt>
    <dgm:pt modelId="{D8B8AA0D-B35B-4D9F-A5C3-5CC821B737BC}" type="pres">
      <dgm:prSet presAssocID="{C05A5EE0-8952-4F71-A15B-BBE74C857B90}" presName="txTwo" presStyleLbl="node2" presStyleIdx="5" presStyleCnt="6">
        <dgm:presLayoutVars>
          <dgm:chPref val="3"/>
        </dgm:presLayoutVars>
      </dgm:prSet>
      <dgm:spPr/>
    </dgm:pt>
    <dgm:pt modelId="{853C2708-8E2A-47A5-A616-88A85C5D1A3C}" type="pres">
      <dgm:prSet presAssocID="{C05A5EE0-8952-4F71-A15B-BBE74C857B90}" presName="horzTwo" presStyleCnt="0"/>
      <dgm:spPr/>
    </dgm:pt>
  </dgm:ptLst>
  <dgm:cxnLst>
    <dgm:cxn modelId="{9FFCF717-D247-4306-96ED-B725BA56271E}" srcId="{604A9231-57DD-4C2B-A4FE-FCD78C7BC009}" destId="{63394AA3-F35A-4EB6-B7C0-177C04BEECFD}" srcOrd="3" destOrd="0" parTransId="{70DC1A20-0299-46A7-AFBA-A420D7281705}" sibTransId="{31ADF0F0-5CCB-4D68-9917-1088336C46F2}"/>
    <dgm:cxn modelId="{F0484525-42CE-4366-902A-1B90A5F3BE9B}" srcId="{604A9231-57DD-4C2B-A4FE-FCD78C7BC009}" destId="{4478AF9F-6FDC-437D-A5AF-D25E99426450}" srcOrd="1" destOrd="0" parTransId="{4DBBDA47-FA4B-499D-AD83-D6928F768DB5}" sibTransId="{FD9BBF68-E960-42B8-921F-EB5745BDE7F9}"/>
    <dgm:cxn modelId="{25F60538-728E-4F8D-A52B-20B52FA1D6B9}" type="presOf" srcId="{1DDAC8B2-3A1B-44F2-AE66-EF64EEE1D141}" destId="{65623186-98C1-4287-9AFC-7C4B0B315042}" srcOrd="0" destOrd="0" presId="urn:microsoft.com/office/officeart/2005/8/layout/hierarchy4"/>
    <dgm:cxn modelId="{D54C3040-CEE9-44BF-BF7A-C786100F45FF}" type="presOf" srcId="{63394AA3-F35A-4EB6-B7C0-177C04BEECFD}" destId="{D779C272-B1B2-4D72-A5E5-E90E720921D6}" srcOrd="0" destOrd="0" presId="urn:microsoft.com/office/officeart/2005/8/layout/hierarchy4"/>
    <dgm:cxn modelId="{B2302465-053C-4D94-AC8D-AABE896BAD3B}" srcId="{604A9231-57DD-4C2B-A4FE-FCD78C7BC009}" destId="{186320DD-13B8-45CB-9A85-32D097AF324B}" srcOrd="2" destOrd="0" parTransId="{322B03CA-6670-4165-9D82-3AE8345FC2C6}" sibTransId="{EE760710-B5E2-46BA-89C2-8890D59ECE09}"/>
    <dgm:cxn modelId="{A0EBA64E-6337-43D9-9B9D-16732D8AA055}" srcId="{C1A5A831-C5E0-4B38-A1E2-7F293E251787}" destId="{604A9231-57DD-4C2B-A4FE-FCD78C7BC009}" srcOrd="0" destOrd="0" parTransId="{D4F30F9B-12C1-4F03-9630-8E84D88C52DF}" sibTransId="{05CE34C7-2C95-47E4-8890-A4FFC4CC7FFC}"/>
    <dgm:cxn modelId="{02A15755-3E4B-4A80-BB67-544F02B45A39}" type="presOf" srcId="{C05A5EE0-8952-4F71-A15B-BBE74C857B90}" destId="{D8B8AA0D-B35B-4D9F-A5C3-5CC821B737BC}" srcOrd="0" destOrd="0" presId="urn:microsoft.com/office/officeart/2005/8/layout/hierarchy4"/>
    <dgm:cxn modelId="{B51D0E85-C6B6-4BC5-8577-4387A1BABE70}" type="presOf" srcId="{053380F8-1080-4760-97F7-2C05725A7FD3}" destId="{9959B4C0-3D52-479D-8CE7-9AB3295FA697}" srcOrd="0" destOrd="0" presId="urn:microsoft.com/office/officeart/2005/8/layout/hierarchy4"/>
    <dgm:cxn modelId="{E55B7BA6-A114-45EE-8ED9-0B0285E53449}" srcId="{604A9231-57DD-4C2B-A4FE-FCD78C7BC009}" destId="{053380F8-1080-4760-97F7-2C05725A7FD3}" srcOrd="4" destOrd="0" parTransId="{7ACE376D-60A9-4AE2-A1BF-6B3701BD4F12}" sibTransId="{BDDFB358-AF7A-4969-8174-5CE3D5993263}"/>
    <dgm:cxn modelId="{E6CFAAA6-7673-47A3-A936-0BC2025E48B8}" type="presOf" srcId="{604A9231-57DD-4C2B-A4FE-FCD78C7BC009}" destId="{0991DBD0-9F2A-4949-BE36-A294185DF71A}" srcOrd="0" destOrd="0" presId="urn:microsoft.com/office/officeart/2005/8/layout/hierarchy4"/>
    <dgm:cxn modelId="{63AFF5B6-08EE-441B-A7A9-BD80DEF956A9}" type="presOf" srcId="{C1A5A831-C5E0-4B38-A1E2-7F293E251787}" destId="{304B2A8D-7A42-467B-B09B-51B4CADD07E4}" srcOrd="0" destOrd="0" presId="urn:microsoft.com/office/officeart/2005/8/layout/hierarchy4"/>
    <dgm:cxn modelId="{47C641C1-C82E-40BF-AC22-89CD9E944818}" type="presOf" srcId="{4478AF9F-6FDC-437D-A5AF-D25E99426450}" destId="{306030AF-93EB-4C35-AA6E-8BBB9ABCA3A6}" srcOrd="0" destOrd="0" presId="urn:microsoft.com/office/officeart/2005/8/layout/hierarchy4"/>
    <dgm:cxn modelId="{61BC34DE-9546-446E-87FA-17A163873928}" type="presOf" srcId="{186320DD-13B8-45CB-9A85-32D097AF324B}" destId="{12B07429-5D4A-47DB-93D0-F1F2BEE2240C}" srcOrd="0" destOrd="0" presId="urn:microsoft.com/office/officeart/2005/8/layout/hierarchy4"/>
    <dgm:cxn modelId="{A648A0E8-9788-4740-B2A8-CA03D8BFBC07}" srcId="{604A9231-57DD-4C2B-A4FE-FCD78C7BC009}" destId="{C05A5EE0-8952-4F71-A15B-BBE74C857B90}" srcOrd="5" destOrd="0" parTransId="{C73A61F0-CA40-47F8-B203-AE67765DEA3E}" sibTransId="{34837A85-D947-45EC-ADEE-42D8931306B1}"/>
    <dgm:cxn modelId="{072FC0ED-EBAE-45DB-B8D1-12F7E7F418AC}" srcId="{604A9231-57DD-4C2B-A4FE-FCD78C7BC009}" destId="{1DDAC8B2-3A1B-44F2-AE66-EF64EEE1D141}" srcOrd="0" destOrd="0" parTransId="{A58ABEA0-C1A8-4623-96B3-4C92101B696F}" sibTransId="{2E9DFCE3-9850-4209-B31E-27FC28AC87DF}"/>
    <dgm:cxn modelId="{EBA418D6-D1C8-4409-877B-C60A97761444}" type="presParOf" srcId="{304B2A8D-7A42-467B-B09B-51B4CADD07E4}" destId="{569AEB24-4866-49D1-AA9B-8B44E276D091}" srcOrd="0" destOrd="0" presId="urn:microsoft.com/office/officeart/2005/8/layout/hierarchy4"/>
    <dgm:cxn modelId="{F7D28449-341E-4F58-AA09-775C6971B70E}" type="presParOf" srcId="{569AEB24-4866-49D1-AA9B-8B44E276D091}" destId="{0991DBD0-9F2A-4949-BE36-A294185DF71A}" srcOrd="0" destOrd="0" presId="urn:microsoft.com/office/officeart/2005/8/layout/hierarchy4"/>
    <dgm:cxn modelId="{4CA6A85F-5501-42B2-927F-3B21E4415D8E}" type="presParOf" srcId="{569AEB24-4866-49D1-AA9B-8B44E276D091}" destId="{B4A5ECAE-AC4F-4C70-A595-5B2DCA3F099F}" srcOrd="1" destOrd="0" presId="urn:microsoft.com/office/officeart/2005/8/layout/hierarchy4"/>
    <dgm:cxn modelId="{8CDBFDD6-E0EA-43C0-88DC-4A03AF6672DE}" type="presParOf" srcId="{569AEB24-4866-49D1-AA9B-8B44E276D091}" destId="{B13B1752-9694-427B-B448-A6666BBD85E4}" srcOrd="2" destOrd="0" presId="urn:microsoft.com/office/officeart/2005/8/layout/hierarchy4"/>
    <dgm:cxn modelId="{0099A6B1-4064-4777-AA9A-1D605B07392E}" type="presParOf" srcId="{B13B1752-9694-427B-B448-A6666BBD85E4}" destId="{2C7019AE-76AB-421E-A929-27E113EDE6DE}" srcOrd="0" destOrd="0" presId="urn:microsoft.com/office/officeart/2005/8/layout/hierarchy4"/>
    <dgm:cxn modelId="{15C62D90-7708-47C3-A3AD-3A2C79C53A50}" type="presParOf" srcId="{2C7019AE-76AB-421E-A929-27E113EDE6DE}" destId="{65623186-98C1-4287-9AFC-7C4B0B315042}" srcOrd="0" destOrd="0" presId="urn:microsoft.com/office/officeart/2005/8/layout/hierarchy4"/>
    <dgm:cxn modelId="{3EF4613D-CA0A-40CA-B239-1EF8A487CE27}" type="presParOf" srcId="{2C7019AE-76AB-421E-A929-27E113EDE6DE}" destId="{085FC18D-F562-4DC4-A945-A72746311436}" srcOrd="1" destOrd="0" presId="urn:microsoft.com/office/officeart/2005/8/layout/hierarchy4"/>
    <dgm:cxn modelId="{0C5071F3-26C2-444B-B93E-6A77A0238C5D}" type="presParOf" srcId="{B13B1752-9694-427B-B448-A6666BBD85E4}" destId="{52837195-EE76-4D12-AF01-10743663A389}" srcOrd="1" destOrd="0" presId="urn:microsoft.com/office/officeart/2005/8/layout/hierarchy4"/>
    <dgm:cxn modelId="{5DBEE6E8-8A63-4D98-B273-E64CA1E7E360}" type="presParOf" srcId="{B13B1752-9694-427B-B448-A6666BBD85E4}" destId="{960C86AE-5705-48A4-A5E7-E9F9B0E1D9D6}" srcOrd="2" destOrd="0" presId="urn:microsoft.com/office/officeart/2005/8/layout/hierarchy4"/>
    <dgm:cxn modelId="{CB74AAF3-B336-4E79-AD4B-61EF8BE460E7}" type="presParOf" srcId="{960C86AE-5705-48A4-A5E7-E9F9B0E1D9D6}" destId="{306030AF-93EB-4C35-AA6E-8BBB9ABCA3A6}" srcOrd="0" destOrd="0" presId="urn:microsoft.com/office/officeart/2005/8/layout/hierarchy4"/>
    <dgm:cxn modelId="{DD4CEC29-61B3-4688-B27B-E5862F7573E5}" type="presParOf" srcId="{960C86AE-5705-48A4-A5E7-E9F9B0E1D9D6}" destId="{1917FA96-327E-4AE5-8B7D-0883AE4F7AB8}" srcOrd="1" destOrd="0" presId="urn:microsoft.com/office/officeart/2005/8/layout/hierarchy4"/>
    <dgm:cxn modelId="{C58A54AF-8E34-4D3E-8DB5-D77B32147D28}" type="presParOf" srcId="{B13B1752-9694-427B-B448-A6666BBD85E4}" destId="{EECB3F46-2312-48A1-B655-C41957850B64}" srcOrd="3" destOrd="0" presId="urn:microsoft.com/office/officeart/2005/8/layout/hierarchy4"/>
    <dgm:cxn modelId="{BE226EF1-26B2-4741-84C3-38E2163A70BC}" type="presParOf" srcId="{B13B1752-9694-427B-B448-A6666BBD85E4}" destId="{1D80E9A6-AFF6-42AB-8653-EEBFE4785ECC}" srcOrd="4" destOrd="0" presId="urn:microsoft.com/office/officeart/2005/8/layout/hierarchy4"/>
    <dgm:cxn modelId="{2F8A095F-B7C9-447F-B53B-C595728DF6B1}" type="presParOf" srcId="{1D80E9A6-AFF6-42AB-8653-EEBFE4785ECC}" destId="{12B07429-5D4A-47DB-93D0-F1F2BEE2240C}" srcOrd="0" destOrd="0" presId="urn:microsoft.com/office/officeart/2005/8/layout/hierarchy4"/>
    <dgm:cxn modelId="{13244E2D-253C-442A-808E-F3365B3A8C13}" type="presParOf" srcId="{1D80E9A6-AFF6-42AB-8653-EEBFE4785ECC}" destId="{28F09F8D-B7AF-4A17-BE75-579CF7F5D04E}" srcOrd="1" destOrd="0" presId="urn:microsoft.com/office/officeart/2005/8/layout/hierarchy4"/>
    <dgm:cxn modelId="{50D74D9A-573C-4182-BAFD-B817910473F4}" type="presParOf" srcId="{B13B1752-9694-427B-B448-A6666BBD85E4}" destId="{7E9E67E7-25E0-49C6-9078-8914CD258D9A}" srcOrd="5" destOrd="0" presId="urn:microsoft.com/office/officeart/2005/8/layout/hierarchy4"/>
    <dgm:cxn modelId="{D078548A-DB6C-4D79-965F-7C020BB583E5}" type="presParOf" srcId="{B13B1752-9694-427B-B448-A6666BBD85E4}" destId="{A225598B-3D62-427E-A7DA-8871250F0217}" srcOrd="6" destOrd="0" presId="urn:microsoft.com/office/officeart/2005/8/layout/hierarchy4"/>
    <dgm:cxn modelId="{755BCA19-474D-4B2C-8525-E032B1335FFE}" type="presParOf" srcId="{A225598B-3D62-427E-A7DA-8871250F0217}" destId="{D779C272-B1B2-4D72-A5E5-E90E720921D6}" srcOrd="0" destOrd="0" presId="urn:microsoft.com/office/officeart/2005/8/layout/hierarchy4"/>
    <dgm:cxn modelId="{72AEA10E-FBE0-4F0F-A5C5-A7FDDBC8B81D}" type="presParOf" srcId="{A225598B-3D62-427E-A7DA-8871250F0217}" destId="{45563373-6916-47D3-A284-F92038E793A5}" srcOrd="1" destOrd="0" presId="urn:microsoft.com/office/officeart/2005/8/layout/hierarchy4"/>
    <dgm:cxn modelId="{5ABD3867-69AE-4A87-94AA-4BA532AC5956}" type="presParOf" srcId="{B13B1752-9694-427B-B448-A6666BBD85E4}" destId="{B291E2DA-7997-4638-BA59-E3DAF6658524}" srcOrd="7" destOrd="0" presId="urn:microsoft.com/office/officeart/2005/8/layout/hierarchy4"/>
    <dgm:cxn modelId="{CDB6C881-26C6-46FB-836D-6CB1F35A51AE}" type="presParOf" srcId="{B13B1752-9694-427B-B448-A6666BBD85E4}" destId="{60265409-0BC3-4420-BB11-5B648906654F}" srcOrd="8" destOrd="0" presId="urn:microsoft.com/office/officeart/2005/8/layout/hierarchy4"/>
    <dgm:cxn modelId="{82B388A1-DC60-4C7B-88E7-77D9B152B71B}" type="presParOf" srcId="{60265409-0BC3-4420-BB11-5B648906654F}" destId="{9959B4C0-3D52-479D-8CE7-9AB3295FA697}" srcOrd="0" destOrd="0" presId="urn:microsoft.com/office/officeart/2005/8/layout/hierarchy4"/>
    <dgm:cxn modelId="{AA6FDD8D-1439-4AC2-BC4E-076EF84B8785}" type="presParOf" srcId="{60265409-0BC3-4420-BB11-5B648906654F}" destId="{06458FB5-EFC8-4B3C-A5E1-62D504686ED9}" srcOrd="1" destOrd="0" presId="urn:microsoft.com/office/officeart/2005/8/layout/hierarchy4"/>
    <dgm:cxn modelId="{D0B88B32-7A6B-42FC-9A92-2E2C4D7722AE}" type="presParOf" srcId="{B13B1752-9694-427B-B448-A6666BBD85E4}" destId="{9EC5279C-2EB7-4C4B-B6F0-CA740A921EBB}" srcOrd="9" destOrd="0" presId="urn:microsoft.com/office/officeart/2005/8/layout/hierarchy4"/>
    <dgm:cxn modelId="{6359AD59-6930-47FF-925E-FC933B45F3DC}" type="presParOf" srcId="{B13B1752-9694-427B-B448-A6666BBD85E4}" destId="{B71BCBC9-3D16-41FA-9E10-6C8E90754AC6}" srcOrd="10" destOrd="0" presId="urn:microsoft.com/office/officeart/2005/8/layout/hierarchy4"/>
    <dgm:cxn modelId="{80D1CCF8-8FE8-4E43-85D4-3316DBEA79E8}" type="presParOf" srcId="{B71BCBC9-3D16-41FA-9E10-6C8E90754AC6}" destId="{D8B8AA0D-B35B-4D9F-A5C3-5CC821B737BC}" srcOrd="0" destOrd="0" presId="urn:microsoft.com/office/officeart/2005/8/layout/hierarchy4"/>
    <dgm:cxn modelId="{0ECFACE2-B0E9-4F4A-9989-0C9EFA699DDB}" type="presParOf" srcId="{B71BCBC9-3D16-41FA-9E10-6C8E90754AC6}" destId="{853C2708-8E2A-47A5-A616-88A85C5D1A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A9FB7-E3F0-4FFF-BEF7-2F11B14EB76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488E0-B9A0-4475-A010-D160CBE48F3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2400" dirty="0"/>
            <a:t>QC</a:t>
          </a:r>
          <a:endParaRPr lang="ru-RU" sz="2400" dirty="0"/>
        </a:p>
      </dgm:t>
    </dgm:pt>
    <dgm:pt modelId="{D35F1863-CEA6-4B8F-B46A-200178FF1B41}" type="parTrans" cxnId="{69C32DF0-EAD0-4351-85D5-5AD8D78D0F3E}">
      <dgm:prSet/>
      <dgm:spPr/>
      <dgm:t>
        <a:bodyPr/>
        <a:lstStyle/>
        <a:p>
          <a:endParaRPr lang="ru-RU"/>
        </a:p>
      </dgm:t>
    </dgm:pt>
    <dgm:pt modelId="{15335647-3D49-4A9F-83A1-423275533DA4}" type="sibTrans" cxnId="{69C32DF0-EAD0-4351-85D5-5AD8D78D0F3E}">
      <dgm:prSet/>
      <dgm:spPr/>
      <dgm:t>
        <a:bodyPr/>
        <a:lstStyle/>
        <a:p>
          <a:endParaRPr lang="ru-RU"/>
        </a:p>
      </dgm:t>
    </dgm:pt>
    <dgm:pt modelId="{2F2ED487-7D38-44C4-BAC2-E0B2E6065B5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/>
            <a:t>Контроль качества</a:t>
          </a:r>
        </a:p>
      </dgm:t>
    </dgm:pt>
    <dgm:pt modelId="{ACBA657B-5EEA-4CD5-8619-1391B1D9244A}" type="parTrans" cxnId="{E81DDDC7-C891-4CA8-B3B7-3694C1DEABB8}">
      <dgm:prSet/>
      <dgm:spPr/>
      <dgm:t>
        <a:bodyPr/>
        <a:lstStyle/>
        <a:p>
          <a:endParaRPr lang="ru-RU"/>
        </a:p>
      </dgm:t>
    </dgm:pt>
    <dgm:pt modelId="{721BBAF0-77F2-433B-8873-2D981FAFB0B1}" type="sibTrans" cxnId="{E81DDDC7-C891-4CA8-B3B7-3694C1DEABB8}">
      <dgm:prSet/>
      <dgm:spPr/>
      <dgm:t>
        <a:bodyPr/>
        <a:lstStyle/>
        <a:p>
          <a:endParaRPr lang="ru-RU"/>
        </a:p>
      </dgm:t>
    </dgm:pt>
    <dgm:pt modelId="{FDECB33F-0DF3-467D-A0F6-821E98C636F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2400" dirty="0"/>
            <a:t>QA</a:t>
          </a:r>
          <a:endParaRPr lang="ru-RU" sz="2400" dirty="0"/>
        </a:p>
      </dgm:t>
    </dgm:pt>
    <dgm:pt modelId="{89162617-A71F-4C17-94A1-BA61B24A8859}" type="parTrans" cxnId="{B069563A-2066-4ACA-A52C-F3982113B5DF}">
      <dgm:prSet/>
      <dgm:spPr/>
      <dgm:t>
        <a:bodyPr/>
        <a:lstStyle/>
        <a:p>
          <a:endParaRPr lang="ru-RU"/>
        </a:p>
      </dgm:t>
    </dgm:pt>
    <dgm:pt modelId="{7A11959C-2AA1-47C6-A07B-D55D2483CBC2}" type="sibTrans" cxnId="{B069563A-2066-4ACA-A52C-F3982113B5DF}">
      <dgm:prSet/>
      <dgm:spPr/>
      <dgm:t>
        <a:bodyPr/>
        <a:lstStyle/>
        <a:p>
          <a:endParaRPr lang="ru-RU"/>
        </a:p>
      </dgm:t>
    </dgm:pt>
    <dgm:pt modelId="{B8DB3773-2A14-4A19-8A2C-51E90CC9970F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/>
            <a:t>Обеспечение качества</a:t>
          </a:r>
        </a:p>
      </dgm:t>
    </dgm:pt>
    <dgm:pt modelId="{C30D8F42-8496-482C-A9B7-A5446962763C}" type="parTrans" cxnId="{2BB7DE0C-ECE5-4977-BDDB-E4166F6D09EF}">
      <dgm:prSet/>
      <dgm:spPr/>
      <dgm:t>
        <a:bodyPr/>
        <a:lstStyle/>
        <a:p>
          <a:endParaRPr lang="ru-RU"/>
        </a:p>
      </dgm:t>
    </dgm:pt>
    <dgm:pt modelId="{D07DCF34-67E4-4208-B463-2B841F3513E0}" type="sibTrans" cxnId="{2BB7DE0C-ECE5-4977-BDDB-E4166F6D09EF}">
      <dgm:prSet/>
      <dgm:spPr/>
      <dgm:t>
        <a:bodyPr/>
        <a:lstStyle/>
        <a:p>
          <a:endParaRPr lang="ru-RU"/>
        </a:p>
      </dgm:t>
    </dgm:pt>
    <dgm:pt modelId="{F1922F85-78E1-4DE4-AF5E-972CE70B949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2400" dirty="0"/>
            <a:t>QE</a:t>
          </a:r>
          <a:endParaRPr lang="ru-RU" sz="2400" dirty="0"/>
        </a:p>
      </dgm:t>
    </dgm:pt>
    <dgm:pt modelId="{C84C2060-2474-4CD6-8057-6FA73DEC0E5A}" type="parTrans" cxnId="{253CCEE0-3C72-4B6D-8F8E-D51F76406F4A}">
      <dgm:prSet/>
      <dgm:spPr/>
      <dgm:t>
        <a:bodyPr/>
        <a:lstStyle/>
        <a:p>
          <a:endParaRPr lang="ru-RU"/>
        </a:p>
      </dgm:t>
    </dgm:pt>
    <dgm:pt modelId="{71FA1C7B-A404-432D-B6B7-C95D37EBB8B8}" type="sibTrans" cxnId="{253CCEE0-3C72-4B6D-8F8E-D51F76406F4A}">
      <dgm:prSet/>
      <dgm:spPr/>
      <dgm:t>
        <a:bodyPr/>
        <a:lstStyle/>
        <a:p>
          <a:endParaRPr lang="ru-RU"/>
        </a:p>
      </dgm:t>
    </dgm:pt>
    <dgm:pt modelId="{B2BB08CA-1F47-4A86-BF68-D40A69579FB7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/>
            <a:t>Улучшение качества</a:t>
          </a:r>
        </a:p>
      </dgm:t>
    </dgm:pt>
    <dgm:pt modelId="{16A7075E-0AA5-4048-80AD-F75E74FCF0F8}" type="parTrans" cxnId="{A94C5CA3-B530-4370-ADE6-7C77238A8CC0}">
      <dgm:prSet/>
      <dgm:spPr/>
      <dgm:t>
        <a:bodyPr/>
        <a:lstStyle/>
        <a:p>
          <a:endParaRPr lang="ru-RU"/>
        </a:p>
      </dgm:t>
    </dgm:pt>
    <dgm:pt modelId="{AC8440A7-79CB-4816-AE31-E107A71ADF75}" type="sibTrans" cxnId="{A94C5CA3-B530-4370-ADE6-7C77238A8CC0}">
      <dgm:prSet/>
      <dgm:spPr/>
      <dgm:t>
        <a:bodyPr/>
        <a:lstStyle/>
        <a:p>
          <a:endParaRPr lang="ru-RU"/>
        </a:p>
      </dgm:t>
    </dgm:pt>
    <dgm:pt modelId="{33063445-50ED-4395-B5C5-2FCECCA40ED1}" type="pres">
      <dgm:prSet presAssocID="{EC7A9FB7-E3F0-4FFF-BEF7-2F11B14EB76C}" presName="theList" presStyleCnt="0">
        <dgm:presLayoutVars>
          <dgm:dir/>
          <dgm:animLvl val="lvl"/>
          <dgm:resizeHandles val="exact"/>
        </dgm:presLayoutVars>
      </dgm:prSet>
      <dgm:spPr/>
    </dgm:pt>
    <dgm:pt modelId="{C17AE5B0-DF11-4598-85E6-0F874E5E2901}" type="pres">
      <dgm:prSet presAssocID="{079488E0-B9A0-4475-A010-D160CBE48F3F}" presName="compNode" presStyleCnt="0"/>
      <dgm:spPr/>
    </dgm:pt>
    <dgm:pt modelId="{C0A4CA34-9064-4B72-89EE-C766A894C563}" type="pres">
      <dgm:prSet presAssocID="{079488E0-B9A0-4475-A010-D160CBE48F3F}" presName="noGeometry" presStyleCnt="0"/>
      <dgm:spPr/>
    </dgm:pt>
    <dgm:pt modelId="{F8BC87BF-5FB2-49FF-AA6E-7114B2DB2033}" type="pres">
      <dgm:prSet presAssocID="{079488E0-B9A0-4475-A010-D160CBE48F3F}" presName="childTextVisible" presStyleLbl="bgAccFollowNode1" presStyleIdx="0" presStyleCnt="3" custScaleX="139252">
        <dgm:presLayoutVars>
          <dgm:bulletEnabled val="1"/>
        </dgm:presLayoutVars>
      </dgm:prSet>
      <dgm:spPr/>
    </dgm:pt>
    <dgm:pt modelId="{7E9B30B9-43E5-43B4-A136-5004155DDC09}" type="pres">
      <dgm:prSet presAssocID="{079488E0-B9A0-4475-A010-D160CBE48F3F}" presName="childTextHidden" presStyleLbl="bgAccFollowNode1" presStyleIdx="0" presStyleCnt="3"/>
      <dgm:spPr/>
    </dgm:pt>
    <dgm:pt modelId="{49FF406A-CCC7-4498-B10F-67EB272333DB}" type="pres">
      <dgm:prSet presAssocID="{079488E0-B9A0-4475-A010-D160CBE48F3F}" presName="parentText" presStyleLbl="node1" presStyleIdx="0" presStyleCnt="3" custScaleX="113231" custLinFactNeighborX="-24373" custLinFactNeighborY="-4008">
        <dgm:presLayoutVars>
          <dgm:chMax val="1"/>
          <dgm:bulletEnabled val="1"/>
        </dgm:presLayoutVars>
      </dgm:prSet>
      <dgm:spPr/>
    </dgm:pt>
    <dgm:pt modelId="{0A4C07DC-23A8-475B-B945-5BA34B93A74F}" type="pres">
      <dgm:prSet presAssocID="{079488E0-B9A0-4475-A010-D160CBE48F3F}" presName="aSpace" presStyleCnt="0"/>
      <dgm:spPr/>
    </dgm:pt>
    <dgm:pt modelId="{F1E97577-54BD-4289-BA84-030228DFDF5D}" type="pres">
      <dgm:prSet presAssocID="{FDECB33F-0DF3-467D-A0F6-821E98C636F4}" presName="compNode" presStyleCnt="0"/>
      <dgm:spPr/>
    </dgm:pt>
    <dgm:pt modelId="{41D4BF35-D85D-4E02-A36A-B315E19ECB01}" type="pres">
      <dgm:prSet presAssocID="{FDECB33F-0DF3-467D-A0F6-821E98C636F4}" presName="noGeometry" presStyleCnt="0"/>
      <dgm:spPr/>
    </dgm:pt>
    <dgm:pt modelId="{224A80E6-90CC-4D64-AE2B-5152FBA874D1}" type="pres">
      <dgm:prSet presAssocID="{FDECB33F-0DF3-467D-A0F6-821E98C636F4}" presName="childTextVisible" presStyleLbl="bgAccFollowNode1" presStyleIdx="1" presStyleCnt="3" custScaleX="170257">
        <dgm:presLayoutVars>
          <dgm:bulletEnabled val="1"/>
        </dgm:presLayoutVars>
      </dgm:prSet>
      <dgm:spPr/>
    </dgm:pt>
    <dgm:pt modelId="{469EFDC7-E1F6-41B6-ADF3-C366C09E95DD}" type="pres">
      <dgm:prSet presAssocID="{FDECB33F-0DF3-467D-A0F6-821E98C636F4}" presName="childTextHidden" presStyleLbl="bgAccFollowNode1" presStyleIdx="1" presStyleCnt="3"/>
      <dgm:spPr/>
    </dgm:pt>
    <dgm:pt modelId="{13C4ED1D-F077-4959-A34F-27F8E8CBCFA8}" type="pres">
      <dgm:prSet presAssocID="{FDECB33F-0DF3-467D-A0F6-821E98C636F4}" presName="parentText" presStyleLbl="node1" presStyleIdx="1" presStyleCnt="3" custScaleX="108352" custLinFactNeighborX="-26225" custLinFactNeighborY="0">
        <dgm:presLayoutVars>
          <dgm:chMax val="1"/>
          <dgm:bulletEnabled val="1"/>
        </dgm:presLayoutVars>
      </dgm:prSet>
      <dgm:spPr/>
    </dgm:pt>
    <dgm:pt modelId="{6FA34F2D-769B-4515-9468-33C383E2BB2D}" type="pres">
      <dgm:prSet presAssocID="{FDECB33F-0DF3-467D-A0F6-821E98C636F4}" presName="aSpace" presStyleCnt="0"/>
      <dgm:spPr/>
    </dgm:pt>
    <dgm:pt modelId="{0BBC72F3-E905-4C0C-AA06-336445CA51FD}" type="pres">
      <dgm:prSet presAssocID="{F1922F85-78E1-4DE4-AF5E-972CE70B949E}" presName="compNode" presStyleCnt="0"/>
      <dgm:spPr/>
    </dgm:pt>
    <dgm:pt modelId="{93AFE725-FA9A-4FBF-AACD-8A9C0CA31EFA}" type="pres">
      <dgm:prSet presAssocID="{F1922F85-78E1-4DE4-AF5E-972CE70B949E}" presName="noGeometry" presStyleCnt="0"/>
      <dgm:spPr/>
    </dgm:pt>
    <dgm:pt modelId="{A5F56EF7-F396-477F-A2F2-0E4D7FB980BF}" type="pres">
      <dgm:prSet presAssocID="{F1922F85-78E1-4DE4-AF5E-972CE70B949E}" presName="childTextVisible" presStyleLbl="bgAccFollowNode1" presStyleIdx="2" presStyleCnt="3" custScaleX="167430">
        <dgm:presLayoutVars>
          <dgm:bulletEnabled val="1"/>
        </dgm:presLayoutVars>
      </dgm:prSet>
      <dgm:spPr/>
    </dgm:pt>
    <dgm:pt modelId="{3EFF9D14-2DCD-479F-BE48-A525C7CACD7E}" type="pres">
      <dgm:prSet presAssocID="{F1922F85-78E1-4DE4-AF5E-972CE70B949E}" presName="childTextHidden" presStyleLbl="bgAccFollowNode1" presStyleIdx="2" presStyleCnt="3"/>
      <dgm:spPr/>
    </dgm:pt>
    <dgm:pt modelId="{B43C0712-F6E9-46B7-BCBD-EEE0A175F9E0}" type="pres">
      <dgm:prSet presAssocID="{F1922F85-78E1-4DE4-AF5E-972CE70B949E}" presName="parentText" presStyleLbl="node1" presStyleIdx="2" presStyleCnt="3" custLinFactNeighborX="-30727" custLinFactNeighborY="-2672">
        <dgm:presLayoutVars>
          <dgm:chMax val="1"/>
          <dgm:bulletEnabled val="1"/>
        </dgm:presLayoutVars>
      </dgm:prSet>
      <dgm:spPr/>
    </dgm:pt>
  </dgm:ptLst>
  <dgm:cxnLst>
    <dgm:cxn modelId="{529ED101-85E7-486E-8510-0D8AD65F770C}" type="presOf" srcId="{079488E0-B9A0-4475-A010-D160CBE48F3F}" destId="{49FF406A-CCC7-4498-B10F-67EB272333DB}" srcOrd="0" destOrd="0" presId="urn:microsoft.com/office/officeart/2005/8/layout/hProcess6"/>
    <dgm:cxn modelId="{2BB7DE0C-ECE5-4977-BDDB-E4166F6D09EF}" srcId="{FDECB33F-0DF3-467D-A0F6-821E98C636F4}" destId="{B8DB3773-2A14-4A19-8A2C-51E90CC9970F}" srcOrd="0" destOrd="0" parTransId="{C30D8F42-8496-482C-A9B7-A5446962763C}" sibTransId="{D07DCF34-67E4-4208-B463-2B841F3513E0}"/>
    <dgm:cxn modelId="{21E2E11A-54D6-42C2-A95B-D3CFCDDCF9B4}" type="presOf" srcId="{FDECB33F-0DF3-467D-A0F6-821E98C636F4}" destId="{13C4ED1D-F077-4959-A34F-27F8E8CBCFA8}" srcOrd="0" destOrd="0" presId="urn:microsoft.com/office/officeart/2005/8/layout/hProcess6"/>
    <dgm:cxn modelId="{D1453A2B-D1D1-4AAA-A12F-9C3DF4FA609B}" type="presOf" srcId="{EC7A9FB7-E3F0-4FFF-BEF7-2F11B14EB76C}" destId="{33063445-50ED-4395-B5C5-2FCECCA40ED1}" srcOrd="0" destOrd="0" presId="urn:microsoft.com/office/officeart/2005/8/layout/hProcess6"/>
    <dgm:cxn modelId="{238EC837-8C81-4D6A-9C67-FC4F71056334}" type="presOf" srcId="{B8DB3773-2A14-4A19-8A2C-51E90CC9970F}" destId="{224A80E6-90CC-4D64-AE2B-5152FBA874D1}" srcOrd="0" destOrd="0" presId="urn:microsoft.com/office/officeart/2005/8/layout/hProcess6"/>
    <dgm:cxn modelId="{B069563A-2066-4ACA-A52C-F3982113B5DF}" srcId="{EC7A9FB7-E3F0-4FFF-BEF7-2F11B14EB76C}" destId="{FDECB33F-0DF3-467D-A0F6-821E98C636F4}" srcOrd="1" destOrd="0" parTransId="{89162617-A71F-4C17-94A1-BA61B24A8859}" sibTransId="{7A11959C-2AA1-47C6-A07B-D55D2483CBC2}"/>
    <dgm:cxn modelId="{A94C5CA3-B530-4370-ADE6-7C77238A8CC0}" srcId="{F1922F85-78E1-4DE4-AF5E-972CE70B949E}" destId="{B2BB08CA-1F47-4A86-BF68-D40A69579FB7}" srcOrd="0" destOrd="0" parTransId="{16A7075E-0AA5-4048-80AD-F75E74FCF0F8}" sibTransId="{AC8440A7-79CB-4816-AE31-E107A71ADF75}"/>
    <dgm:cxn modelId="{E37A5FAB-BD0B-46E3-A0AB-C0354EC214F3}" type="presOf" srcId="{B8DB3773-2A14-4A19-8A2C-51E90CC9970F}" destId="{469EFDC7-E1F6-41B6-ADF3-C366C09E95DD}" srcOrd="1" destOrd="0" presId="urn:microsoft.com/office/officeart/2005/8/layout/hProcess6"/>
    <dgm:cxn modelId="{6BDD9DB4-F21F-4A03-A8AC-82EDDDC24FE7}" type="presOf" srcId="{2F2ED487-7D38-44C4-BAC2-E0B2E6065B5E}" destId="{F8BC87BF-5FB2-49FF-AA6E-7114B2DB2033}" srcOrd="0" destOrd="0" presId="urn:microsoft.com/office/officeart/2005/8/layout/hProcess6"/>
    <dgm:cxn modelId="{201B67C5-CE69-4994-9F3F-E53015906ACE}" type="presOf" srcId="{F1922F85-78E1-4DE4-AF5E-972CE70B949E}" destId="{B43C0712-F6E9-46B7-BCBD-EEE0A175F9E0}" srcOrd="0" destOrd="0" presId="urn:microsoft.com/office/officeart/2005/8/layout/hProcess6"/>
    <dgm:cxn modelId="{E81DDDC7-C891-4CA8-B3B7-3694C1DEABB8}" srcId="{079488E0-B9A0-4475-A010-D160CBE48F3F}" destId="{2F2ED487-7D38-44C4-BAC2-E0B2E6065B5E}" srcOrd="0" destOrd="0" parTransId="{ACBA657B-5EEA-4CD5-8619-1391B1D9244A}" sibTransId="{721BBAF0-77F2-433B-8873-2D981FAFB0B1}"/>
    <dgm:cxn modelId="{BB62DED0-8F1A-4449-9856-8C893906AA3E}" type="presOf" srcId="{2F2ED487-7D38-44C4-BAC2-E0B2E6065B5E}" destId="{7E9B30B9-43E5-43B4-A136-5004155DDC09}" srcOrd="1" destOrd="0" presId="urn:microsoft.com/office/officeart/2005/8/layout/hProcess6"/>
    <dgm:cxn modelId="{4ECC4DD1-D6C8-4B75-8DD1-7219B3B5D03B}" type="presOf" srcId="{B2BB08CA-1F47-4A86-BF68-D40A69579FB7}" destId="{3EFF9D14-2DCD-479F-BE48-A525C7CACD7E}" srcOrd="1" destOrd="0" presId="urn:microsoft.com/office/officeart/2005/8/layout/hProcess6"/>
    <dgm:cxn modelId="{C82574D2-F05C-4724-BB3F-785CCB7C3DFA}" type="presOf" srcId="{B2BB08CA-1F47-4A86-BF68-D40A69579FB7}" destId="{A5F56EF7-F396-477F-A2F2-0E4D7FB980BF}" srcOrd="0" destOrd="0" presId="urn:microsoft.com/office/officeart/2005/8/layout/hProcess6"/>
    <dgm:cxn modelId="{253CCEE0-3C72-4B6D-8F8E-D51F76406F4A}" srcId="{EC7A9FB7-E3F0-4FFF-BEF7-2F11B14EB76C}" destId="{F1922F85-78E1-4DE4-AF5E-972CE70B949E}" srcOrd="2" destOrd="0" parTransId="{C84C2060-2474-4CD6-8057-6FA73DEC0E5A}" sibTransId="{71FA1C7B-A404-432D-B6B7-C95D37EBB8B8}"/>
    <dgm:cxn modelId="{69C32DF0-EAD0-4351-85D5-5AD8D78D0F3E}" srcId="{EC7A9FB7-E3F0-4FFF-BEF7-2F11B14EB76C}" destId="{079488E0-B9A0-4475-A010-D160CBE48F3F}" srcOrd="0" destOrd="0" parTransId="{D35F1863-CEA6-4B8F-B46A-200178FF1B41}" sibTransId="{15335647-3D49-4A9F-83A1-423275533DA4}"/>
    <dgm:cxn modelId="{7937D9A4-FC40-49C4-8D70-BE3CA52C9954}" type="presParOf" srcId="{33063445-50ED-4395-B5C5-2FCECCA40ED1}" destId="{C17AE5B0-DF11-4598-85E6-0F874E5E2901}" srcOrd="0" destOrd="0" presId="urn:microsoft.com/office/officeart/2005/8/layout/hProcess6"/>
    <dgm:cxn modelId="{2407C239-F8A5-4D70-BEA2-0531892D1AE2}" type="presParOf" srcId="{C17AE5B0-DF11-4598-85E6-0F874E5E2901}" destId="{C0A4CA34-9064-4B72-89EE-C766A894C563}" srcOrd="0" destOrd="0" presId="urn:microsoft.com/office/officeart/2005/8/layout/hProcess6"/>
    <dgm:cxn modelId="{7DE92090-B9A0-4F0E-9C5C-A593F7EFCA8D}" type="presParOf" srcId="{C17AE5B0-DF11-4598-85E6-0F874E5E2901}" destId="{F8BC87BF-5FB2-49FF-AA6E-7114B2DB2033}" srcOrd="1" destOrd="0" presId="urn:microsoft.com/office/officeart/2005/8/layout/hProcess6"/>
    <dgm:cxn modelId="{17B6765F-DC48-4F34-AB4F-5ACD2FCDE6E5}" type="presParOf" srcId="{C17AE5B0-DF11-4598-85E6-0F874E5E2901}" destId="{7E9B30B9-43E5-43B4-A136-5004155DDC09}" srcOrd="2" destOrd="0" presId="urn:microsoft.com/office/officeart/2005/8/layout/hProcess6"/>
    <dgm:cxn modelId="{2F5AFA5B-B1B0-469E-9718-C4650CB0DED2}" type="presParOf" srcId="{C17AE5B0-DF11-4598-85E6-0F874E5E2901}" destId="{49FF406A-CCC7-4498-B10F-67EB272333DB}" srcOrd="3" destOrd="0" presId="urn:microsoft.com/office/officeart/2005/8/layout/hProcess6"/>
    <dgm:cxn modelId="{5FAD2631-2821-4053-8E0B-AD9FC8D05CA7}" type="presParOf" srcId="{33063445-50ED-4395-B5C5-2FCECCA40ED1}" destId="{0A4C07DC-23A8-475B-B945-5BA34B93A74F}" srcOrd="1" destOrd="0" presId="urn:microsoft.com/office/officeart/2005/8/layout/hProcess6"/>
    <dgm:cxn modelId="{15A7F50E-3D1B-4257-97BD-645158D9E881}" type="presParOf" srcId="{33063445-50ED-4395-B5C5-2FCECCA40ED1}" destId="{F1E97577-54BD-4289-BA84-030228DFDF5D}" srcOrd="2" destOrd="0" presId="urn:microsoft.com/office/officeart/2005/8/layout/hProcess6"/>
    <dgm:cxn modelId="{40FFC9D5-B05A-4A8D-B728-109A87E167E1}" type="presParOf" srcId="{F1E97577-54BD-4289-BA84-030228DFDF5D}" destId="{41D4BF35-D85D-4E02-A36A-B315E19ECB01}" srcOrd="0" destOrd="0" presId="urn:microsoft.com/office/officeart/2005/8/layout/hProcess6"/>
    <dgm:cxn modelId="{41D92D12-C8F4-4BDB-AB53-FB3EE46EF734}" type="presParOf" srcId="{F1E97577-54BD-4289-BA84-030228DFDF5D}" destId="{224A80E6-90CC-4D64-AE2B-5152FBA874D1}" srcOrd="1" destOrd="0" presId="urn:microsoft.com/office/officeart/2005/8/layout/hProcess6"/>
    <dgm:cxn modelId="{5065D556-394E-4548-97FF-89378875AFCE}" type="presParOf" srcId="{F1E97577-54BD-4289-BA84-030228DFDF5D}" destId="{469EFDC7-E1F6-41B6-ADF3-C366C09E95DD}" srcOrd="2" destOrd="0" presId="urn:microsoft.com/office/officeart/2005/8/layout/hProcess6"/>
    <dgm:cxn modelId="{A25470E6-5DC8-4F2A-8E17-F44EC98641E8}" type="presParOf" srcId="{F1E97577-54BD-4289-BA84-030228DFDF5D}" destId="{13C4ED1D-F077-4959-A34F-27F8E8CBCFA8}" srcOrd="3" destOrd="0" presId="urn:microsoft.com/office/officeart/2005/8/layout/hProcess6"/>
    <dgm:cxn modelId="{184A3CF5-4E20-4894-8427-3D7FC402A7B6}" type="presParOf" srcId="{33063445-50ED-4395-B5C5-2FCECCA40ED1}" destId="{6FA34F2D-769B-4515-9468-33C383E2BB2D}" srcOrd="3" destOrd="0" presId="urn:microsoft.com/office/officeart/2005/8/layout/hProcess6"/>
    <dgm:cxn modelId="{F5F98194-0FC2-46CB-9CF3-A783D3B14B2E}" type="presParOf" srcId="{33063445-50ED-4395-B5C5-2FCECCA40ED1}" destId="{0BBC72F3-E905-4C0C-AA06-336445CA51FD}" srcOrd="4" destOrd="0" presId="urn:microsoft.com/office/officeart/2005/8/layout/hProcess6"/>
    <dgm:cxn modelId="{620D74C3-EFA8-4B3E-BD1A-992018EBA1B9}" type="presParOf" srcId="{0BBC72F3-E905-4C0C-AA06-336445CA51FD}" destId="{93AFE725-FA9A-4FBF-AACD-8A9C0CA31EFA}" srcOrd="0" destOrd="0" presId="urn:microsoft.com/office/officeart/2005/8/layout/hProcess6"/>
    <dgm:cxn modelId="{68CFF856-D542-4EAB-AF31-DF3B078FC4A1}" type="presParOf" srcId="{0BBC72F3-E905-4C0C-AA06-336445CA51FD}" destId="{A5F56EF7-F396-477F-A2F2-0E4D7FB980BF}" srcOrd="1" destOrd="0" presId="urn:microsoft.com/office/officeart/2005/8/layout/hProcess6"/>
    <dgm:cxn modelId="{36F0B37E-2C8A-449F-8212-8BCBFCB24606}" type="presParOf" srcId="{0BBC72F3-E905-4C0C-AA06-336445CA51FD}" destId="{3EFF9D14-2DCD-479F-BE48-A525C7CACD7E}" srcOrd="2" destOrd="0" presId="urn:microsoft.com/office/officeart/2005/8/layout/hProcess6"/>
    <dgm:cxn modelId="{FE244DF8-83AC-4C90-85CB-6E2866E09C84}" type="presParOf" srcId="{0BBC72F3-E905-4C0C-AA06-336445CA51FD}" destId="{B43C0712-F6E9-46B7-BCBD-EEE0A175F9E0}" srcOrd="3" destOrd="0" presId="urn:microsoft.com/office/officeart/2005/8/layout/hProcess6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685295-8EAF-471E-B614-52E12F7B1385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DD94DF-6A2B-4BEF-B43C-92DDDCEF3654}">
      <dgm:prSet phldrT="[Текст]" custT="1"/>
      <dgm:spPr/>
      <dgm:t>
        <a:bodyPr/>
        <a:lstStyle/>
        <a:p>
          <a:r>
            <a:rPr lang="en-US" sz="2400" dirty="0"/>
            <a:t>PDCA</a:t>
          </a:r>
          <a:endParaRPr lang="ru-RU" sz="2400" dirty="0">
            <a:latin typeface="+mn-lt"/>
          </a:endParaRPr>
        </a:p>
      </dgm:t>
    </dgm:pt>
    <dgm:pt modelId="{E6835019-272C-4920-8E9B-BF047AF9FC99}" type="parTrans" cxnId="{DAA69DF6-742D-4909-85AD-45AE1F67DB34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B522217B-C45D-465A-8689-75FB17990EA7}" type="sibTrans" cxnId="{DAA69DF6-742D-4909-85AD-45AE1F67DB34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C3ECD895-166C-414D-92ED-E92A7ED7AF10}">
      <dgm:prSet phldrT="[Текст]" custT="1"/>
      <dgm:spPr/>
      <dgm:t>
        <a:bodyPr/>
        <a:lstStyle/>
        <a:p>
          <a:r>
            <a:rPr lang="ru-RU" sz="2000" dirty="0">
              <a:latin typeface="+mn-lt"/>
            </a:rPr>
            <a:t>Дорожная карта</a:t>
          </a:r>
        </a:p>
      </dgm:t>
    </dgm:pt>
    <dgm:pt modelId="{0A249E19-EB50-4976-B478-AF8102720502}" type="parTrans" cxnId="{8D405F68-4E7F-4147-BF0A-47700F2018A7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903E6880-EF96-4445-9010-34F8BA7600D0}" type="sibTrans" cxnId="{8D405F68-4E7F-4147-BF0A-47700F2018A7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E202E53E-8325-463E-95F4-6A115EB7CBED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000" dirty="0">
              <a:latin typeface="+mn-lt"/>
            </a:rPr>
            <a:t>Карта реагирования</a:t>
          </a:r>
        </a:p>
      </dgm:t>
    </dgm:pt>
    <dgm:pt modelId="{C95E9676-E360-43AC-BBAB-491F24FB0DEA}" type="parTrans" cxnId="{54D6EDE0-FFAF-4149-8462-8FF4BAE710B7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4CD014F8-9A3C-4E17-B5D2-1CEF6D9ED73D}" type="sibTrans" cxnId="{54D6EDE0-FFAF-4149-8462-8FF4BAE710B7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2C0646FA-70D2-4467-BC62-A06DAB006D78}">
      <dgm:prSet phldrT="[Текст]" custT="1"/>
      <dgm:spPr/>
      <dgm:t>
        <a:bodyPr/>
        <a:lstStyle/>
        <a:p>
          <a:r>
            <a:rPr lang="ru-RU" sz="2000">
              <a:latin typeface="+mn-lt"/>
            </a:rPr>
            <a:t>Аудит</a:t>
          </a:r>
        </a:p>
      </dgm:t>
    </dgm:pt>
    <dgm:pt modelId="{C3DEE507-C26B-46BD-8F25-FEC8A32FF8C6}" type="parTrans" cxnId="{7B4F62EE-0617-41E3-88E1-DB8E16117C71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8EC774A2-AAF2-4A7C-85D8-F8D8E58CCD36}" type="sibTrans" cxnId="{7B4F62EE-0617-41E3-88E1-DB8E16117C71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FB014256-DC8F-4DC1-981F-04E6E061E3F2}">
      <dgm:prSet phldrT="[Текст]" custT="1"/>
      <dgm:spPr/>
      <dgm:t>
        <a:bodyPr/>
        <a:lstStyle/>
        <a:p>
          <a:r>
            <a:rPr lang="ru-RU" sz="2000" dirty="0">
              <a:latin typeface="+mn-lt"/>
            </a:rPr>
            <a:t>Экспертиза</a:t>
          </a:r>
        </a:p>
      </dgm:t>
    </dgm:pt>
    <dgm:pt modelId="{B8904796-502B-4EB8-9AF4-47B1FCA356F2}" type="parTrans" cxnId="{1DF61D87-4381-445B-8DB7-D6D8E15B2773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A1E6281C-1E4B-4D73-A5C4-5FCBA69C0063}" type="sibTrans" cxnId="{1DF61D87-4381-445B-8DB7-D6D8E15B2773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9CCA1AB7-CD4E-4377-B3E8-FBB386F3ABD2}" type="pres">
      <dgm:prSet presAssocID="{8E685295-8EAF-471E-B614-52E12F7B138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106D417-524C-45EA-8D55-F5BAA668AAC2}" type="pres">
      <dgm:prSet presAssocID="{8E685295-8EAF-471E-B614-52E12F7B1385}" presName="matrix" presStyleCnt="0"/>
      <dgm:spPr/>
    </dgm:pt>
    <dgm:pt modelId="{11D1DDA2-E38A-4539-86CD-75C63208BC7D}" type="pres">
      <dgm:prSet presAssocID="{8E685295-8EAF-471E-B614-52E12F7B1385}" presName="tile1" presStyleLbl="node1" presStyleIdx="0" presStyleCnt="4"/>
      <dgm:spPr/>
    </dgm:pt>
    <dgm:pt modelId="{EC9BC5FD-9EAE-4FD1-8C11-2FD8A3B22594}" type="pres">
      <dgm:prSet presAssocID="{8E685295-8EAF-471E-B614-52E12F7B138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2236372-4575-41FE-B4B0-5CE509654831}" type="pres">
      <dgm:prSet presAssocID="{8E685295-8EAF-471E-B614-52E12F7B1385}" presName="tile2" presStyleLbl="node1" presStyleIdx="1" presStyleCnt="4" custLinFactNeighborX="1427" custLinFactNeighborY="624"/>
      <dgm:spPr/>
    </dgm:pt>
    <dgm:pt modelId="{CCCD88C0-4117-4C7C-BE33-E0D9C126D0F7}" type="pres">
      <dgm:prSet presAssocID="{8E685295-8EAF-471E-B614-52E12F7B138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5C66E1-AE0C-429C-9754-62F427ABD87C}" type="pres">
      <dgm:prSet presAssocID="{8E685295-8EAF-471E-B614-52E12F7B1385}" presName="tile3" presStyleLbl="node1" presStyleIdx="2" presStyleCnt="4"/>
      <dgm:spPr/>
    </dgm:pt>
    <dgm:pt modelId="{F6C31E41-E231-46C0-8D92-B4D0667675B9}" type="pres">
      <dgm:prSet presAssocID="{8E685295-8EAF-471E-B614-52E12F7B138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5BE23AE-E0A6-4452-A860-8FD5D25B83C5}" type="pres">
      <dgm:prSet presAssocID="{8E685295-8EAF-471E-B614-52E12F7B1385}" presName="tile4" presStyleLbl="node1" presStyleIdx="3" presStyleCnt="4"/>
      <dgm:spPr/>
    </dgm:pt>
    <dgm:pt modelId="{F56653A3-D797-48E2-B4EF-9B6E56E542BC}" type="pres">
      <dgm:prSet presAssocID="{8E685295-8EAF-471E-B614-52E12F7B138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01F8FC3-641F-4FC4-8D80-95B64D86DDDF}" type="pres">
      <dgm:prSet presAssocID="{8E685295-8EAF-471E-B614-52E12F7B1385}" presName="centerTile" presStyleLbl="fgShp" presStyleIdx="0" presStyleCnt="1" custLinFactNeighborX="-459" custLinFactNeighborY="-95">
        <dgm:presLayoutVars>
          <dgm:chMax val="0"/>
          <dgm:chPref val="0"/>
        </dgm:presLayoutVars>
      </dgm:prSet>
      <dgm:spPr/>
    </dgm:pt>
  </dgm:ptLst>
  <dgm:cxnLst>
    <dgm:cxn modelId="{15F5F605-2EE3-4921-9572-3584F22B2CAA}" type="presOf" srcId="{2C0646FA-70D2-4467-BC62-A06DAB006D78}" destId="{F6C31E41-E231-46C0-8D92-B4D0667675B9}" srcOrd="1" destOrd="0" presId="urn:microsoft.com/office/officeart/2005/8/layout/matrix1"/>
    <dgm:cxn modelId="{2D40E53B-93E5-4B79-B147-0F188F259179}" type="presOf" srcId="{FB014256-DC8F-4DC1-981F-04E6E061E3F2}" destId="{B5BE23AE-E0A6-4452-A860-8FD5D25B83C5}" srcOrd="0" destOrd="0" presId="urn:microsoft.com/office/officeart/2005/8/layout/matrix1"/>
    <dgm:cxn modelId="{E2B52347-3573-4C20-8108-9365805AE820}" type="presOf" srcId="{7EDD94DF-6A2B-4BEF-B43C-92DDDCEF3654}" destId="{801F8FC3-641F-4FC4-8D80-95B64D86DDDF}" srcOrd="0" destOrd="0" presId="urn:microsoft.com/office/officeart/2005/8/layout/matrix1"/>
    <dgm:cxn modelId="{8D405F68-4E7F-4147-BF0A-47700F2018A7}" srcId="{7EDD94DF-6A2B-4BEF-B43C-92DDDCEF3654}" destId="{C3ECD895-166C-414D-92ED-E92A7ED7AF10}" srcOrd="0" destOrd="0" parTransId="{0A249E19-EB50-4976-B478-AF8102720502}" sibTransId="{903E6880-EF96-4445-9010-34F8BA7600D0}"/>
    <dgm:cxn modelId="{7D520986-5A20-4BB3-A90D-8E52B5881237}" type="presOf" srcId="{FB014256-DC8F-4DC1-981F-04E6E061E3F2}" destId="{F56653A3-D797-48E2-B4EF-9B6E56E542BC}" srcOrd="1" destOrd="0" presId="urn:microsoft.com/office/officeart/2005/8/layout/matrix1"/>
    <dgm:cxn modelId="{1DF61D87-4381-445B-8DB7-D6D8E15B2773}" srcId="{7EDD94DF-6A2B-4BEF-B43C-92DDDCEF3654}" destId="{FB014256-DC8F-4DC1-981F-04E6E061E3F2}" srcOrd="3" destOrd="0" parTransId="{B8904796-502B-4EB8-9AF4-47B1FCA356F2}" sibTransId="{A1E6281C-1E4B-4D73-A5C4-5FCBA69C0063}"/>
    <dgm:cxn modelId="{DED5159E-2600-4C29-9FC8-05ED6EA9E80A}" type="presOf" srcId="{E202E53E-8325-463E-95F4-6A115EB7CBED}" destId="{E2236372-4575-41FE-B4B0-5CE509654831}" srcOrd="0" destOrd="0" presId="urn:microsoft.com/office/officeart/2005/8/layout/matrix1"/>
    <dgm:cxn modelId="{43509DC2-459A-4ADE-8930-06CCCECC1E4E}" type="presOf" srcId="{E202E53E-8325-463E-95F4-6A115EB7CBED}" destId="{CCCD88C0-4117-4C7C-BE33-E0D9C126D0F7}" srcOrd="1" destOrd="0" presId="urn:microsoft.com/office/officeart/2005/8/layout/matrix1"/>
    <dgm:cxn modelId="{48F774D1-0567-44E7-B4E7-1A5415600A2A}" type="presOf" srcId="{C3ECD895-166C-414D-92ED-E92A7ED7AF10}" destId="{11D1DDA2-E38A-4539-86CD-75C63208BC7D}" srcOrd="0" destOrd="0" presId="urn:microsoft.com/office/officeart/2005/8/layout/matrix1"/>
    <dgm:cxn modelId="{D71210D5-E332-45AF-947A-B4D7418A5316}" type="presOf" srcId="{2C0646FA-70D2-4467-BC62-A06DAB006D78}" destId="{1D5C66E1-AE0C-429C-9754-62F427ABD87C}" srcOrd="0" destOrd="0" presId="urn:microsoft.com/office/officeart/2005/8/layout/matrix1"/>
    <dgm:cxn modelId="{54D6EDE0-FFAF-4149-8462-8FF4BAE710B7}" srcId="{7EDD94DF-6A2B-4BEF-B43C-92DDDCEF3654}" destId="{E202E53E-8325-463E-95F4-6A115EB7CBED}" srcOrd="1" destOrd="0" parTransId="{C95E9676-E360-43AC-BBAB-491F24FB0DEA}" sibTransId="{4CD014F8-9A3C-4E17-B5D2-1CEF6D9ED73D}"/>
    <dgm:cxn modelId="{7B4F62EE-0617-41E3-88E1-DB8E16117C71}" srcId="{7EDD94DF-6A2B-4BEF-B43C-92DDDCEF3654}" destId="{2C0646FA-70D2-4467-BC62-A06DAB006D78}" srcOrd="2" destOrd="0" parTransId="{C3DEE507-C26B-46BD-8F25-FEC8A32FF8C6}" sibTransId="{8EC774A2-AAF2-4A7C-85D8-F8D8E58CCD36}"/>
    <dgm:cxn modelId="{0FF284F2-8B58-424E-86CB-4676A092D5DC}" type="presOf" srcId="{C3ECD895-166C-414D-92ED-E92A7ED7AF10}" destId="{EC9BC5FD-9EAE-4FD1-8C11-2FD8A3B22594}" srcOrd="1" destOrd="0" presId="urn:microsoft.com/office/officeart/2005/8/layout/matrix1"/>
    <dgm:cxn modelId="{DAA69DF6-742D-4909-85AD-45AE1F67DB34}" srcId="{8E685295-8EAF-471E-B614-52E12F7B1385}" destId="{7EDD94DF-6A2B-4BEF-B43C-92DDDCEF3654}" srcOrd="0" destOrd="0" parTransId="{E6835019-272C-4920-8E9B-BF047AF9FC99}" sibTransId="{B522217B-C45D-465A-8689-75FB17990EA7}"/>
    <dgm:cxn modelId="{82E1C2F7-26D5-45AD-A1C3-BAF4C523B102}" type="presOf" srcId="{8E685295-8EAF-471E-B614-52E12F7B1385}" destId="{9CCA1AB7-CD4E-4377-B3E8-FBB386F3ABD2}" srcOrd="0" destOrd="0" presId="urn:microsoft.com/office/officeart/2005/8/layout/matrix1"/>
    <dgm:cxn modelId="{D25CC0C5-FDFD-45D8-A48E-44034144E1D6}" type="presParOf" srcId="{9CCA1AB7-CD4E-4377-B3E8-FBB386F3ABD2}" destId="{7106D417-524C-45EA-8D55-F5BAA668AAC2}" srcOrd="0" destOrd="0" presId="urn:microsoft.com/office/officeart/2005/8/layout/matrix1"/>
    <dgm:cxn modelId="{1526BF20-CE51-43CD-9E1A-A2E492015C7F}" type="presParOf" srcId="{7106D417-524C-45EA-8D55-F5BAA668AAC2}" destId="{11D1DDA2-E38A-4539-86CD-75C63208BC7D}" srcOrd="0" destOrd="0" presId="urn:microsoft.com/office/officeart/2005/8/layout/matrix1"/>
    <dgm:cxn modelId="{AF786709-04DD-472C-A082-53118A283942}" type="presParOf" srcId="{7106D417-524C-45EA-8D55-F5BAA668AAC2}" destId="{EC9BC5FD-9EAE-4FD1-8C11-2FD8A3B22594}" srcOrd="1" destOrd="0" presId="urn:microsoft.com/office/officeart/2005/8/layout/matrix1"/>
    <dgm:cxn modelId="{741902E4-3D44-4501-B302-9B61717CBC5E}" type="presParOf" srcId="{7106D417-524C-45EA-8D55-F5BAA668AAC2}" destId="{E2236372-4575-41FE-B4B0-5CE509654831}" srcOrd="2" destOrd="0" presId="urn:microsoft.com/office/officeart/2005/8/layout/matrix1"/>
    <dgm:cxn modelId="{FE2F741C-95E0-4516-A688-8317B5859274}" type="presParOf" srcId="{7106D417-524C-45EA-8D55-F5BAA668AAC2}" destId="{CCCD88C0-4117-4C7C-BE33-E0D9C126D0F7}" srcOrd="3" destOrd="0" presId="urn:microsoft.com/office/officeart/2005/8/layout/matrix1"/>
    <dgm:cxn modelId="{E08503B4-E56F-45E8-A3E0-4C9EF6F8061B}" type="presParOf" srcId="{7106D417-524C-45EA-8D55-F5BAA668AAC2}" destId="{1D5C66E1-AE0C-429C-9754-62F427ABD87C}" srcOrd="4" destOrd="0" presId="urn:microsoft.com/office/officeart/2005/8/layout/matrix1"/>
    <dgm:cxn modelId="{6BF52345-88AD-4DEC-8061-770F4FED8B8F}" type="presParOf" srcId="{7106D417-524C-45EA-8D55-F5BAA668AAC2}" destId="{F6C31E41-E231-46C0-8D92-B4D0667675B9}" srcOrd="5" destOrd="0" presId="urn:microsoft.com/office/officeart/2005/8/layout/matrix1"/>
    <dgm:cxn modelId="{29FC75F6-973A-49F0-8BEC-6F8C8DAEFE8A}" type="presParOf" srcId="{7106D417-524C-45EA-8D55-F5BAA668AAC2}" destId="{B5BE23AE-E0A6-4452-A860-8FD5D25B83C5}" srcOrd="6" destOrd="0" presId="urn:microsoft.com/office/officeart/2005/8/layout/matrix1"/>
    <dgm:cxn modelId="{755BCE88-5AB0-48DB-A06B-BC86EF63CA44}" type="presParOf" srcId="{7106D417-524C-45EA-8D55-F5BAA668AAC2}" destId="{F56653A3-D797-48E2-B4EF-9B6E56E542BC}" srcOrd="7" destOrd="0" presId="urn:microsoft.com/office/officeart/2005/8/layout/matrix1"/>
    <dgm:cxn modelId="{0C4BB7BD-989E-4BC8-897D-1604C03EB5A9}" type="presParOf" srcId="{9CCA1AB7-CD4E-4377-B3E8-FBB386F3ABD2}" destId="{801F8FC3-641F-4FC4-8D80-95B64D86DD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1577BF-8FA0-4805-8586-5D2C2278A91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4C7F9-653B-4341-9044-A5BC0FDE8E66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Операционные риски</a:t>
          </a:r>
        </a:p>
      </dgm:t>
    </dgm:pt>
    <dgm:pt modelId="{7FA6A217-E750-4A2B-AE63-EDD8CFE4B838}" type="parTrans" cxnId="{723AC936-781F-482F-815C-32B5B271F46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1BB86-B3D1-4019-BD45-F68674812199}" type="sibTrans" cxnId="{723AC936-781F-482F-815C-32B5B271F46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F1CD3-52EC-43E9-A398-A8E2AF509D14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Технологические риски</a:t>
          </a:r>
        </a:p>
      </dgm:t>
    </dgm:pt>
    <dgm:pt modelId="{E7969FCC-AFFB-4980-A738-BCC462C874EA}" type="parTrans" cxnId="{12C0A1AF-424F-478B-9B45-560B92BE30B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B0DC3-4DC8-4BF0-BA8A-0765F913FE1C}" type="sibTrans" cxnId="{12C0A1AF-424F-478B-9B45-560B92BE30B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48B0D-19C0-48E9-B535-1D72EC3B458C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Материально-технические риски</a:t>
          </a:r>
        </a:p>
      </dgm:t>
    </dgm:pt>
    <dgm:pt modelId="{378254DE-9C68-4076-9100-B45A0600C369}" type="parTrans" cxnId="{E18D1B91-6928-4F4D-BDBB-500F6445216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94410-D43A-4A8B-A65D-1A85C16445BF}" type="sibTrans" cxnId="{E18D1B91-6928-4F4D-BDBB-500F6445216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AB259-D438-4290-A7CD-F8BBF9611A62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риски</a:t>
          </a:r>
        </a:p>
      </dgm:t>
    </dgm:pt>
    <dgm:pt modelId="{9FF3398A-90EA-4E2F-9C29-3C815E391477}" type="parTrans" cxnId="{806E97B5-0113-4B55-AB8F-2835CD032D1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FB68A-3538-4786-9725-2D317CA94F20}" type="sibTrans" cxnId="{806E97B5-0113-4B55-AB8F-2835CD032D1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576847-649B-4F8E-BDA4-F09E44794630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Кадровые риски</a:t>
          </a:r>
        </a:p>
      </dgm:t>
    </dgm:pt>
    <dgm:pt modelId="{31D83BD4-71EE-4E23-862B-92082BF2102F}" type="parTrans" cxnId="{242CF8EF-AA70-4385-B134-CE617D39C06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D8BD2-BF29-418D-9A51-4022A2FAEB8D}" type="sibTrans" cxnId="{242CF8EF-AA70-4385-B134-CE617D39C06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1BA1D-520B-4237-AA6A-724FAC7D06BF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Юридические риски</a:t>
          </a:r>
        </a:p>
      </dgm:t>
    </dgm:pt>
    <dgm:pt modelId="{3C02A26B-C489-47A5-891F-302125B4F45D}" type="parTrans" cxnId="{3F326C66-DC40-4A85-89C8-70ED8237F90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92015-D442-4782-BA38-929F2BAE84E4}" type="sibTrans" cxnId="{3F326C66-DC40-4A85-89C8-70ED8237F90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EEF5DE-03CF-426E-8885-E7597AF44EFF}" type="pres">
      <dgm:prSet presAssocID="{3B1577BF-8FA0-4805-8586-5D2C2278A910}" presName="cycle" presStyleCnt="0">
        <dgm:presLayoutVars>
          <dgm:dir/>
          <dgm:resizeHandles val="exact"/>
        </dgm:presLayoutVars>
      </dgm:prSet>
      <dgm:spPr/>
    </dgm:pt>
    <dgm:pt modelId="{11C7A569-C59E-4367-B237-B16C56F3F257}" type="pres">
      <dgm:prSet presAssocID="{2F34C7F9-653B-4341-9044-A5BC0FDE8E66}" presName="node" presStyleLbl="node1" presStyleIdx="0" presStyleCnt="6" custScaleX="143628">
        <dgm:presLayoutVars>
          <dgm:bulletEnabled val="1"/>
        </dgm:presLayoutVars>
      </dgm:prSet>
      <dgm:spPr/>
    </dgm:pt>
    <dgm:pt modelId="{89CA18EE-D096-489C-BF78-715C2FDEB797}" type="pres">
      <dgm:prSet presAssocID="{2F34C7F9-653B-4341-9044-A5BC0FDE8E66}" presName="spNode" presStyleCnt="0"/>
      <dgm:spPr/>
    </dgm:pt>
    <dgm:pt modelId="{79965290-3124-49D2-8E3B-4CA5F26ECD36}" type="pres">
      <dgm:prSet presAssocID="{DEC1BB86-B3D1-4019-BD45-F68674812199}" presName="sibTrans" presStyleLbl="sibTrans1D1" presStyleIdx="0" presStyleCnt="6"/>
      <dgm:spPr/>
    </dgm:pt>
    <dgm:pt modelId="{D003667B-B3E4-47CE-AEDE-CE170D45F50C}" type="pres">
      <dgm:prSet presAssocID="{10EF1CD3-52EC-43E9-A398-A8E2AF509D14}" presName="node" presStyleLbl="node1" presStyleIdx="1" presStyleCnt="6" custScaleX="149784">
        <dgm:presLayoutVars>
          <dgm:bulletEnabled val="1"/>
        </dgm:presLayoutVars>
      </dgm:prSet>
      <dgm:spPr/>
    </dgm:pt>
    <dgm:pt modelId="{B8BF923A-2BE3-4F82-BA40-2871F7A72FF2}" type="pres">
      <dgm:prSet presAssocID="{10EF1CD3-52EC-43E9-A398-A8E2AF509D14}" presName="spNode" presStyleCnt="0"/>
      <dgm:spPr/>
    </dgm:pt>
    <dgm:pt modelId="{27805D8E-9887-47A6-97CE-61B0613118E5}" type="pres">
      <dgm:prSet presAssocID="{91CB0DC3-4DC8-4BF0-BA8A-0765F913FE1C}" presName="sibTrans" presStyleLbl="sibTrans1D1" presStyleIdx="1" presStyleCnt="6"/>
      <dgm:spPr/>
    </dgm:pt>
    <dgm:pt modelId="{737081CD-6698-4EF6-A0F6-C2F472D0C7BA}" type="pres">
      <dgm:prSet presAssocID="{A1C48B0D-19C0-48E9-B535-1D72EC3B458C}" presName="node" presStyleLbl="node1" presStyleIdx="2" presStyleCnt="6" custScaleX="118523">
        <dgm:presLayoutVars>
          <dgm:bulletEnabled val="1"/>
        </dgm:presLayoutVars>
      </dgm:prSet>
      <dgm:spPr/>
    </dgm:pt>
    <dgm:pt modelId="{DDE76792-30E2-44E1-AF1F-B916583C52F0}" type="pres">
      <dgm:prSet presAssocID="{A1C48B0D-19C0-48E9-B535-1D72EC3B458C}" presName="spNode" presStyleCnt="0"/>
      <dgm:spPr/>
    </dgm:pt>
    <dgm:pt modelId="{43126223-CACC-4EFB-B3C0-D3D47671B8E2}" type="pres">
      <dgm:prSet presAssocID="{67294410-D43A-4A8B-A65D-1A85C16445BF}" presName="sibTrans" presStyleLbl="sibTrans1D1" presStyleIdx="2" presStyleCnt="6"/>
      <dgm:spPr/>
    </dgm:pt>
    <dgm:pt modelId="{D9F08F2B-52F3-425A-86BF-BE33220396B5}" type="pres">
      <dgm:prSet presAssocID="{BC6AB259-D438-4290-A7CD-F8BBF9611A62}" presName="node" presStyleLbl="node1" presStyleIdx="3" presStyleCnt="6" custScaleX="121422">
        <dgm:presLayoutVars>
          <dgm:bulletEnabled val="1"/>
        </dgm:presLayoutVars>
      </dgm:prSet>
      <dgm:spPr/>
    </dgm:pt>
    <dgm:pt modelId="{DE54B9B1-E81E-4F87-9790-B62707BBAAF8}" type="pres">
      <dgm:prSet presAssocID="{BC6AB259-D438-4290-A7CD-F8BBF9611A62}" presName="spNode" presStyleCnt="0"/>
      <dgm:spPr/>
    </dgm:pt>
    <dgm:pt modelId="{8EE86D39-D912-45C3-B45B-752A57BCBA4F}" type="pres">
      <dgm:prSet presAssocID="{BD6FB68A-3538-4786-9725-2D317CA94F20}" presName="sibTrans" presStyleLbl="sibTrans1D1" presStyleIdx="3" presStyleCnt="6"/>
      <dgm:spPr/>
    </dgm:pt>
    <dgm:pt modelId="{F586B18B-B51F-4B27-B8A1-D4CC16646404}" type="pres">
      <dgm:prSet presAssocID="{B601BA1D-520B-4237-AA6A-724FAC7D06BF}" presName="node" presStyleLbl="node1" presStyleIdx="4" presStyleCnt="6" custScaleX="129852">
        <dgm:presLayoutVars>
          <dgm:bulletEnabled val="1"/>
        </dgm:presLayoutVars>
      </dgm:prSet>
      <dgm:spPr/>
    </dgm:pt>
    <dgm:pt modelId="{4F6A88AE-B8BA-4F19-B08B-D13D12AFF997}" type="pres">
      <dgm:prSet presAssocID="{B601BA1D-520B-4237-AA6A-724FAC7D06BF}" presName="spNode" presStyleCnt="0"/>
      <dgm:spPr/>
    </dgm:pt>
    <dgm:pt modelId="{76931289-C8AB-4E51-91B8-FAB7A978C7C7}" type="pres">
      <dgm:prSet presAssocID="{71992015-D442-4782-BA38-929F2BAE84E4}" presName="sibTrans" presStyleLbl="sibTrans1D1" presStyleIdx="4" presStyleCnt="6"/>
      <dgm:spPr/>
    </dgm:pt>
    <dgm:pt modelId="{3B507F2F-B6C1-401A-834A-9A0020BAAB89}" type="pres">
      <dgm:prSet presAssocID="{0B576847-649B-4F8E-BDA4-F09E44794630}" presName="node" presStyleLbl="node1" presStyleIdx="5" presStyleCnt="6">
        <dgm:presLayoutVars>
          <dgm:bulletEnabled val="1"/>
        </dgm:presLayoutVars>
      </dgm:prSet>
      <dgm:spPr/>
    </dgm:pt>
    <dgm:pt modelId="{AF34750B-B21C-476B-8049-6C4087629E6E}" type="pres">
      <dgm:prSet presAssocID="{0B576847-649B-4F8E-BDA4-F09E44794630}" presName="spNode" presStyleCnt="0"/>
      <dgm:spPr/>
    </dgm:pt>
    <dgm:pt modelId="{28B9A9B9-B590-4193-8903-5C75743DD434}" type="pres">
      <dgm:prSet presAssocID="{6F1D8BD2-BF29-418D-9A51-4022A2FAEB8D}" presName="sibTrans" presStyleLbl="sibTrans1D1" presStyleIdx="5" presStyleCnt="6"/>
      <dgm:spPr/>
    </dgm:pt>
  </dgm:ptLst>
  <dgm:cxnLst>
    <dgm:cxn modelId="{2D5EF826-AE83-429E-AEE6-226529C2F4E6}" type="presOf" srcId="{6F1D8BD2-BF29-418D-9A51-4022A2FAEB8D}" destId="{28B9A9B9-B590-4193-8903-5C75743DD434}" srcOrd="0" destOrd="0" presId="urn:microsoft.com/office/officeart/2005/8/layout/cycle6"/>
    <dgm:cxn modelId="{CDC1C12A-DB86-4209-96A3-0A2480656AE0}" type="presOf" srcId="{BD6FB68A-3538-4786-9725-2D317CA94F20}" destId="{8EE86D39-D912-45C3-B45B-752A57BCBA4F}" srcOrd="0" destOrd="0" presId="urn:microsoft.com/office/officeart/2005/8/layout/cycle6"/>
    <dgm:cxn modelId="{6BE3A634-FCAC-43C0-8396-B60636ED4BB1}" type="presOf" srcId="{10EF1CD3-52EC-43E9-A398-A8E2AF509D14}" destId="{D003667B-B3E4-47CE-AEDE-CE170D45F50C}" srcOrd="0" destOrd="0" presId="urn:microsoft.com/office/officeart/2005/8/layout/cycle6"/>
    <dgm:cxn modelId="{723AC936-781F-482F-815C-32B5B271F46D}" srcId="{3B1577BF-8FA0-4805-8586-5D2C2278A910}" destId="{2F34C7F9-653B-4341-9044-A5BC0FDE8E66}" srcOrd="0" destOrd="0" parTransId="{7FA6A217-E750-4A2B-AE63-EDD8CFE4B838}" sibTransId="{DEC1BB86-B3D1-4019-BD45-F68674812199}"/>
    <dgm:cxn modelId="{69B3B543-44E6-4A12-81AA-BE67D5B77BD6}" type="presOf" srcId="{2F34C7F9-653B-4341-9044-A5BC0FDE8E66}" destId="{11C7A569-C59E-4367-B237-B16C56F3F257}" srcOrd="0" destOrd="0" presId="urn:microsoft.com/office/officeart/2005/8/layout/cycle6"/>
    <dgm:cxn modelId="{CCD11445-0542-448E-90A8-73CAEAC9D631}" type="presOf" srcId="{B601BA1D-520B-4237-AA6A-724FAC7D06BF}" destId="{F586B18B-B51F-4B27-B8A1-D4CC16646404}" srcOrd="0" destOrd="0" presId="urn:microsoft.com/office/officeart/2005/8/layout/cycle6"/>
    <dgm:cxn modelId="{3F326C66-DC40-4A85-89C8-70ED8237F90E}" srcId="{3B1577BF-8FA0-4805-8586-5D2C2278A910}" destId="{B601BA1D-520B-4237-AA6A-724FAC7D06BF}" srcOrd="4" destOrd="0" parTransId="{3C02A26B-C489-47A5-891F-302125B4F45D}" sibTransId="{71992015-D442-4782-BA38-929F2BAE84E4}"/>
    <dgm:cxn modelId="{A502574D-03D7-42FC-A897-390B5C62E435}" type="presOf" srcId="{DEC1BB86-B3D1-4019-BD45-F68674812199}" destId="{79965290-3124-49D2-8E3B-4CA5F26ECD36}" srcOrd="0" destOrd="0" presId="urn:microsoft.com/office/officeart/2005/8/layout/cycle6"/>
    <dgm:cxn modelId="{186A0B50-4AAF-4DA5-AD3C-9D9C30E6585C}" type="presOf" srcId="{BC6AB259-D438-4290-A7CD-F8BBF9611A62}" destId="{D9F08F2B-52F3-425A-86BF-BE33220396B5}" srcOrd="0" destOrd="0" presId="urn:microsoft.com/office/officeart/2005/8/layout/cycle6"/>
    <dgm:cxn modelId="{AAE8FA84-7783-45F0-96D4-E6A00ACF5D12}" type="presOf" srcId="{91CB0DC3-4DC8-4BF0-BA8A-0765F913FE1C}" destId="{27805D8E-9887-47A6-97CE-61B0613118E5}" srcOrd="0" destOrd="0" presId="urn:microsoft.com/office/officeart/2005/8/layout/cycle6"/>
    <dgm:cxn modelId="{FD0FB68B-DD21-4FFE-AB53-E30B0EB6F25D}" type="presOf" srcId="{0B576847-649B-4F8E-BDA4-F09E44794630}" destId="{3B507F2F-B6C1-401A-834A-9A0020BAAB89}" srcOrd="0" destOrd="0" presId="urn:microsoft.com/office/officeart/2005/8/layout/cycle6"/>
    <dgm:cxn modelId="{E18D1B91-6928-4F4D-BDBB-500F6445216C}" srcId="{3B1577BF-8FA0-4805-8586-5D2C2278A910}" destId="{A1C48B0D-19C0-48E9-B535-1D72EC3B458C}" srcOrd="2" destOrd="0" parTransId="{378254DE-9C68-4076-9100-B45A0600C369}" sibTransId="{67294410-D43A-4A8B-A65D-1A85C16445BF}"/>
    <dgm:cxn modelId="{8FF06191-3DAB-4D57-9D01-EFD3CC3F1704}" type="presOf" srcId="{71992015-D442-4782-BA38-929F2BAE84E4}" destId="{76931289-C8AB-4E51-91B8-FAB7A978C7C7}" srcOrd="0" destOrd="0" presId="urn:microsoft.com/office/officeart/2005/8/layout/cycle6"/>
    <dgm:cxn modelId="{36A05AA7-941A-4CBD-BFA5-26B2BA6DB766}" type="presOf" srcId="{A1C48B0D-19C0-48E9-B535-1D72EC3B458C}" destId="{737081CD-6698-4EF6-A0F6-C2F472D0C7BA}" srcOrd="0" destOrd="0" presId="urn:microsoft.com/office/officeart/2005/8/layout/cycle6"/>
    <dgm:cxn modelId="{12C0A1AF-424F-478B-9B45-560B92BE30B2}" srcId="{3B1577BF-8FA0-4805-8586-5D2C2278A910}" destId="{10EF1CD3-52EC-43E9-A398-A8E2AF509D14}" srcOrd="1" destOrd="0" parTransId="{E7969FCC-AFFB-4980-A738-BCC462C874EA}" sibTransId="{91CB0DC3-4DC8-4BF0-BA8A-0765F913FE1C}"/>
    <dgm:cxn modelId="{806E97B5-0113-4B55-AB8F-2835CD032D1C}" srcId="{3B1577BF-8FA0-4805-8586-5D2C2278A910}" destId="{BC6AB259-D438-4290-A7CD-F8BBF9611A62}" srcOrd="3" destOrd="0" parTransId="{9FF3398A-90EA-4E2F-9C29-3C815E391477}" sibTransId="{BD6FB68A-3538-4786-9725-2D317CA94F20}"/>
    <dgm:cxn modelId="{2EF0A5D2-31EC-45B0-B97A-BED4A6F5681C}" type="presOf" srcId="{3B1577BF-8FA0-4805-8586-5D2C2278A910}" destId="{64EEF5DE-03CF-426E-8885-E7597AF44EFF}" srcOrd="0" destOrd="0" presId="urn:microsoft.com/office/officeart/2005/8/layout/cycle6"/>
    <dgm:cxn modelId="{C19639E1-1B99-479A-BC62-397706332509}" type="presOf" srcId="{67294410-D43A-4A8B-A65D-1A85C16445BF}" destId="{43126223-CACC-4EFB-B3C0-D3D47671B8E2}" srcOrd="0" destOrd="0" presId="urn:microsoft.com/office/officeart/2005/8/layout/cycle6"/>
    <dgm:cxn modelId="{242CF8EF-AA70-4385-B134-CE617D39C064}" srcId="{3B1577BF-8FA0-4805-8586-5D2C2278A910}" destId="{0B576847-649B-4F8E-BDA4-F09E44794630}" srcOrd="5" destOrd="0" parTransId="{31D83BD4-71EE-4E23-862B-92082BF2102F}" sibTransId="{6F1D8BD2-BF29-418D-9A51-4022A2FAEB8D}"/>
    <dgm:cxn modelId="{60E26E11-B359-4E4D-8E8C-9DA2353D78CB}" type="presParOf" srcId="{64EEF5DE-03CF-426E-8885-E7597AF44EFF}" destId="{11C7A569-C59E-4367-B237-B16C56F3F257}" srcOrd="0" destOrd="0" presId="urn:microsoft.com/office/officeart/2005/8/layout/cycle6"/>
    <dgm:cxn modelId="{F6350763-5D6D-4F4F-B926-B603AEE8AA0A}" type="presParOf" srcId="{64EEF5DE-03CF-426E-8885-E7597AF44EFF}" destId="{89CA18EE-D096-489C-BF78-715C2FDEB797}" srcOrd="1" destOrd="0" presId="urn:microsoft.com/office/officeart/2005/8/layout/cycle6"/>
    <dgm:cxn modelId="{390547A5-AFB9-4BC1-B61A-63F7B4F92BC2}" type="presParOf" srcId="{64EEF5DE-03CF-426E-8885-E7597AF44EFF}" destId="{79965290-3124-49D2-8E3B-4CA5F26ECD36}" srcOrd="2" destOrd="0" presId="urn:microsoft.com/office/officeart/2005/8/layout/cycle6"/>
    <dgm:cxn modelId="{8B3FD7C8-620E-48BE-B8C4-7F8F51393365}" type="presParOf" srcId="{64EEF5DE-03CF-426E-8885-E7597AF44EFF}" destId="{D003667B-B3E4-47CE-AEDE-CE170D45F50C}" srcOrd="3" destOrd="0" presId="urn:microsoft.com/office/officeart/2005/8/layout/cycle6"/>
    <dgm:cxn modelId="{5705C369-CA46-4062-88BA-6F5EA135D0B0}" type="presParOf" srcId="{64EEF5DE-03CF-426E-8885-E7597AF44EFF}" destId="{B8BF923A-2BE3-4F82-BA40-2871F7A72FF2}" srcOrd="4" destOrd="0" presId="urn:microsoft.com/office/officeart/2005/8/layout/cycle6"/>
    <dgm:cxn modelId="{86BD3700-7977-4709-8C76-E885F74880AF}" type="presParOf" srcId="{64EEF5DE-03CF-426E-8885-E7597AF44EFF}" destId="{27805D8E-9887-47A6-97CE-61B0613118E5}" srcOrd="5" destOrd="0" presId="urn:microsoft.com/office/officeart/2005/8/layout/cycle6"/>
    <dgm:cxn modelId="{96C3514E-1C3F-4316-8DBD-5DB0C91B8736}" type="presParOf" srcId="{64EEF5DE-03CF-426E-8885-E7597AF44EFF}" destId="{737081CD-6698-4EF6-A0F6-C2F472D0C7BA}" srcOrd="6" destOrd="0" presId="urn:microsoft.com/office/officeart/2005/8/layout/cycle6"/>
    <dgm:cxn modelId="{C2619EB6-EE85-4540-9101-9F031FC11F47}" type="presParOf" srcId="{64EEF5DE-03CF-426E-8885-E7597AF44EFF}" destId="{DDE76792-30E2-44E1-AF1F-B916583C52F0}" srcOrd="7" destOrd="0" presId="urn:microsoft.com/office/officeart/2005/8/layout/cycle6"/>
    <dgm:cxn modelId="{1ECDABC8-578F-4FC4-88AC-B3E06E2C3705}" type="presParOf" srcId="{64EEF5DE-03CF-426E-8885-E7597AF44EFF}" destId="{43126223-CACC-4EFB-B3C0-D3D47671B8E2}" srcOrd="8" destOrd="0" presId="urn:microsoft.com/office/officeart/2005/8/layout/cycle6"/>
    <dgm:cxn modelId="{9820498E-8EAE-49D8-BB46-40176A3853D8}" type="presParOf" srcId="{64EEF5DE-03CF-426E-8885-E7597AF44EFF}" destId="{D9F08F2B-52F3-425A-86BF-BE33220396B5}" srcOrd="9" destOrd="0" presId="urn:microsoft.com/office/officeart/2005/8/layout/cycle6"/>
    <dgm:cxn modelId="{5C245D58-1CA3-498F-964E-7739E334FC37}" type="presParOf" srcId="{64EEF5DE-03CF-426E-8885-E7597AF44EFF}" destId="{DE54B9B1-E81E-4F87-9790-B62707BBAAF8}" srcOrd="10" destOrd="0" presId="urn:microsoft.com/office/officeart/2005/8/layout/cycle6"/>
    <dgm:cxn modelId="{7C1FB97E-5D65-4C99-B60B-1DDC5CC9DA71}" type="presParOf" srcId="{64EEF5DE-03CF-426E-8885-E7597AF44EFF}" destId="{8EE86D39-D912-45C3-B45B-752A57BCBA4F}" srcOrd="11" destOrd="0" presId="urn:microsoft.com/office/officeart/2005/8/layout/cycle6"/>
    <dgm:cxn modelId="{8AD17E5A-63D2-4908-B8F9-DF194B96E7AD}" type="presParOf" srcId="{64EEF5DE-03CF-426E-8885-E7597AF44EFF}" destId="{F586B18B-B51F-4B27-B8A1-D4CC16646404}" srcOrd="12" destOrd="0" presId="urn:microsoft.com/office/officeart/2005/8/layout/cycle6"/>
    <dgm:cxn modelId="{B7AE3E3F-E0AB-48B9-A6E7-47B7870EE95C}" type="presParOf" srcId="{64EEF5DE-03CF-426E-8885-E7597AF44EFF}" destId="{4F6A88AE-B8BA-4F19-B08B-D13D12AFF997}" srcOrd="13" destOrd="0" presId="urn:microsoft.com/office/officeart/2005/8/layout/cycle6"/>
    <dgm:cxn modelId="{F1D4689F-C6C7-4188-A8E9-D4C9527E5ED4}" type="presParOf" srcId="{64EEF5DE-03CF-426E-8885-E7597AF44EFF}" destId="{76931289-C8AB-4E51-91B8-FAB7A978C7C7}" srcOrd="14" destOrd="0" presId="urn:microsoft.com/office/officeart/2005/8/layout/cycle6"/>
    <dgm:cxn modelId="{909D38F5-0B49-4782-8689-8C845B954DE1}" type="presParOf" srcId="{64EEF5DE-03CF-426E-8885-E7597AF44EFF}" destId="{3B507F2F-B6C1-401A-834A-9A0020BAAB89}" srcOrd="15" destOrd="0" presId="urn:microsoft.com/office/officeart/2005/8/layout/cycle6"/>
    <dgm:cxn modelId="{8632014F-ABB5-4C8A-8004-181C1DC52171}" type="presParOf" srcId="{64EEF5DE-03CF-426E-8885-E7597AF44EFF}" destId="{AF34750B-B21C-476B-8049-6C4087629E6E}" srcOrd="16" destOrd="0" presId="urn:microsoft.com/office/officeart/2005/8/layout/cycle6"/>
    <dgm:cxn modelId="{730EC19B-EFFC-4C84-AE9C-7EB08CF3036C}" type="presParOf" srcId="{64EEF5DE-03CF-426E-8885-E7597AF44EFF}" destId="{28B9A9B9-B590-4193-8903-5C75743DD43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2F0231-08F1-445E-865A-DDBD3F3D35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CB6554C-3A7B-441B-BED8-CABFCB20EE1A}">
      <dgm:prSet phldrT="[Текст]" custT="1"/>
      <dgm:spPr>
        <a:solidFill>
          <a:srgbClr val="FFF4D1"/>
        </a:solidFill>
      </dgm:spPr>
      <dgm:t>
        <a:bodyPr/>
        <a:lstStyle/>
        <a:p>
          <a:r>
            <a:rPr lang="kk-KZ" sz="1800" dirty="0">
              <a:solidFill>
                <a:schemeClr val="tx1"/>
              </a:solidFill>
            </a:rPr>
            <a:t>Выявление рисков</a:t>
          </a:r>
          <a:endParaRPr lang="ru-RU" sz="1800" dirty="0">
            <a:solidFill>
              <a:schemeClr val="tx1"/>
            </a:solidFill>
          </a:endParaRPr>
        </a:p>
      </dgm:t>
    </dgm:pt>
    <dgm:pt modelId="{3E32090A-BCA9-461A-8499-092966D03BD6}" type="parTrans" cxnId="{C8F3B104-DF5C-4A9B-8754-DA53021BC6E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3D1096-E771-461E-9783-12E7834E3AA2}" type="sibTrans" cxnId="{C8F3B104-DF5C-4A9B-8754-DA53021BC6E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F58A318-EC6C-415C-B5EA-26A11F2ADE74}">
      <dgm:prSet phldrT="[Текст]" custT="1"/>
      <dgm:spPr>
        <a:solidFill>
          <a:srgbClr val="FFF4D1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Оценка рисков</a:t>
          </a:r>
        </a:p>
      </dgm:t>
    </dgm:pt>
    <dgm:pt modelId="{9E7DAD3F-DA99-4A6F-8959-4BBA9EA4E4F7}" type="parTrans" cxnId="{A4D6B6AA-2DC1-4317-BBDF-59181E5189F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069350E-63F8-42AD-91D4-2CA247E24480}" type="sibTrans" cxnId="{A4D6B6AA-2DC1-4317-BBDF-59181E5189F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D87ECB-7825-4288-BC88-470F577651A5}">
      <dgm:prSet phldrT="[Текст]" custT="1"/>
      <dgm:spPr>
        <a:solidFill>
          <a:srgbClr val="FFF4D1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Разработка и внедрение мероприятий по управлению рисками</a:t>
          </a:r>
        </a:p>
      </dgm:t>
    </dgm:pt>
    <dgm:pt modelId="{A929B266-7A3F-4792-9C23-BEEA730F26D3}" type="parTrans" cxnId="{F098F2C0-70E4-46EB-A5CC-84C348A1C24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1437DA3-0F9E-4759-9E61-A70FFA839052}" type="sibTrans" cxnId="{F098F2C0-70E4-46EB-A5CC-84C348A1C24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EE2985C-89B8-41A6-BB09-0F03ACDAA7A5}">
      <dgm:prSet phldrT="[Текст]" custT="1"/>
      <dgm:spPr>
        <a:solidFill>
          <a:srgbClr val="FFF4D1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Мониторинг рисков</a:t>
          </a:r>
        </a:p>
      </dgm:t>
    </dgm:pt>
    <dgm:pt modelId="{22E9CF17-61CC-4C37-9017-455B92157C5B}" type="parTrans" cxnId="{36B12BA7-CB2F-4B99-9D9B-BBB190DA0C0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B67E31B-F5F0-42F4-8850-87CF97523AF1}" type="sibTrans" cxnId="{36B12BA7-CB2F-4B99-9D9B-BBB190DA0C0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7CA4ACF-2EBC-4C89-B5FE-1B99CB7EAE06}">
      <dgm:prSet phldrT="[Текст]" custT="1"/>
      <dgm:spPr>
        <a:solidFill>
          <a:srgbClr val="FFF4D1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Отчетность о рисках</a:t>
          </a:r>
        </a:p>
      </dgm:t>
    </dgm:pt>
    <dgm:pt modelId="{4D32789F-25A2-4396-84FF-DFC7E2C401C5}" type="parTrans" cxnId="{F32550BD-9389-4F4D-BD94-2C9C02319E8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C39972C-8294-4B18-A9EA-24D3F8E9BFCE}" type="sibTrans" cxnId="{F32550BD-9389-4F4D-BD94-2C9C02319E8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BEE8808-F444-4DB8-A9E5-4D49A6C4DCD2}" type="pres">
      <dgm:prSet presAssocID="{2B2F0231-08F1-445E-865A-DDBD3F3D3519}" presName="CompostProcess" presStyleCnt="0">
        <dgm:presLayoutVars>
          <dgm:dir/>
          <dgm:resizeHandles val="exact"/>
        </dgm:presLayoutVars>
      </dgm:prSet>
      <dgm:spPr/>
    </dgm:pt>
    <dgm:pt modelId="{E7C1161B-B387-4484-BF89-484B234B028B}" type="pres">
      <dgm:prSet presAssocID="{2B2F0231-08F1-445E-865A-DDBD3F3D3519}" presName="arrow" presStyleLbl="bgShp" presStyleIdx="0" presStyleCnt="1"/>
      <dgm:spPr/>
    </dgm:pt>
    <dgm:pt modelId="{AE87DE8F-E0D5-41CB-9F05-F99E981932F6}" type="pres">
      <dgm:prSet presAssocID="{2B2F0231-08F1-445E-865A-DDBD3F3D3519}" presName="linearProcess" presStyleCnt="0"/>
      <dgm:spPr/>
    </dgm:pt>
    <dgm:pt modelId="{088DC9EF-3B9F-4B09-9B68-B3A59B1D9F32}" type="pres">
      <dgm:prSet presAssocID="{0CB6554C-3A7B-441B-BED8-CABFCB20EE1A}" presName="textNode" presStyleLbl="node1" presStyleIdx="0" presStyleCnt="5">
        <dgm:presLayoutVars>
          <dgm:bulletEnabled val="1"/>
        </dgm:presLayoutVars>
      </dgm:prSet>
      <dgm:spPr/>
    </dgm:pt>
    <dgm:pt modelId="{07F6815D-B10B-4560-9200-129F7F771789}" type="pres">
      <dgm:prSet presAssocID="{6F3D1096-E771-461E-9783-12E7834E3AA2}" presName="sibTrans" presStyleCnt="0"/>
      <dgm:spPr/>
    </dgm:pt>
    <dgm:pt modelId="{BF850D99-5533-4C5C-B836-917EAE9F8026}" type="pres">
      <dgm:prSet presAssocID="{EF58A318-EC6C-415C-B5EA-26A11F2ADE74}" presName="textNode" presStyleLbl="node1" presStyleIdx="1" presStyleCnt="5" custScaleX="72931">
        <dgm:presLayoutVars>
          <dgm:bulletEnabled val="1"/>
        </dgm:presLayoutVars>
      </dgm:prSet>
      <dgm:spPr/>
    </dgm:pt>
    <dgm:pt modelId="{8DD990C5-CD44-4BD8-B2BC-DF781DD5F626}" type="pres">
      <dgm:prSet presAssocID="{2069350E-63F8-42AD-91D4-2CA247E24480}" presName="sibTrans" presStyleCnt="0"/>
      <dgm:spPr/>
    </dgm:pt>
    <dgm:pt modelId="{65BCC5B5-7ABD-45A7-937F-E92FFFDA328C}" type="pres">
      <dgm:prSet presAssocID="{BAD87ECB-7825-4288-BC88-470F577651A5}" presName="textNode" presStyleLbl="node1" presStyleIdx="2" presStyleCnt="5" custScaleX="202575">
        <dgm:presLayoutVars>
          <dgm:bulletEnabled val="1"/>
        </dgm:presLayoutVars>
      </dgm:prSet>
      <dgm:spPr/>
    </dgm:pt>
    <dgm:pt modelId="{F1B94741-E5BE-430C-8EDA-81E4E737C194}" type="pres">
      <dgm:prSet presAssocID="{01437DA3-0F9E-4759-9E61-A70FFA839052}" presName="sibTrans" presStyleCnt="0"/>
      <dgm:spPr/>
    </dgm:pt>
    <dgm:pt modelId="{64464DEE-EC71-464F-804B-B2EF2C1CB771}" type="pres">
      <dgm:prSet presAssocID="{DEE2985C-89B8-41A6-BB09-0F03ACDAA7A5}" presName="textNode" presStyleLbl="node1" presStyleIdx="3" presStyleCnt="5">
        <dgm:presLayoutVars>
          <dgm:bulletEnabled val="1"/>
        </dgm:presLayoutVars>
      </dgm:prSet>
      <dgm:spPr/>
    </dgm:pt>
    <dgm:pt modelId="{DB836319-85F0-40F1-A6A2-C41A4ACE9A23}" type="pres">
      <dgm:prSet presAssocID="{5B67E31B-F5F0-42F4-8850-87CF97523AF1}" presName="sibTrans" presStyleCnt="0"/>
      <dgm:spPr/>
    </dgm:pt>
    <dgm:pt modelId="{FA4708C0-E47A-4F85-B8EB-169B62A7CA2B}" type="pres">
      <dgm:prSet presAssocID="{37CA4ACF-2EBC-4C89-B5FE-1B99CB7EAE06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8F3B104-DF5C-4A9B-8754-DA53021BC6E1}" srcId="{2B2F0231-08F1-445E-865A-DDBD3F3D3519}" destId="{0CB6554C-3A7B-441B-BED8-CABFCB20EE1A}" srcOrd="0" destOrd="0" parTransId="{3E32090A-BCA9-461A-8499-092966D03BD6}" sibTransId="{6F3D1096-E771-461E-9783-12E7834E3AA2}"/>
    <dgm:cxn modelId="{76BD3B30-71AD-4CFD-A98D-0AE879E55EE1}" type="presOf" srcId="{BAD87ECB-7825-4288-BC88-470F577651A5}" destId="{65BCC5B5-7ABD-45A7-937F-E92FFFDA328C}" srcOrd="0" destOrd="0" presId="urn:microsoft.com/office/officeart/2005/8/layout/hProcess9"/>
    <dgm:cxn modelId="{044F1E48-CD09-4DC1-AB17-914E9F925D2B}" type="presOf" srcId="{EF58A318-EC6C-415C-B5EA-26A11F2ADE74}" destId="{BF850D99-5533-4C5C-B836-917EAE9F8026}" srcOrd="0" destOrd="0" presId="urn:microsoft.com/office/officeart/2005/8/layout/hProcess9"/>
    <dgm:cxn modelId="{E9F94E52-97EF-42D9-A951-DF7CE9F97411}" type="presOf" srcId="{0CB6554C-3A7B-441B-BED8-CABFCB20EE1A}" destId="{088DC9EF-3B9F-4B09-9B68-B3A59B1D9F32}" srcOrd="0" destOrd="0" presId="urn:microsoft.com/office/officeart/2005/8/layout/hProcess9"/>
    <dgm:cxn modelId="{D88FAD95-B3FD-4A27-8585-6FE7D9CAA609}" type="presOf" srcId="{37CA4ACF-2EBC-4C89-B5FE-1B99CB7EAE06}" destId="{FA4708C0-E47A-4F85-B8EB-169B62A7CA2B}" srcOrd="0" destOrd="0" presId="urn:microsoft.com/office/officeart/2005/8/layout/hProcess9"/>
    <dgm:cxn modelId="{210A29A0-05E0-410C-9772-45A0952161F4}" type="presOf" srcId="{2B2F0231-08F1-445E-865A-DDBD3F3D3519}" destId="{FBEE8808-F444-4DB8-A9E5-4D49A6C4DCD2}" srcOrd="0" destOrd="0" presId="urn:microsoft.com/office/officeart/2005/8/layout/hProcess9"/>
    <dgm:cxn modelId="{36B12BA7-CB2F-4B99-9D9B-BBB190DA0C07}" srcId="{2B2F0231-08F1-445E-865A-DDBD3F3D3519}" destId="{DEE2985C-89B8-41A6-BB09-0F03ACDAA7A5}" srcOrd="3" destOrd="0" parTransId="{22E9CF17-61CC-4C37-9017-455B92157C5B}" sibTransId="{5B67E31B-F5F0-42F4-8850-87CF97523AF1}"/>
    <dgm:cxn modelId="{A4D6B6AA-2DC1-4317-BBDF-59181E5189F9}" srcId="{2B2F0231-08F1-445E-865A-DDBD3F3D3519}" destId="{EF58A318-EC6C-415C-B5EA-26A11F2ADE74}" srcOrd="1" destOrd="0" parTransId="{9E7DAD3F-DA99-4A6F-8959-4BBA9EA4E4F7}" sibTransId="{2069350E-63F8-42AD-91D4-2CA247E24480}"/>
    <dgm:cxn modelId="{F32550BD-9389-4F4D-BD94-2C9C02319E8D}" srcId="{2B2F0231-08F1-445E-865A-DDBD3F3D3519}" destId="{37CA4ACF-2EBC-4C89-B5FE-1B99CB7EAE06}" srcOrd="4" destOrd="0" parTransId="{4D32789F-25A2-4396-84FF-DFC7E2C401C5}" sibTransId="{0C39972C-8294-4B18-A9EA-24D3F8E9BFCE}"/>
    <dgm:cxn modelId="{F098F2C0-70E4-46EB-A5CC-84C348A1C246}" srcId="{2B2F0231-08F1-445E-865A-DDBD3F3D3519}" destId="{BAD87ECB-7825-4288-BC88-470F577651A5}" srcOrd="2" destOrd="0" parTransId="{A929B266-7A3F-4792-9C23-BEEA730F26D3}" sibTransId="{01437DA3-0F9E-4759-9E61-A70FFA839052}"/>
    <dgm:cxn modelId="{0CBC95C1-2F60-4961-B22F-059AD2486E7C}" type="presOf" srcId="{DEE2985C-89B8-41A6-BB09-0F03ACDAA7A5}" destId="{64464DEE-EC71-464F-804B-B2EF2C1CB771}" srcOrd="0" destOrd="0" presId="urn:microsoft.com/office/officeart/2005/8/layout/hProcess9"/>
    <dgm:cxn modelId="{75B2A20B-50D4-47FB-8ED5-980E846FB316}" type="presParOf" srcId="{FBEE8808-F444-4DB8-A9E5-4D49A6C4DCD2}" destId="{E7C1161B-B387-4484-BF89-484B234B028B}" srcOrd="0" destOrd="0" presId="urn:microsoft.com/office/officeart/2005/8/layout/hProcess9"/>
    <dgm:cxn modelId="{6F2FC726-78F0-4F7C-AD14-820E6A086758}" type="presParOf" srcId="{FBEE8808-F444-4DB8-A9E5-4D49A6C4DCD2}" destId="{AE87DE8F-E0D5-41CB-9F05-F99E981932F6}" srcOrd="1" destOrd="0" presId="urn:microsoft.com/office/officeart/2005/8/layout/hProcess9"/>
    <dgm:cxn modelId="{56B0F930-30B1-41F0-B633-C9BBE4F222FB}" type="presParOf" srcId="{AE87DE8F-E0D5-41CB-9F05-F99E981932F6}" destId="{088DC9EF-3B9F-4B09-9B68-B3A59B1D9F32}" srcOrd="0" destOrd="0" presId="urn:microsoft.com/office/officeart/2005/8/layout/hProcess9"/>
    <dgm:cxn modelId="{3743192D-EC0C-47DF-B8AC-E646068BFD65}" type="presParOf" srcId="{AE87DE8F-E0D5-41CB-9F05-F99E981932F6}" destId="{07F6815D-B10B-4560-9200-129F7F771789}" srcOrd="1" destOrd="0" presId="urn:microsoft.com/office/officeart/2005/8/layout/hProcess9"/>
    <dgm:cxn modelId="{97C041DF-E387-4E88-9E00-F2231C5A8F87}" type="presParOf" srcId="{AE87DE8F-E0D5-41CB-9F05-F99E981932F6}" destId="{BF850D99-5533-4C5C-B836-917EAE9F8026}" srcOrd="2" destOrd="0" presId="urn:microsoft.com/office/officeart/2005/8/layout/hProcess9"/>
    <dgm:cxn modelId="{B24F23AA-B566-4AE7-B7D7-8E01F076E31D}" type="presParOf" srcId="{AE87DE8F-E0D5-41CB-9F05-F99E981932F6}" destId="{8DD990C5-CD44-4BD8-B2BC-DF781DD5F626}" srcOrd="3" destOrd="0" presId="urn:microsoft.com/office/officeart/2005/8/layout/hProcess9"/>
    <dgm:cxn modelId="{06C508E7-DBF9-4333-8B21-E72939B5172F}" type="presParOf" srcId="{AE87DE8F-E0D5-41CB-9F05-F99E981932F6}" destId="{65BCC5B5-7ABD-45A7-937F-E92FFFDA328C}" srcOrd="4" destOrd="0" presId="urn:microsoft.com/office/officeart/2005/8/layout/hProcess9"/>
    <dgm:cxn modelId="{33820577-E079-4133-8B55-ECA0E3B29495}" type="presParOf" srcId="{AE87DE8F-E0D5-41CB-9F05-F99E981932F6}" destId="{F1B94741-E5BE-430C-8EDA-81E4E737C194}" srcOrd="5" destOrd="0" presId="urn:microsoft.com/office/officeart/2005/8/layout/hProcess9"/>
    <dgm:cxn modelId="{FA8E15F3-E5CD-4F3D-B229-70923A2DC807}" type="presParOf" srcId="{AE87DE8F-E0D5-41CB-9F05-F99E981932F6}" destId="{64464DEE-EC71-464F-804B-B2EF2C1CB771}" srcOrd="6" destOrd="0" presId="urn:microsoft.com/office/officeart/2005/8/layout/hProcess9"/>
    <dgm:cxn modelId="{12A08F82-30A9-4C4C-AA41-AB0E71E4123B}" type="presParOf" srcId="{AE87DE8F-E0D5-41CB-9F05-F99E981932F6}" destId="{DB836319-85F0-40F1-A6A2-C41A4ACE9A23}" srcOrd="7" destOrd="0" presId="urn:microsoft.com/office/officeart/2005/8/layout/hProcess9"/>
    <dgm:cxn modelId="{37675AD7-47B7-4BA3-AA0D-7438F067EB60}" type="presParOf" srcId="{AE87DE8F-E0D5-41CB-9F05-F99E981932F6}" destId="{FA4708C0-E47A-4F85-B8EB-169B62A7CA2B}" srcOrd="8" destOrd="0" presId="urn:microsoft.com/office/officeart/2005/8/layout/hProcess9"/>
  </dgm:cxnLst>
  <dgm:bg>
    <a:solidFill>
      <a:schemeClr val="bg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08F533-7DA3-4821-8675-37B49BAD872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8D28E7-82F6-4DA8-A9DB-1902B4E6A41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оперативное планирование</a:t>
          </a:r>
        </a:p>
      </dgm:t>
    </dgm:pt>
    <dgm:pt modelId="{A2764D40-DA6D-479F-8161-9E5E17EF9EE1}" type="parTrans" cxnId="{2FF89EDE-1D5B-4528-91BE-85C5522074C2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B37B9-E2AF-477F-84D3-A65DB781F078}" type="sibTrans" cxnId="{2FF89EDE-1D5B-4528-91BE-85C5522074C2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CB9E0-4537-482F-AD61-366F887E95CB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совещание, на котором обсуждаются вопросы планирования и бюджетирования на год</a:t>
          </a:r>
        </a:p>
      </dgm:t>
    </dgm:pt>
    <dgm:pt modelId="{8D31F22A-7AEB-4EB1-96EF-F86CA5212D20}" type="parTrans" cxnId="{D90A0B80-7478-4A82-9843-E38658F9FBF7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F7F17-D682-4728-A5F7-0B18140296BD}" type="sibTrans" cxnId="{D90A0B80-7478-4A82-9843-E38658F9FBF7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1D2A4E-E5AA-4EF7-BEB3-35E377B2EFC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отдельное рабочее совещание, посвященное выявлению рисков</a:t>
          </a:r>
        </a:p>
      </dgm:t>
    </dgm:pt>
    <dgm:pt modelId="{8E54C888-C798-4252-9F73-83D56BC3B924}" type="parTrans" cxnId="{F36AD927-3CA1-45AD-A74D-F0B8870AA801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56926-71A2-426E-9AD0-84945C6C18F2}" type="sibTrans" cxnId="{F36AD927-3CA1-45AD-A74D-F0B8870AA801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D1FE-5981-43F8-829A-ABCE548372D3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интервью с руководителями структурных подразделений</a:t>
          </a:r>
        </a:p>
      </dgm:t>
    </dgm:pt>
    <dgm:pt modelId="{E78A5C9F-73F9-439F-BB31-8421FA9D69F1}" type="parTrans" cxnId="{734B7673-9BDE-4A2B-BD64-0CA3A7A3E081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7CA10-4E61-4314-8611-7C019A6502E0}" type="sibTrans" cxnId="{734B7673-9BDE-4A2B-BD64-0CA3A7A3E081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6A1C0-4471-4ECF-9F4F-DC04BB4BAE95}" type="pres">
      <dgm:prSet presAssocID="{DF08F533-7DA3-4821-8675-37B49BAD8722}" presName="linear" presStyleCnt="0">
        <dgm:presLayoutVars>
          <dgm:dir/>
          <dgm:resizeHandles val="exact"/>
        </dgm:presLayoutVars>
      </dgm:prSet>
      <dgm:spPr/>
    </dgm:pt>
    <dgm:pt modelId="{3E6D6ADA-B552-4ABC-A1E4-46117E45BDD2}" type="pres">
      <dgm:prSet presAssocID="{4A8D28E7-82F6-4DA8-A9DB-1902B4E6A414}" presName="comp" presStyleCnt="0"/>
      <dgm:spPr/>
    </dgm:pt>
    <dgm:pt modelId="{E2996CAA-6310-400D-944C-840517A79B9C}" type="pres">
      <dgm:prSet presAssocID="{4A8D28E7-82F6-4DA8-A9DB-1902B4E6A414}" presName="box" presStyleLbl="node1" presStyleIdx="0" presStyleCnt="4" custLinFactNeighborX="588" custLinFactNeighborY="-1946"/>
      <dgm:spPr/>
    </dgm:pt>
    <dgm:pt modelId="{3D70DE7F-8349-4658-AC55-D16933F094BA}" type="pres">
      <dgm:prSet presAssocID="{4A8D28E7-82F6-4DA8-A9DB-1902B4E6A414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</dgm:spPr>
    </dgm:pt>
    <dgm:pt modelId="{1E5A2C67-4C1F-4D76-B6D8-E301E599E0C0}" type="pres">
      <dgm:prSet presAssocID="{4A8D28E7-82F6-4DA8-A9DB-1902B4E6A414}" presName="text" presStyleLbl="node1" presStyleIdx="0" presStyleCnt="4">
        <dgm:presLayoutVars>
          <dgm:bulletEnabled val="1"/>
        </dgm:presLayoutVars>
      </dgm:prSet>
      <dgm:spPr/>
    </dgm:pt>
    <dgm:pt modelId="{11FFFE7B-E627-4BDB-8C52-2C0CF027063D}" type="pres">
      <dgm:prSet presAssocID="{E21B37B9-E2AF-477F-84D3-A65DB781F078}" presName="spacer" presStyleCnt="0"/>
      <dgm:spPr/>
    </dgm:pt>
    <dgm:pt modelId="{6E28A03D-76C9-4A71-A83F-06098366D2F1}" type="pres">
      <dgm:prSet presAssocID="{E45CB9E0-4537-482F-AD61-366F887E95CB}" presName="comp" presStyleCnt="0"/>
      <dgm:spPr/>
    </dgm:pt>
    <dgm:pt modelId="{4BE37864-F094-442B-ADF0-0ADA0E19AB5D}" type="pres">
      <dgm:prSet presAssocID="{E45CB9E0-4537-482F-AD61-366F887E95CB}" presName="box" presStyleLbl="node1" presStyleIdx="1" presStyleCnt="4"/>
      <dgm:spPr/>
    </dgm:pt>
    <dgm:pt modelId="{DBF84263-90F2-4815-9DE3-3909B348597E}" type="pres">
      <dgm:prSet presAssocID="{E45CB9E0-4537-482F-AD61-366F887E95CB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</dgm:spPr>
    </dgm:pt>
    <dgm:pt modelId="{B3879FC2-EB36-453F-8096-067CF6E947B8}" type="pres">
      <dgm:prSet presAssocID="{E45CB9E0-4537-482F-AD61-366F887E95CB}" presName="text" presStyleLbl="node1" presStyleIdx="1" presStyleCnt="4">
        <dgm:presLayoutVars>
          <dgm:bulletEnabled val="1"/>
        </dgm:presLayoutVars>
      </dgm:prSet>
      <dgm:spPr/>
    </dgm:pt>
    <dgm:pt modelId="{1582C80F-D65D-4628-9F77-DDF5884BA56F}" type="pres">
      <dgm:prSet presAssocID="{9F4F7F17-D682-4728-A5F7-0B18140296BD}" presName="spacer" presStyleCnt="0"/>
      <dgm:spPr/>
    </dgm:pt>
    <dgm:pt modelId="{72905BF1-ABEF-4BF0-9189-E3B507B4FA10}" type="pres">
      <dgm:prSet presAssocID="{911D2A4E-E5AA-4EF7-BEB3-35E377B2EFC9}" presName="comp" presStyleCnt="0"/>
      <dgm:spPr/>
    </dgm:pt>
    <dgm:pt modelId="{B0335967-D1FA-429E-A358-DBA497A06277}" type="pres">
      <dgm:prSet presAssocID="{911D2A4E-E5AA-4EF7-BEB3-35E377B2EFC9}" presName="box" presStyleLbl="node1" presStyleIdx="2" presStyleCnt="4"/>
      <dgm:spPr/>
    </dgm:pt>
    <dgm:pt modelId="{E4415A25-F40F-40BF-8C86-7DB9AAEEC703}" type="pres">
      <dgm:prSet presAssocID="{911D2A4E-E5AA-4EF7-BEB3-35E377B2EFC9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90ACEDC9-4036-43C8-891A-0264E5CA7015}" type="pres">
      <dgm:prSet presAssocID="{911D2A4E-E5AA-4EF7-BEB3-35E377B2EFC9}" presName="text" presStyleLbl="node1" presStyleIdx="2" presStyleCnt="4">
        <dgm:presLayoutVars>
          <dgm:bulletEnabled val="1"/>
        </dgm:presLayoutVars>
      </dgm:prSet>
      <dgm:spPr/>
    </dgm:pt>
    <dgm:pt modelId="{C93E6561-45D6-4FD7-9EDD-48C4FFB1C4E1}" type="pres">
      <dgm:prSet presAssocID="{EFE56926-71A2-426E-9AD0-84945C6C18F2}" presName="spacer" presStyleCnt="0"/>
      <dgm:spPr/>
    </dgm:pt>
    <dgm:pt modelId="{EBED252C-4FA0-444B-8CDA-00B35D46F69B}" type="pres">
      <dgm:prSet presAssocID="{B503D1FE-5981-43F8-829A-ABCE548372D3}" presName="comp" presStyleCnt="0"/>
      <dgm:spPr/>
    </dgm:pt>
    <dgm:pt modelId="{F0F6B047-0751-4FB5-AEB0-C6517CFE5931}" type="pres">
      <dgm:prSet presAssocID="{B503D1FE-5981-43F8-829A-ABCE548372D3}" presName="box" presStyleLbl="node1" presStyleIdx="3" presStyleCnt="4"/>
      <dgm:spPr/>
    </dgm:pt>
    <dgm:pt modelId="{EA230578-401F-44C8-91C3-4E5D9C9CFFC8}" type="pres">
      <dgm:prSet presAssocID="{B503D1FE-5981-43F8-829A-ABCE548372D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DD65390B-F4E8-4F11-8DE8-A4A41FDCA874}" type="pres">
      <dgm:prSet presAssocID="{B503D1FE-5981-43F8-829A-ABCE548372D3}" presName="text" presStyleLbl="node1" presStyleIdx="3" presStyleCnt="4">
        <dgm:presLayoutVars>
          <dgm:bulletEnabled val="1"/>
        </dgm:presLayoutVars>
      </dgm:prSet>
      <dgm:spPr/>
    </dgm:pt>
  </dgm:ptLst>
  <dgm:cxnLst>
    <dgm:cxn modelId="{F36AD927-3CA1-45AD-A74D-F0B8870AA801}" srcId="{DF08F533-7DA3-4821-8675-37B49BAD8722}" destId="{911D2A4E-E5AA-4EF7-BEB3-35E377B2EFC9}" srcOrd="2" destOrd="0" parTransId="{8E54C888-C798-4252-9F73-83D56BC3B924}" sibTransId="{EFE56926-71A2-426E-9AD0-84945C6C18F2}"/>
    <dgm:cxn modelId="{74ADC33C-02A9-43B1-975D-3BDDF1F2A693}" type="presOf" srcId="{4A8D28E7-82F6-4DA8-A9DB-1902B4E6A414}" destId="{1E5A2C67-4C1F-4D76-B6D8-E301E599E0C0}" srcOrd="1" destOrd="0" presId="urn:microsoft.com/office/officeart/2005/8/layout/vList4"/>
    <dgm:cxn modelId="{37E42F48-FE72-412D-A3CE-2117822EF864}" type="presOf" srcId="{911D2A4E-E5AA-4EF7-BEB3-35E377B2EFC9}" destId="{B0335967-D1FA-429E-A358-DBA497A06277}" srcOrd="0" destOrd="0" presId="urn:microsoft.com/office/officeart/2005/8/layout/vList4"/>
    <dgm:cxn modelId="{2811B672-BE41-4859-9759-14CAE14ED84C}" type="presOf" srcId="{B503D1FE-5981-43F8-829A-ABCE548372D3}" destId="{DD65390B-F4E8-4F11-8DE8-A4A41FDCA874}" srcOrd="1" destOrd="0" presId="urn:microsoft.com/office/officeart/2005/8/layout/vList4"/>
    <dgm:cxn modelId="{734B7673-9BDE-4A2B-BD64-0CA3A7A3E081}" srcId="{DF08F533-7DA3-4821-8675-37B49BAD8722}" destId="{B503D1FE-5981-43F8-829A-ABCE548372D3}" srcOrd="3" destOrd="0" parTransId="{E78A5C9F-73F9-439F-BB31-8421FA9D69F1}" sibTransId="{4667CA10-4E61-4314-8611-7C019A6502E0}"/>
    <dgm:cxn modelId="{D90A0B80-7478-4A82-9843-E38658F9FBF7}" srcId="{DF08F533-7DA3-4821-8675-37B49BAD8722}" destId="{E45CB9E0-4537-482F-AD61-366F887E95CB}" srcOrd="1" destOrd="0" parTransId="{8D31F22A-7AEB-4EB1-96EF-F86CA5212D20}" sibTransId="{9F4F7F17-D682-4728-A5F7-0B18140296BD}"/>
    <dgm:cxn modelId="{89460782-E7F9-41B2-ABB4-9D66DE1D19AF}" type="presOf" srcId="{E45CB9E0-4537-482F-AD61-366F887E95CB}" destId="{B3879FC2-EB36-453F-8096-067CF6E947B8}" srcOrd="1" destOrd="0" presId="urn:microsoft.com/office/officeart/2005/8/layout/vList4"/>
    <dgm:cxn modelId="{8BE00990-1715-4D45-B95D-C7AFC423D02E}" type="presOf" srcId="{911D2A4E-E5AA-4EF7-BEB3-35E377B2EFC9}" destId="{90ACEDC9-4036-43C8-891A-0264E5CA7015}" srcOrd="1" destOrd="0" presId="urn:microsoft.com/office/officeart/2005/8/layout/vList4"/>
    <dgm:cxn modelId="{EBD26DB9-743C-4812-8BF5-E8D27E55A353}" type="presOf" srcId="{E45CB9E0-4537-482F-AD61-366F887E95CB}" destId="{4BE37864-F094-442B-ADF0-0ADA0E19AB5D}" srcOrd="0" destOrd="0" presId="urn:microsoft.com/office/officeart/2005/8/layout/vList4"/>
    <dgm:cxn modelId="{8B7239C4-D239-405C-8E00-B32B624D1221}" type="presOf" srcId="{B503D1FE-5981-43F8-829A-ABCE548372D3}" destId="{F0F6B047-0751-4FB5-AEB0-C6517CFE5931}" srcOrd="0" destOrd="0" presId="urn:microsoft.com/office/officeart/2005/8/layout/vList4"/>
    <dgm:cxn modelId="{5A7632D3-FD68-46C2-9FC7-5D6819A5E911}" type="presOf" srcId="{4A8D28E7-82F6-4DA8-A9DB-1902B4E6A414}" destId="{E2996CAA-6310-400D-944C-840517A79B9C}" srcOrd="0" destOrd="0" presId="urn:microsoft.com/office/officeart/2005/8/layout/vList4"/>
    <dgm:cxn modelId="{2FF89EDE-1D5B-4528-91BE-85C5522074C2}" srcId="{DF08F533-7DA3-4821-8675-37B49BAD8722}" destId="{4A8D28E7-82F6-4DA8-A9DB-1902B4E6A414}" srcOrd="0" destOrd="0" parTransId="{A2764D40-DA6D-479F-8161-9E5E17EF9EE1}" sibTransId="{E21B37B9-E2AF-477F-84D3-A65DB781F078}"/>
    <dgm:cxn modelId="{C7FC49E8-41F1-4835-92FA-8D18E1B1484C}" type="presOf" srcId="{DF08F533-7DA3-4821-8675-37B49BAD8722}" destId="{9986A1C0-4471-4ECF-9F4F-DC04BB4BAE95}" srcOrd="0" destOrd="0" presId="urn:microsoft.com/office/officeart/2005/8/layout/vList4"/>
    <dgm:cxn modelId="{BB6DDC5E-F5C7-4D1A-B7C8-00179E93F30A}" type="presParOf" srcId="{9986A1C0-4471-4ECF-9F4F-DC04BB4BAE95}" destId="{3E6D6ADA-B552-4ABC-A1E4-46117E45BDD2}" srcOrd="0" destOrd="0" presId="urn:microsoft.com/office/officeart/2005/8/layout/vList4"/>
    <dgm:cxn modelId="{5A72470E-6B5F-4533-9017-F982D1565895}" type="presParOf" srcId="{3E6D6ADA-B552-4ABC-A1E4-46117E45BDD2}" destId="{E2996CAA-6310-400D-944C-840517A79B9C}" srcOrd="0" destOrd="0" presId="urn:microsoft.com/office/officeart/2005/8/layout/vList4"/>
    <dgm:cxn modelId="{6AA52012-476E-4557-BD80-E5D748A8BD11}" type="presParOf" srcId="{3E6D6ADA-B552-4ABC-A1E4-46117E45BDD2}" destId="{3D70DE7F-8349-4658-AC55-D16933F094BA}" srcOrd="1" destOrd="0" presId="urn:microsoft.com/office/officeart/2005/8/layout/vList4"/>
    <dgm:cxn modelId="{0D792191-0BE8-4864-B20C-8E1BD7DB6A89}" type="presParOf" srcId="{3E6D6ADA-B552-4ABC-A1E4-46117E45BDD2}" destId="{1E5A2C67-4C1F-4D76-B6D8-E301E599E0C0}" srcOrd="2" destOrd="0" presId="urn:microsoft.com/office/officeart/2005/8/layout/vList4"/>
    <dgm:cxn modelId="{3CCC3FC2-000F-4589-BA8C-3A6372554E7D}" type="presParOf" srcId="{9986A1C0-4471-4ECF-9F4F-DC04BB4BAE95}" destId="{11FFFE7B-E627-4BDB-8C52-2C0CF027063D}" srcOrd="1" destOrd="0" presId="urn:microsoft.com/office/officeart/2005/8/layout/vList4"/>
    <dgm:cxn modelId="{7365FEAD-FC08-4E1D-8AB6-B994ACA6C2F2}" type="presParOf" srcId="{9986A1C0-4471-4ECF-9F4F-DC04BB4BAE95}" destId="{6E28A03D-76C9-4A71-A83F-06098366D2F1}" srcOrd="2" destOrd="0" presId="urn:microsoft.com/office/officeart/2005/8/layout/vList4"/>
    <dgm:cxn modelId="{48836108-B025-4640-A0B2-733909BBAA0D}" type="presParOf" srcId="{6E28A03D-76C9-4A71-A83F-06098366D2F1}" destId="{4BE37864-F094-442B-ADF0-0ADA0E19AB5D}" srcOrd="0" destOrd="0" presId="urn:microsoft.com/office/officeart/2005/8/layout/vList4"/>
    <dgm:cxn modelId="{F16F0B99-D964-4074-A281-347DF0388B0D}" type="presParOf" srcId="{6E28A03D-76C9-4A71-A83F-06098366D2F1}" destId="{DBF84263-90F2-4815-9DE3-3909B348597E}" srcOrd="1" destOrd="0" presId="urn:microsoft.com/office/officeart/2005/8/layout/vList4"/>
    <dgm:cxn modelId="{3CBBEC4D-6027-4AD8-8F3F-2A99117BB872}" type="presParOf" srcId="{6E28A03D-76C9-4A71-A83F-06098366D2F1}" destId="{B3879FC2-EB36-453F-8096-067CF6E947B8}" srcOrd="2" destOrd="0" presId="urn:microsoft.com/office/officeart/2005/8/layout/vList4"/>
    <dgm:cxn modelId="{A72548DA-111F-4D6E-AE21-A3A19E529778}" type="presParOf" srcId="{9986A1C0-4471-4ECF-9F4F-DC04BB4BAE95}" destId="{1582C80F-D65D-4628-9F77-DDF5884BA56F}" srcOrd="3" destOrd="0" presId="urn:microsoft.com/office/officeart/2005/8/layout/vList4"/>
    <dgm:cxn modelId="{FF885603-6E99-41F5-B7DB-FA2721C4A21A}" type="presParOf" srcId="{9986A1C0-4471-4ECF-9F4F-DC04BB4BAE95}" destId="{72905BF1-ABEF-4BF0-9189-E3B507B4FA10}" srcOrd="4" destOrd="0" presId="urn:microsoft.com/office/officeart/2005/8/layout/vList4"/>
    <dgm:cxn modelId="{71E0E6BC-48BC-4F60-9378-A4A5150D5724}" type="presParOf" srcId="{72905BF1-ABEF-4BF0-9189-E3B507B4FA10}" destId="{B0335967-D1FA-429E-A358-DBA497A06277}" srcOrd="0" destOrd="0" presId="urn:microsoft.com/office/officeart/2005/8/layout/vList4"/>
    <dgm:cxn modelId="{6F3258E4-6AC3-40C1-86E4-5CB11BAE4B26}" type="presParOf" srcId="{72905BF1-ABEF-4BF0-9189-E3B507B4FA10}" destId="{E4415A25-F40F-40BF-8C86-7DB9AAEEC703}" srcOrd="1" destOrd="0" presId="urn:microsoft.com/office/officeart/2005/8/layout/vList4"/>
    <dgm:cxn modelId="{94081695-31DF-448B-A907-6925AF24B260}" type="presParOf" srcId="{72905BF1-ABEF-4BF0-9189-E3B507B4FA10}" destId="{90ACEDC9-4036-43C8-891A-0264E5CA7015}" srcOrd="2" destOrd="0" presId="urn:microsoft.com/office/officeart/2005/8/layout/vList4"/>
    <dgm:cxn modelId="{9E4ABDAB-9178-4352-A588-62022D7E957F}" type="presParOf" srcId="{9986A1C0-4471-4ECF-9F4F-DC04BB4BAE95}" destId="{C93E6561-45D6-4FD7-9EDD-48C4FFB1C4E1}" srcOrd="5" destOrd="0" presId="urn:microsoft.com/office/officeart/2005/8/layout/vList4"/>
    <dgm:cxn modelId="{A58B2851-4F4F-4F16-B1C4-2EC15DE7A107}" type="presParOf" srcId="{9986A1C0-4471-4ECF-9F4F-DC04BB4BAE95}" destId="{EBED252C-4FA0-444B-8CDA-00B35D46F69B}" srcOrd="6" destOrd="0" presId="urn:microsoft.com/office/officeart/2005/8/layout/vList4"/>
    <dgm:cxn modelId="{9063C7B8-0646-47EF-BF83-1B0ADCF0DFC0}" type="presParOf" srcId="{EBED252C-4FA0-444B-8CDA-00B35D46F69B}" destId="{F0F6B047-0751-4FB5-AEB0-C6517CFE5931}" srcOrd="0" destOrd="0" presId="urn:microsoft.com/office/officeart/2005/8/layout/vList4"/>
    <dgm:cxn modelId="{D31A8EC5-B770-4C52-9AB1-EAB7DE04A961}" type="presParOf" srcId="{EBED252C-4FA0-444B-8CDA-00B35D46F69B}" destId="{EA230578-401F-44C8-91C3-4E5D9C9CFFC8}" srcOrd="1" destOrd="0" presId="urn:microsoft.com/office/officeart/2005/8/layout/vList4"/>
    <dgm:cxn modelId="{23F3248C-7048-4A58-9DD9-4B72CF71EDEC}" type="presParOf" srcId="{EBED252C-4FA0-444B-8CDA-00B35D46F69B}" destId="{DD65390B-F4E8-4F11-8DE8-A4A41FDCA8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C54F12-7455-4B8C-AE29-F7784FA4ADCD}" type="doc">
      <dgm:prSet loTypeId="urn:microsoft.com/office/officeart/2005/8/layout/arrow5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79C4370-3AF6-4F12-8CA6-7920790DDFB8}">
      <dgm:prSet phldrT="[Текст]" custT="1"/>
      <dgm:spPr/>
      <dgm:t>
        <a:bodyPr/>
        <a:lstStyle/>
        <a:p>
          <a:r>
            <a:rPr lang="ru-RU" sz="1800" dirty="0"/>
            <a:t>коллективно</a:t>
          </a:r>
        </a:p>
      </dgm:t>
    </dgm:pt>
    <dgm:pt modelId="{21F10A73-CF39-48EA-9960-5FE1983FF015}" type="parTrans" cxnId="{9A00E97A-7D17-4DCF-866E-4A1FF54722A5}">
      <dgm:prSet/>
      <dgm:spPr/>
      <dgm:t>
        <a:bodyPr/>
        <a:lstStyle/>
        <a:p>
          <a:endParaRPr lang="ru-RU" sz="1800"/>
        </a:p>
      </dgm:t>
    </dgm:pt>
    <dgm:pt modelId="{65D2E5DF-6F80-4FDC-AB1E-97EA2211B18F}" type="sibTrans" cxnId="{9A00E97A-7D17-4DCF-866E-4A1FF54722A5}">
      <dgm:prSet/>
      <dgm:spPr/>
      <dgm:t>
        <a:bodyPr/>
        <a:lstStyle/>
        <a:p>
          <a:endParaRPr lang="ru-RU" sz="1800"/>
        </a:p>
      </dgm:t>
    </dgm:pt>
    <dgm:pt modelId="{EE11BD7B-6C7F-4C22-9372-A7B03721C896}">
      <dgm:prSet phldrT="[Текст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ru-RU" sz="1800" dirty="0"/>
            <a:t>индивидуально</a:t>
          </a:r>
        </a:p>
      </dgm:t>
    </dgm:pt>
    <dgm:pt modelId="{8B60ABFB-84B5-4B40-8F9E-1424DBA7E0EC}" type="parTrans" cxnId="{083A31EB-1DA0-40D8-8D7B-4627EBAEE0D5}">
      <dgm:prSet/>
      <dgm:spPr/>
      <dgm:t>
        <a:bodyPr/>
        <a:lstStyle/>
        <a:p>
          <a:endParaRPr lang="ru-RU" sz="1800"/>
        </a:p>
      </dgm:t>
    </dgm:pt>
    <dgm:pt modelId="{053EC322-CFF5-4626-896D-7379822A9A33}" type="sibTrans" cxnId="{083A31EB-1DA0-40D8-8D7B-4627EBAEE0D5}">
      <dgm:prSet/>
      <dgm:spPr/>
      <dgm:t>
        <a:bodyPr/>
        <a:lstStyle/>
        <a:p>
          <a:endParaRPr lang="ru-RU" sz="1800"/>
        </a:p>
      </dgm:t>
    </dgm:pt>
    <dgm:pt modelId="{11CBF52E-37BD-4EB2-B6D5-D09E5468285C}" type="pres">
      <dgm:prSet presAssocID="{34C54F12-7455-4B8C-AE29-F7784FA4ADCD}" presName="diagram" presStyleCnt="0">
        <dgm:presLayoutVars>
          <dgm:dir/>
          <dgm:resizeHandles val="exact"/>
        </dgm:presLayoutVars>
      </dgm:prSet>
      <dgm:spPr/>
    </dgm:pt>
    <dgm:pt modelId="{605CA83B-A294-49C5-91DC-42C2BBAA47E1}" type="pres">
      <dgm:prSet presAssocID="{679C4370-3AF6-4F12-8CA6-7920790DDFB8}" presName="arrow" presStyleLbl="node1" presStyleIdx="0" presStyleCnt="2" custScaleX="119321" custScaleY="107627">
        <dgm:presLayoutVars>
          <dgm:bulletEnabled val="1"/>
        </dgm:presLayoutVars>
      </dgm:prSet>
      <dgm:spPr/>
    </dgm:pt>
    <dgm:pt modelId="{F070ED01-588E-4914-A81A-0756C95C7B3A}" type="pres">
      <dgm:prSet presAssocID="{EE11BD7B-6C7F-4C22-9372-A7B03721C896}" presName="arrow" presStyleLbl="node1" presStyleIdx="1" presStyleCnt="2" custScaleX="122335" custScaleY="109369">
        <dgm:presLayoutVars>
          <dgm:bulletEnabled val="1"/>
        </dgm:presLayoutVars>
      </dgm:prSet>
      <dgm:spPr/>
    </dgm:pt>
  </dgm:ptLst>
  <dgm:cxnLst>
    <dgm:cxn modelId="{D8D89759-88DB-4A10-9A82-FECEE6388B04}" type="presOf" srcId="{34C54F12-7455-4B8C-AE29-F7784FA4ADCD}" destId="{11CBF52E-37BD-4EB2-B6D5-D09E5468285C}" srcOrd="0" destOrd="0" presId="urn:microsoft.com/office/officeart/2005/8/layout/arrow5"/>
    <dgm:cxn modelId="{1FD84B7A-B0FC-4941-8319-206E1C570B86}" type="presOf" srcId="{EE11BD7B-6C7F-4C22-9372-A7B03721C896}" destId="{F070ED01-588E-4914-A81A-0756C95C7B3A}" srcOrd="0" destOrd="0" presId="urn:microsoft.com/office/officeart/2005/8/layout/arrow5"/>
    <dgm:cxn modelId="{9A00E97A-7D17-4DCF-866E-4A1FF54722A5}" srcId="{34C54F12-7455-4B8C-AE29-F7784FA4ADCD}" destId="{679C4370-3AF6-4F12-8CA6-7920790DDFB8}" srcOrd="0" destOrd="0" parTransId="{21F10A73-CF39-48EA-9960-5FE1983FF015}" sibTransId="{65D2E5DF-6F80-4FDC-AB1E-97EA2211B18F}"/>
    <dgm:cxn modelId="{0DFF9E94-028C-43EA-81B3-D09E6453928E}" type="presOf" srcId="{679C4370-3AF6-4F12-8CA6-7920790DDFB8}" destId="{605CA83B-A294-49C5-91DC-42C2BBAA47E1}" srcOrd="0" destOrd="0" presId="urn:microsoft.com/office/officeart/2005/8/layout/arrow5"/>
    <dgm:cxn modelId="{083A31EB-1DA0-40D8-8D7B-4627EBAEE0D5}" srcId="{34C54F12-7455-4B8C-AE29-F7784FA4ADCD}" destId="{EE11BD7B-6C7F-4C22-9372-A7B03721C896}" srcOrd="1" destOrd="0" parTransId="{8B60ABFB-84B5-4B40-8F9E-1424DBA7E0EC}" sibTransId="{053EC322-CFF5-4626-896D-7379822A9A33}"/>
    <dgm:cxn modelId="{DFE14C62-EFC3-41A2-A8F2-33D29217BC45}" type="presParOf" srcId="{11CBF52E-37BD-4EB2-B6D5-D09E5468285C}" destId="{605CA83B-A294-49C5-91DC-42C2BBAA47E1}" srcOrd="0" destOrd="0" presId="urn:microsoft.com/office/officeart/2005/8/layout/arrow5"/>
    <dgm:cxn modelId="{ED69945B-EAC2-42D9-ABD2-630DA25E8740}" type="presParOf" srcId="{11CBF52E-37BD-4EB2-B6D5-D09E5468285C}" destId="{F070ED01-588E-4914-A81A-0756C95C7B3A}" srcOrd="1" destOrd="0" presId="urn:microsoft.com/office/officeart/2005/8/layout/arrow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F9CB56-EC7E-4064-ABE8-639B4D9A0D7C}" type="doc">
      <dgm:prSet loTypeId="urn:microsoft.com/office/officeart/2005/8/layout/lProcess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1C3E17-0194-47D3-9ADC-08DC4F852407}">
      <dgm:prSet phldrT="[Текст]" custT="1"/>
      <dgm:spPr/>
      <dgm:t>
        <a:bodyPr/>
        <a:lstStyle/>
        <a:p>
          <a:r>
            <a:rPr lang="ru-RU" sz="2400" dirty="0"/>
            <a:t>высокий</a:t>
          </a:r>
        </a:p>
      </dgm:t>
    </dgm:pt>
    <dgm:pt modelId="{DD14D702-5198-42A4-A5D9-7C8241488BE7}" type="parTrans" cxnId="{DDE05B17-31F4-4271-AB6F-5E86BE3CB1F4}">
      <dgm:prSet/>
      <dgm:spPr/>
      <dgm:t>
        <a:bodyPr/>
        <a:lstStyle/>
        <a:p>
          <a:endParaRPr lang="ru-RU"/>
        </a:p>
      </dgm:t>
    </dgm:pt>
    <dgm:pt modelId="{5FF0207E-EFF4-4AF1-9148-4DBA5658E1F0}" type="sibTrans" cxnId="{DDE05B17-31F4-4271-AB6F-5E86BE3CB1F4}">
      <dgm:prSet/>
      <dgm:spPr/>
      <dgm:t>
        <a:bodyPr/>
        <a:lstStyle/>
        <a:p>
          <a:endParaRPr lang="ru-RU"/>
        </a:p>
      </dgm:t>
    </dgm:pt>
    <dgm:pt modelId="{F4FF2FB6-D5A8-4F6F-88AA-79729F0A664F}">
      <dgm:prSet phldrT="[Текст]" custT="1"/>
      <dgm:spPr/>
      <dgm:t>
        <a:bodyPr/>
        <a:lstStyle/>
        <a:p>
          <a:r>
            <a:rPr lang="ru-RU" sz="1800" dirty="0"/>
            <a:t>реализация риска может привести к значительному </a:t>
          </a:r>
          <a:r>
            <a:rPr lang="ru-RU" sz="1800" dirty="0" err="1"/>
            <a:t>репутационному</a:t>
          </a:r>
          <a:r>
            <a:rPr lang="ru-RU" sz="1800" dirty="0"/>
            <a:t> ущербу</a:t>
          </a:r>
        </a:p>
      </dgm:t>
    </dgm:pt>
    <dgm:pt modelId="{AE993198-9FF3-444F-B476-3721864079A4}" type="parTrans" cxnId="{57198B53-2F89-49C5-91E1-C622F899A558}">
      <dgm:prSet/>
      <dgm:spPr/>
      <dgm:t>
        <a:bodyPr/>
        <a:lstStyle/>
        <a:p>
          <a:endParaRPr lang="ru-RU"/>
        </a:p>
      </dgm:t>
    </dgm:pt>
    <dgm:pt modelId="{00CC82C2-6398-4F55-A0A2-A4ABF6461A36}" type="sibTrans" cxnId="{57198B53-2F89-49C5-91E1-C622F899A558}">
      <dgm:prSet/>
      <dgm:spPr/>
      <dgm:t>
        <a:bodyPr/>
        <a:lstStyle/>
        <a:p>
          <a:endParaRPr lang="ru-RU"/>
        </a:p>
      </dgm:t>
    </dgm:pt>
    <dgm:pt modelId="{EBBE2687-9A22-4336-902A-1E3E74370EA7}">
      <dgm:prSet phldrT="[Текст]" custT="1"/>
      <dgm:spPr/>
      <dgm:t>
        <a:bodyPr/>
        <a:lstStyle/>
        <a:p>
          <a:r>
            <a:rPr lang="ru-RU" sz="2400" dirty="0"/>
            <a:t>средний</a:t>
          </a:r>
        </a:p>
      </dgm:t>
    </dgm:pt>
    <dgm:pt modelId="{CD980566-F43E-4A6A-A0B6-B68768C6224B}" type="parTrans" cxnId="{F453A42D-4148-4C97-8521-E32F8004EDD6}">
      <dgm:prSet/>
      <dgm:spPr/>
      <dgm:t>
        <a:bodyPr/>
        <a:lstStyle/>
        <a:p>
          <a:endParaRPr lang="ru-RU"/>
        </a:p>
      </dgm:t>
    </dgm:pt>
    <dgm:pt modelId="{0795F8C5-46F9-4702-9924-DE07680228C0}" type="sibTrans" cxnId="{F453A42D-4148-4C97-8521-E32F8004EDD6}">
      <dgm:prSet/>
      <dgm:spPr/>
      <dgm:t>
        <a:bodyPr/>
        <a:lstStyle/>
        <a:p>
          <a:endParaRPr lang="ru-RU"/>
        </a:p>
      </dgm:t>
    </dgm:pt>
    <dgm:pt modelId="{92A7ECC6-1A7B-46A7-9E95-DE9288E4CB8C}">
      <dgm:prSet phldrT="[Текст]" custT="1"/>
      <dgm:spPr/>
      <dgm:t>
        <a:bodyPr/>
        <a:lstStyle/>
        <a:p>
          <a:r>
            <a:rPr lang="ru-RU" sz="1800" dirty="0"/>
            <a:t>реализация риска может привести к среднему </a:t>
          </a:r>
          <a:r>
            <a:rPr lang="ru-RU" sz="1800" dirty="0" err="1"/>
            <a:t>репутационному</a:t>
          </a:r>
          <a:r>
            <a:rPr lang="ru-RU" sz="1800" dirty="0"/>
            <a:t> ущербу</a:t>
          </a:r>
        </a:p>
      </dgm:t>
    </dgm:pt>
    <dgm:pt modelId="{B693B012-E5EF-41FB-9AC4-5C3BB4C6C12A}" type="parTrans" cxnId="{BC68D679-A7E1-4777-9390-8EB76B2D56C9}">
      <dgm:prSet/>
      <dgm:spPr/>
      <dgm:t>
        <a:bodyPr/>
        <a:lstStyle/>
        <a:p>
          <a:endParaRPr lang="ru-RU"/>
        </a:p>
      </dgm:t>
    </dgm:pt>
    <dgm:pt modelId="{076D114D-8466-45C4-9287-C414A3D518E9}" type="sibTrans" cxnId="{BC68D679-A7E1-4777-9390-8EB76B2D56C9}">
      <dgm:prSet/>
      <dgm:spPr/>
      <dgm:t>
        <a:bodyPr/>
        <a:lstStyle/>
        <a:p>
          <a:endParaRPr lang="ru-RU"/>
        </a:p>
      </dgm:t>
    </dgm:pt>
    <dgm:pt modelId="{05F838CA-12FA-495B-9456-AA226C5655E7}">
      <dgm:prSet phldrT="[Текст]" custT="1"/>
      <dgm:spPr/>
      <dgm:t>
        <a:bodyPr/>
        <a:lstStyle/>
        <a:p>
          <a:r>
            <a:rPr lang="ru-RU" sz="2400" dirty="0"/>
            <a:t>низкий</a:t>
          </a:r>
        </a:p>
      </dgm:t>
    </dgm:pt>
    <dgm:pt modelId="{38D76A79-0595-4B73-B055-C75A91F8AA6A}" type="parTrans" cxnId="{F2BFAACF-ECA3-4D56-A7D6-A0B5A4538A70}">
      <dgm:prSet/>
      <dgm:spPr/>
      <dgm:t>
        <a:bodyPr/>
        <a:lstStyle/>
        <a:p>
          <a:endParaRPr lang="ru-RU"/>
        </a:p>
      </dgm:t>
    </dgm:pt>
    <dgm:pt modelId="{CE3D7AF5-4D18-44A1-8951-C8AC86F7C2F1}" type="sibTrans" cxnId="{F2BFAACF-ECA3-4D56-A7D6-A0B5A4538A70}">
      <dgm:prSet/>
      <dgm:spPr/>
      <dgm:t>
        <a:bodyPr/>
        <a:lstStyle/>
        <a:p>
          <a:endParaRPr lang="ru-RU"/>
        </a:p>
      </dgm:t>
    </dgm:pt>
    <dgm:pt modelId="{71A58A9B-300A-4BCC-91F0-E3A32AA379E2}">
      <dgm:prSet phldrT="[Текст]" custT="1"/>
      <dgm:spPr/>
      <dgm:t>
        <a:bodyPr/>
        <a:lstStyle/>
        <a:p>
          <a:r>
            <a:rPr lang="ru-RU" sz="1800" dirty="0"/>
            <a:t>реализация риска может привести к несущественному </a:t>
          </a:r>
          <a:r>
            <a:rPr lang="ru-RU" sz="1800" dirty="0" err="1"/>
            <a:t>репутационному</a:t>
          </a:r>
          <a:r>
            <a:rPr lang="ru-RU" sz="1800" dirty="0"/>
            <a:t> риску</a:t>
          </a:r>
        </a:p>
      </dgm:t>
    </dgm:pt>
    <dgm:pt modelId="{0BC278B3-CE14-4DA6-8E91-EB5622C0244C}" type="parTrans" cxnId="{ED71F916-5C8E-4C75-A3A0-ECEDAAFC4981}">
      <dgm:prSet/>
      <dgm:spPr/>
      <dgm:t>
        <a:bodyPr/>
        <a:lstStyle/>
        <a:p>
          <a:endParaRPr lang="ru-RU"/>
        </a:p>
      </dgm:t>
    </dgm:pt>
    <dgm:pt modelId="{4075E30A-29CF-43D3-928E-A0CF5A6FFBA0}" type="sibTrans" cxnId="{ED71F916-5C8E-4C75-A3A0-ECEDAAFC4981}">
      <dgm:prSet/>
      <dgm:spPr/>
      <dgm:t>
        <a:bodyPr/>
        <a:lstStyle/>
        <a:p>
          <a:endParaRPr lang="ru-RU"/>
        </a:p>
      </dgm:t>
    </dgm:pt>
    <dgm:pt modelId="{3E5BFBC7-E171-4037-9DBD-9677F14CB740}" type="pres">
      <dgm:prSet presAssocID="{92F9CB56-EC7E-4064-ABE8-639B4D9A0D7C}" presName="theList" presStyleCnt="0">
        <dgm:presLayoutVars>
          <dgm:dir/>
          <dgm:animLvl val="lvl"/>
          <dgm:resizeHandles val="exact"/>
        </dgm:presLayoutVars>
      </dgm:prSet>
      <dgm:spPr/>
    </dgm:pt>
    <dgm:pt modelId="{4E55FAD5-3EB5-4443-A3B3-5F3CD99E099D}" type="pres">
      <dgm:prSet presAssocID="{291C3E17-0194-47D3-9ADC-08DC4F852407}" presName="compNode" presStyleCnt="0"/>
      <dgm:spPr/>
    </dgm:pt>
    <dgm:pt modelId="{1A035D65-5C12-473E-976D-D2A7501DF47E}" type="pres">
      <dgm:prSet presAssocID="{291C3E17-0194-47D3-9ADC-08DC4F852407}" presName="aNode" presStyleLbl="bgShp" presStyleIdx="0" presStyleCnt="3"/>
      <dgm:spPr/>
    </dgm:pt>
    <dgm:pt modelId="{1077A977-E3FB-4135-AC5B-BD84E76F1E49}" type="pres">
      <dgm:prSet presAssocID="{291C3E17-0194-47D3-9ADC-08DC4F852407}" presName="textNode" presStyleLbl="bgShp" presStyleIdx="0" presStyleCnt="3"/>
      <dgm:spPr/>
    </dgm:pt>
    <dgm:pt modelId="{1E5C8EA3-9EB7-41E7-B421-257B2153CE1F}" type="pres">
      <dgm:prSet presAssocID="{291C3E17-0194-47D3-9ADC-08DC4F852407}" presName="compChildNode" presStyleCnt="0"/>
      <dgm:spPr/>
    </dgm:pt>
    <dgm:pt modelId="{8176A9BA-AF8B-4E10-AC00-02C784D5EE12}" type="pres">
      <dgm:prSet presAssocID="{291C3E17-0194-47D3-9ADC-08DC4F852407}" presName="theInnerList" presStyleCnt="0"/>
      <dgm:spPr/>
    </dgm:pt>
    <dgm:pt modelId="{814A55C9-6078-4308-B0C1-5539188E5E47}" type="pres">
      <dgm:prSet presAssocID="{F4FF2FB6-D5A8-4F6F-88AA-79729F0A664F}" presName="childNode" presStyleLbl="node1" presStyleIdx="0" presStyleCnt="3">
        <dgm:presLayoutVars>
          <dgm:bulletEnabled val="1"/>
        </dgm:presLayoutVars>
      </dgm:prSet>
      <dgm:spPr/>
    </dgm:pt>
    <dgm:pt modelId="{417BE22A-87A1-4071-8AA4-4BB5E7B937ED}" type="pres">
      <dgm:prSet presAssocID="{291C3E17-0194-47D3-9ADC-08DC4F852407}" presName="aSpace" presStyleCnt="0"/>
      <dgm:spPr/>
    </dgm:pt>
    <dgm:pt modelId="{905D27BE-1DE9-4646-A580-63EF7715FBFE}" type="pres">
      <dgm:prSet presAssocID="{EBBE2687-9A22-4336-902A-1E3E74370EA7}" presName="compNode" presStyleCnt="0"/>
      <dgm:spPr/>
    </dgm:pt>
    <dgm:pt modelId="{2033256A-FD1C-4477-A6AF-37EE07402D2E}" type="pres">
      <dgm:prSet presAssocID="{EBBE2687-9A22-4336-902A-1E3E74370EA7}" presName="aNode" presStyleLbl="bgShp" presStyleIdx="1" presStyleCnt="3"/>
      <dgm:spPr/>
    </dgm:pt>
    <dgm:pt modelId="{F2291BB0-8E04-4680-98C8-2D73CA3FE86D}" type="pres">
      <dgm:prSet presAssocID="{EBBE2687-9A22-4336-902A-1E3E74370EA7}" presName="textNode" presStyleLbl="bgShp" presStyleIdx="1" presStyleCnt="3"/>
      <dgm:spPr/>
    </dgm:pt>
    <dgm:pt modelId="{D2AD632D-15CA-493A-8706-D2BD5DBA1929}" type="pres">
      <dgm:prSet presAssocID="{EBBE2687-9A22-4336-902A-1E3E74370EA7}" presName="compChildNode" presStyleCnt="0"/>
      <dgm:spPr/>
    </dgm:pt>
    <dgm:pt modelId="{B5F3A108-5DD1-4CA5-8FBB-20BFF437A300}" type="pres">
      <dgm:prSet presAssocID="{EBBE2687-9A22-4336-902A-1E3E74370EA7}" presName="theInnerList" presStyleCnt="0"/>
      <dgm:spPr/>
    </dgm:pt>
    <dgm:pt modelId="{A1A6EE0B-1301-4C2F-94C6-DD60C2E4D3C2}" type="pres">
      <dgm:prSet presAssocID="{92A7ECC6-1A7B-46A7-9E95-DE9288E4CB8C}" presName="childNode" presStyleLbl="node1" presStyleIdx="1" presStyleCnt="3">
        <dgm:presLayoutVars>
          <dgm:bulletEnabled val="1"/>
        </dgm:presLayoutVars>
      </dgm:prSet>
      <dgm:spPr/>
    </dgm:pt>
    <dgm:pt modelId="{24A324B6-1311-4B77-8AD2-BFA2187DF987}" type="pres">
      <dgm:prSet presAssocID="{EBBE2687-9A22-4336-902A-1E3E74370EA7}" presName="aSpace" presStyleCnt="0"/>
      <dgm:spPr/>
    </dgm:pt>
    <dgm:pt modelId="{0A138838-FCDF-46EA-80EE-E251FE223EF4}" type="pres">
      <dgm:prSet presAssocID="{05F838CA-12FA-495B-9456-AA226C5655E7}" presName="compNode" presStyleCnt="0"/>
      <dgm:spPr/>
    </dgm:pt>
    <dgm:pt modelId="{F72B6FA3-A98F-42C7-8879-26AD797072B7}" type="pres">
      <dgm:prSet presAssocID="{05F838CA-12FA-495B-9456-AA226C5655E7}" presName="aNode" presStyleLbl="bgShp" presStyleIdx="2" presStyleCnt="3"/>
      <dgm:spPr/>
    </dgm:pt>
    <dgm:pt modelId="{F59A253D-169B-40E9-BAA2-6AB72626EDAF}" type="pres">
      <dgm:prSet presAssocID="{05F838CA-12FA-495B-9456-AA226C5655E7}" presName="textNode" presStyleLbl="bgShp" presStyleIdx="2" presStyleCnt="3"/>
      <dgm:spPr/>
    </dgm:pt>
    <dgm:pt modelId="{2FA69A19-79CE-48F5-8A6F-153CD9D21910}" type="pres">
      <dgm:prSet presAssocID="{05F838CA-12FA-495B-9456-AA226C5655E7}" presName="compChildNode" presStyleCnt="0"/>
      <dgm:spPr/>
    </dgm:pt>
    <dgm:pt modelId="{79831122-1802-40DA-916B-1116DFB5D72D}" type="pres">
      <dgm:prSet presAssocID="{05F838CA-12FA-495B-9456-AA226C5655E7}" presName="theInnerList" presStyleCnt="0"/>
      <dgm:spPr/>
    </dgm:pt>
    <dgm:pt modelId="{5EACA1AC-C850-48B0-846B-D68D7D5F227D}" type="pres">
      <dgm:prSet presAssocID="{71A58A9B-300A-4BCC-91F0-E3A32AA379E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D71F916-5C8E-4C75-A3A0-ECEDAAFC4981}" srcId="{05F838CA-12FA-495B-9456-AA226C5655E7}" destId="{71A58A9B-300A-4BCC-91F0-E3A32AA379E2}" srcOrd="0" destOrd="0" parTransId="{0BC278B3-CE14-4DA6-8E91-EB5622C0244C}" sibTransId="{4075E30A-29CF-43D3-928E-A0CF5A6FFBA0}"/>
    <dgm:cxn modelId="{DDE05B17-31F4-4271-AB6F-5E86BE3CB1F4}" srcId="{92F9CB56-EC7E-4064-ABE8-639B4D9A0D7C}" destId="{291C3E17-0194-47D3-9ADC-08DC4F852407}" srcOrd="0" destOrd="0" parTransId="{DD14D702-5198-42A4-A5D9-7C8241488BE7}" sibTransId="{5FF0207E-EFF4-4AF1-9148-4DBA5658E1F0}"/>
    <dgm:cxn modelId="{7546D21A-3E06-4809-A5CB-8529BB108A58}" type="presOf" srcId="{EBBE2687-9A22-4336-902A-1E3E74370EA7}" destId="{2033256A-FD1C-4477-A6AF-37EE07402D2E}" srcOrd="0" destOrd="0" presId="urn:microsoft.com/office/officeart/2005/8/layout/lProcess2"/>
    <dgm:cxn modelId="{F453A42D-4148-4C97-8521-E32F8004EDD6}" srcId="{92F9CB56-EC7E-4064-ABE8-639B4D9A0D7C}" destId="{EBBE2687-9A22-4336-902A-1E3E74370EA7}" srcOrd="1" destOrd="0" parTransId="{CD980566-F43E-4A6A-A0B6-B68768C6224B}" sibTransId="{0795F8C5-46F9-4702-9924-DE07680228C0}"/>
    <dgm:cxn modelId="{CD975E65-3EB3-4A36-9489-BADA002D51FB}" type="presOf" srcId="{71A58A9B-300A-4BCC-91F0-E3A32AA379E2}" destId="{5EACA1AC-C850-48B0-846B-D68D7D5F227D}" srcOrd="0" destOrd="0" presId="urn:microsoft.com/office/officeart/2005/8/layout/lProcess2"/>
    <dgm:cxn modelId="{CD07C06A-AEB8-4704-9A48-3CCB099EB5E0}" type="presOf" srcId="{291C3E17-0194-47D3-9ADC-08DC4F852407}" destId="{1A035D65-5C12-473E-976D-D2A7501DF47E}" srcOrd="0" destOrd="0" presId="urn:microsoft.com/office/officeart/2005/8/layout/lProcess2"/>
    <dgm:cxn modelId="{9782274F-43A0-4E13-9850-88F31C3FE97C}" type="presOf" srcId="{05F838CA-12FA-495B-9456-AA226C5655E7}" destId="{F72B6FA3-A98F-42C7-8879-26AD797072B7}" srcOrd="0" destOrd="0" presId="urn:microsoft.com/office/officeart/2005/8/layout/lProcess2"/>
    <dgm:cxn modelId="{57198B53-2F89-49C5-91E1-C622F899A558}" srcId="{291C3E17-0194-47D3-9ADC-08DC4F852407}" destId="{F4FF2FB6-D5A8-4F6F-88AA-79729F0A664F}" srcOrd="0" destOrd="0" parTransId="{AE993198-9FF3-444F-B476-3721864079A4}" sibTransId="{00CC82C2-6398-4F55-A0A2-A4ABF6461A36}"/>
    <dgm:cxn modelId="{BC68D679-A7E1-4777-9390-8EB76B2D56C9}" srcId="{EBBE2687-9A22-4336-902A-1E3E74370EA7}" destId="{92A7ECC6-1A7B-46A7-9E95-DE9288E4CB8C}" srcOrd="0" destOrd="0" parTransId="{B693B012-E5EF-41FB-9AC4-5C3BB4C6C12A}" sibTransId="{076D114D-8466-45C4-9287-C414A3D518E9}"/>
    <dgm:cxn modelId="{AD9C9397-DD5E-4A97-A93E-DB6CF21F4221}" type="presOf" srcId="{291C3E17-0194-47D3-9ADC-08DC4F852407}" destId="{1077A977-E3FB-4135-AC5B-BD84E76F1E49}" srcOrd="1" destOrd="0" presId="urn:microsoft.com/office/officeart/2005/8/layout/lProcess2"/>
    <dgm:cxn modelId="{8E15C0A6-9289-4423-9104-CB0FC57E4AB5}" type="presOf" srcId="{92F9CB56-EC7E-4064-ABE8-639B4D9A0D7C}" destId="{3E5BFBC7-E171-4037-9DBD-9677F14CB740}" srcOrd="0" destOrd="0" presId="urn:microsoft.com/office/officeart/2005/8/layout/lProcess2"/>
    <dgm:cxn modelId="{AF16CFAB-96A4-43E4-BC63-ED50FF5DC647}" type="presOf" srcId="{EBBE2687-9A22-4336-902A-1E3E74370EA7}" destId="{F2291BB0-8E04-4680-98C8-2D73CA3FE86D}" srcOrd="1" destOrd="0" presId="urn:microsoft.com/office/officeart/2005/8/layout/lProcess2"/>
    <dgm:cxn modelId="{4950C4B5-2387-45E7-9534-137B4C7D0E36}" type="presOf" srcId="{92A7ECC6-1A7B-46A7-9E95-DE9288E4CB8C}" destId="{A1A6EE0B-1301-4C2F-94C6-DD60C2E4D3C2}" srcOrd="0" destOrd="0" presId="urn:microsoft.com/office/officeart/2005/8/layout/lProcess2"/>
    <dgm:cxn modelId="{E2E061C8-4FDD-47AB-B3FF-5716641EA3FD}" type="presOf" srcId="{05F838CA-12FA-495B-9456-AA226C5655E7}" destId="{F59A253D-169B-40E9-BAA2-6AB72626EDAF}" srcOrd="1" destOrd="0" presId="urn:microsoft.com/office/officeart/2005/8/layout/lProcess2"/>
    <dgm:cxn modelId="{F2BFAACF-ECA3-4D56-A7D6-A0B5A4538A70}" srcId="{92F9CB56-EC7E-4064-ABE8-639B4D9A0D7C}" destId="{05F838CA-12FA-495B-9456-AA226C5655E7}" srcOrd="2" destOrd="0" parTransId="{38D76A79-0595-4B73-B055-C75A91F8AA6A}" sibTransId="{CE3D7AF5-4D18-44A1-8951-C8AC86F7C2F1}"/>
    <dgm:cxn modelId="{81F288E8-ECBC-4027-82CF-0ADDA404C3BB}" type="presOf" srcId="{F4FF2FB6-D5A8-4F6F-88AA-79729F0A664F}" destId="{814A55C9-6078-4308-B0C1-5539188E5E47}" srcOrd="0" destOrd="0" presId="urn:microsoft.com/office/officeart/2005/8/layout/lProcess2"/>
    <dgm:cxn modelId="{B79DAB35-6D59-4321-AA5C-CEB4EF229110}" type="presParOf" srcId="{3E5BFBC7-E171-4037-9DBD-9677F14CB740}" destId="{4E55FAD5-3EB5-4443-A3B3-5F3CD99E099D}" srcOrd="0" destOrd="0" presId="urn:microsoft.com/office/officeart/2005/8/layout/lProcess2"/>
    <dgm:cxn modelId="{E6F859B1-982A-4234-88EC-BC9E76D3E28A}" type="presParOf" srcId="{4E55FAD5-3EB5-4443-A3B3-5F3CD99E099D}" destId="{1A035D65-5C12-473E-976D-D2A7501DF47E}" srcOrd="0" destOrd="0" presId="urn:microsoft.com/office/officeart/2005/8/layout/lProcess2"/>
    <dgm:cxn modelId="{18D74D40-3EBD-4885-8720-F7459F1176CA}" type="presParOf" srcId="{4E55FAD5-3EB5-4443-A3B3-5F3CD99E099D}" destId="{1077A977-E3FB-4135-AC5B-BD84E76F1E49}" srcOrd="1" destOrd="0" presId="urn:microsoft.com/office/officeart/2005/8/layout/lProcess2"/>
    <dgm:cxn modelId="{87885597-DD6A-4461-A139-D75C77B241B2}" type="presParOf" srcId="{4E55FAD5-3EB5-4443-A3B3-5F3CD99E099D}" destId="{1E5C8EA3-9EB7-41E7-B421-257B2153CE1F}" srcOrd="2" destOrd="0" presId="urn:microsoft.com/office/officeart/2005/8/layout/lProcess2"/>
    <dgm:cxn modelId="{1E7F9DAB-2661-4644-B091-8DA9F7A53D5B}" type="presParOf" srcId="{1E5C8EA3-9EB7-41E7-B421-257B2153CE1F}" destId="{8176A9BA-AF8B-4E10-AC00-02C784D5EE12}" srcOrd="0" destOrd="0" presId="urn:microsoft.com/office/officeart/2005/8/layout/lProcess2"/>
    <dgm:cxn modelId="{2F573F63-A0C5-4327-8741-1A7FCFDE97A5}" type="presParOf" srcId="{8176A9BA-AF8B-4E10-AC00-02C784D5EE12}" destId="{814A55C9-6078-4308-B0C1-5539188E5E47}" srcOrd="0" destOrd="0" presId="urn:microsoft.com/office/officeart/2005/8/layout/lProcess2"/>
    <dgm:cxn modelId="{D6505925-FBBF-405E-B0EF-7663E222D470}" type="presParOf" srcId="{3E5BFBC7-E171-4037-9DBD-9677F14CB740}" destId="{417BE22A-87A1-4071-8AA4-4BB5E7B937ED}" srcOrd="1" destOrd="0" presId="urn:microsoft.com/office/officeart/2005/8/layout/lProcess2"/>
    <dgm:cxn modelId="{2C00598F-FC3C-4116-80D8-BD47A0C054AB}" type="presParOf" srcId="{3E5BFBC7-E171-4037-9DBD-9677F14CB740}" destId="{905D27BE-1DE9-4646-A580-63EF7715FBFE}" srcOrd="2" destOrd="0" presId="urn:microsoft.com/office/officeart/2005/8/layout/lProcess2"/>
    <dgm:cxn modelId="{98845CBF-0A14-45B5-9ABB-BCC0C86B7C57}" type="presParOf" srcId="{905D27BE-1DE9-4646-A580-63EF7715FBFE}" destId="{2033256A-FD1C-4477-A6AF-37EE07402D2E}" srcOrd="0" destOrd="0" presId="urn:microsoft.com/office/officeart/2005/8/layout/lProcess2"/>
    <dgm:cxn modelId="{72E5DDF1-D032-4BF9-A4A2-1CF19A11C121}" type="presParOf" srcId="{905D27BE-1DE9-4646-A580-63EF7715FBFE}" destId="{F2291BB0-8E04-4680-98C8-2D73CA3FE86D}" srcOrd="1" destOrd="0" presId="urn:microsoft.com/office/officeart/2005/8/layout/lProcess2"/>
    <dgm:cxn modelId="{30878D01-01E6-4757-A71B-1565493BB7F3}" type="presParOf" srcId="{905D27BE-1DE9-4646-A580-63EF7715FBFE}" destId="{D2AD632D-15CA-493A-8706-D2BD5DBA1929}" srcOrd="2" destOrd="0" presId="urn:microsoft.com/office/officeart/2005/8/layout/lProcess2"/>
    <dgm:cxn modelId="{EFBC7D9C-8044-44BB-A6BC-4ED161D5A141}" type="presParOf" srcId="{D2AD632D-15CA-493A-8706-D2BD5DBA1929}" destId="{B5F3A108-5DD1-4CA5-8FBB-20BFF437A300}" srcOrd="0" destOrd="0" presId="urn:microsoft.com/office/officeart/2005/8/layout/lProcess2"/>
    <dgm:cxn modelId="{2CC6275A-21AA-4BD1-A1B9-2C44D7E836F5}" type="presParOf" srcId="{B5F3A108-5DD1-4CA5-8FBB-20BFF437A300}" destId="{A1A6EE0B-1301-4C2F-94C6-DD60C2E4D3C2}" srcOrd="0" destOrd="0" presId="urn:microsoft.com/office/officeart/2005/8/layout/lProcess2"/>
    <dgm:cxn modelId="{A72D29B2-8028-4D6E-89A2-10065D48CBAB}" type="presParOf" srcId="{3E5BFBC7-E171-4037-9DBD-9677F14CB740}" destId="{24A324B6-1311-4B77-8AD2-BFA2187DF987}" srcOrd="3" destOrd="0" presId="urn:microsoft.com/office/officeart/2005/8/layout/lProcess2"/>
    <dgm:cxn modelId="{375B74EF-E314-4F47-AFE7-885FF6EB9735}" type="presParOf" srcId="{3E5BFBC7-E171-4037-9DBD-9677F14CB740}" destId="{0A138838-FCDF-46EA-80EE-E251FE223EF4}" srcOrd="4" destOrd="0" presId="urn:microsoft.com/office/officeart/2005/8/layout/lProcess2"/>
    <dgm:cxn modelId="{B9E20837-E86D-4882-84F4-0D96377FDC82}" type="presParOf" srcId="{0A138838-FCDF-46EA-80EE-E251FE223EF4}" destId="{F72B6FA3-A98F-42C7-8879-26AD797072B7}" srcOrd="0" destOrd="0" presId="urn:microsoft.com/office/officeart/2005/8/layout/lProcess2"/>
    <dgm:cxn modelId="{C6A1ABDA-FB3A-4B92-8F04-6C7EAC5376C5}" type="presParOf" srcId="{0A138838-FCDF-46EA-80EE-E251FE223EF4}" destId="{F59A253D-169B-40E9-BAA2-6AB72626EDAF}" srcOrd="1" destOrd="0" presId="urn:microsoft.com/office/officeart/2005/8/layout/lProcess2"/>
    <dgm:cxn modelId="{03A55069-AB44-4F06-9B7C-9AF7365476EC}" type="presParOf" srcId="{0A138838-FCDF-46EA-80EE-E251FE223EF4}" destId="{2FA69A19-79CE-48F5-8A6F-153CD9D21910}" srcOrd="2" destOrd="0" presId="urn:microsoft.com/office/officeart/2005/8/layout/lProcess2"/>
    <dgm:cxn modelId="{847848CE-BC4D-49F1-A7C2-DB06028C1266}" type="presParOf" srcId="{2FA69A19-79CE-48F5-8A6F-153CD9D21910}" destId="{79831122-1802-40DA-916B-1116DFB5D72D}" srcOrd="0" destOrd="0" presId="urn:microsoft.com/office/officeart/2005/8/layout/lProcess2"/>
    <dgm:cxn modelId="{1237A110-30B6-494A-BB03-6AE39552FFC5}" type="presParOf" srcId="{79831122-1802-40DA-916B-1116DFB5D72D}" destId="{5EACA1AC-C850-48B0-846B-D68D7D5F227D}" srcOrd="0" destOrd="0" presId="urn:microsoft.com/office/officeart/2005/8/layout/lProcess2"/>
  </dgm:cxnLst>
  <dgm:bg>
    <a:solidFill>
      <a:schemeClr val="tx2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821D2-EB55-4E12-963E-B3BCFACCDC19}">
      <dsp:nvSpPr>
        <dsp:cNvPr id="0" name=""/>
        <dsp:cNvSpPr/>
      </dsp:nvSpPr>
      <dsp:spPr>
        <a:xfrm>
          <a:off x="1056" y="0"/>
          <a:ext cx="1644261" cy="340989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kern="1200" dirty="0">
              <a:solidFill>
                <a:schemeClr val="tx1"/>
              </a:solidFill>
            </a:rPr>
            <a:t>Total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1056" y="1363958"/>
        <a:ext cx="1644261" cy="1363958"/>
      </dsp:txXfrm>
    </dsp:sp>
    <dsp:sp modelId="{9040C461-6E2E-48D5-8144-E82E773DF39F}">
      <dsp:nvSpPr>
        <dsp:cNvPr id="0" name=""/>
        <dsp:cNvSpPr/>
      </dsp:nvSpPr>
      <dsp:spPr>
        <a:xfrm>
          <a:off x="398637" y="318313"/>
          <a:ext cx="696489" cy="9080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18FCB-B3D0-43CE-9ED0-CA7601B69B8E}">
      <dsp:nvSpPr>
        <dsp:cNvPr id="0" name=""/>
        <dsp:cNvSpPr/>
      </dsp:nvSpPr>
      <dsp:spPr>
        <a:xfrm>
          <a:off x="1704577" y="0"/>
          <a:ext cx="1644261" cy="340989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kern="1200" dirty="0">
              <a:solidFill>
                <a:schemeClr val="tx1"/>
              </a:solidFill>
            </a:rPr>
            <a:t>Quality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1704577" y="1363958"/>
        <a:ext cx="1644261" cy="1363958"/>
      </dsp:txXfrm>
    </dsp:sp>
    <dsp:sp modelId="{176751FA-FE2E-4318-B267-DDCAE69AB1FD}">
      <dsp:nvSpPr>
        <dsp:cNvPr id="0" name=""/>
        <dsp:cNvSpPr/>
      </dsp:nvSpPr>
      <dsp:spPr>
        <a:xfrm>
          <a:off x="1949029" y="204593"/>
          <a:ext cx="1135495" cy="11354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D0FCA-37F6-4954-AEC7-D47A309FFBA1}">
      <dsp:nvSpPr>
        <dsp:cNvPr id="0" name=""/>
        <dsp:cNvSpPr/>
      </dsp:nvSpPr>
      <dsp:spPr>
        <a:xfrm>
          <a:off x="3388236" y="0"/>
          <a:ext cx="1644261" cy="34098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kern="1200" dirty="0">
              <a:solidFill>
                <a:schemeClr val="tx1"/>
              </a:solidFill>
            </a:rPr>
            <a:t>Management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3388236" y="1363958"/>
        <a:ext cx="1644261" cy="1363958"/>
      </dsp:txXfrm>
    </dsp:sp>
    <dsp:sp modelId="{926545B3-7C8A-4C47-AD04-7BE29EC9115E}">
      <dsp:nvSpPr>
        <dsp:cNvPr id="0" name=""/>
        <dsp:cNvSpPr/>
      </dsp:nvSpPr>
      <dsp:spPr>
        <a:xfrm>
          <a:off x="3642619" y="204593"/>
          <a:ext cx="1135495" cy="11354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74AD2-3753-49BB-8A42-9AF53BE3678C}">
      <dsp:nvSpPr>
        <dsp:cNvPr id="0" name=""/>
        <dsp:cNvSpPr/>
      </dsp:nvSpPr>
      <dsp:spPr>
        <a:xfrm>
          <a:off x="201342" y="2727916"/>
          <a:ext cx="4630870" cy="51148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D0320-FD30-4F78-B25B-037AEF5C9404}">
      <dsp:nvSpPr>
        <dsp:cNvPr id="0" name=""/>
        <dsp:cNvSpPr/>
      </dsp:nvSpPr>
      <dsp:spPr>
        <a:xfrm>
          <a:off x="0" y="0"/>
          <a:ext cx="10108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68FD8-CE8D-4C1C-8A34-46A2D5347B9E}">
      <dsp:nvSpPr>
        <dsp:cNvPr id="0" name=""/>
        <dsp:cNvSpPr/>
      </dsp:nvSpPr>
      <dsp:spPr>
        <a:xfrm>
          <a:off x="0" y="0"/>
          <a:ext cx="2021613" cy="491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FF0000"/>
              </a:solidFill>
            </a:rPr>
            <a:t>Вероятность реализации риска оценивается по следующей шкале:</a:t>
          </a:r>
        </a:p>
      </dsp:txBody>
      <dsp:txXfrm>
        <a:off x="0" y="0"/>
        <a:ext cx="2021613" cy="4910034"/>
      </dsp:txXfrm>
    </dsp:sp>
    <dsp:sp modelId="{CEB61BDC-D0A3-4B98-8946-1857C67C5226}">
      <dsp:nvSpPr>
        <dsp:cNvPr id="0" name=""/>
        <dsp:cNvSpPr/>
      </dsp:nvSpPr>
      <dsp:spPr>
        <a:xfrm>
          <a:off x="2173234" y="76719"/>
          <a:ext cx="7934831" cy="15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1) </a:t>
          </a:r>
          <a:r>
            <a:rPr lang="ru-RU" sz="2100" b="1" kern="1200" dirty="0">
              <a:solidFill>
                <a:srgbClr val="FF0000"/>
              </a:solidFill>
            </a:rPr>
            <a:t>высокая</a:t>
          </a:r>
          <a:r>
            <a:rPr lang="ru-RU" sz="2100" kern="1200" dirty="0"/>
            <a:t> – риск уже неоднократно реализовывался ранее, есть высокая степень неопределенности относительно вероятности реализации риска или предпосылки, указывающие на то, что риск, скорее всего реализуется в течение года; </a:t>
          </a:r>
        </a:p>
      </dsp:txBody>
      <dsp:txXfrm>
        <a:off x="2173234" y="76719"/>
        <a:ext cx="7934831" cy="1534385"/>
      </dsp:txXfrm>
    </dsp:sp>
    <dsp:sp modelId="{E08236ED-0789-47AA-A20C-A0B427169EA7}">
      <dsp:nvSpPr>
        <dsp:cNvPr id="0" name=""/>
        <dsp:cNvSpPr/>
      </dsp:nvSpPr>
      <dsp:spPr>
        <a:xfrm>
          <a:off x="2021613" y="1611104"/>
          <a:ext cx="8086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67580-0F79-48A0-A725-071A22799A41}">
      <dsp:nvSpPr>
        <dsp:cNvPr id="0" name=""/>
        <dsp:cNvSpPr/>
      </dsp:nvSpPr>
      <dsp:spPr>
        <a:xfrm>
          <a:off x="2173234" y="1687824"/>
          <a:ext cx="7934831" cy="15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2) </a:t>
          </a:r>
          <a:r>
            <a:rPr lang="ru-RU" sz="2100" b="1" kern="1200" dirty="0">
              <a:solidFill>
                <a:srgbClr val="FF0000"/>
              </a:solidFill>
            </a:rPr>
            <a:t>средняя</a:t>
          </a:r>
          <a:r>
            <a:rPr lang="ru-RU" sz="2100" kern="1200" dirty="0"/>
            <a:t> – риск вероятно реализуется в течение года; </a:t>
          </a:r>
        </a:p>
      </dsp:txBody>
      <dsp:txXfrm>
        <a:off x="2173234" y="1687824"/>
        <a:ext cx="7934831" cy="1534385"/>
      </dsp:txXfrm>
    </dsp:sp>
    <dsp:sp modelId="{EE44DEE9-71AB-4374-B241-56D1383D81B8}">
      <dsp:nvSpPr>
        <dsp:cNvPr id="0" name=""/>
        <dsp:cNvSpPr/>
      </dsp:nvSpPr>
      <dsp:spPr>
        <a:xfrm>
          <a:off x="2021613" y="3222209"/>
          <a:ext cx="8086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20322-8945-4577-A04E-C67B63DD9BD3}">
      <dsp:nvSpPr>
        <dsp:cNvPr id="0" name=""/>
        <dsp:cNvSpPr/>
      </dsp:nvSpPr>
      <dsp:spPr>
        <a:xfrm>
          <a:off x="2173234" y="3298929"/>
          <a:ext cx="7934831" cy="15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3) </a:t>
          </a:r>
          <a:r>
            <a:rPr lang="ru-RU" sz="2100" b="1" kern="1200" dirty="0">
              <a:solidFill>
                <a:srgbClr val="FF0000"/>
              </a:solidFill>
            </a:rPr>
            <a:t>низкая</a:t>
          </a:r>
          <a:r>
            <a:rPr lang="ru-RU" sz="2100" kern="1200" dirty="0"/>
            <a:t> – маловероятно, что риск реализуется в течение года.</a:t>
          </a:r>
        </a:p>
      </dsp:txBody>
      <dsp:txXfrm>
        <a:off x="2173234" y="3298929"/>
        <a:ext cx="7934831" cy="1534385"/>
      </dsp:txXfrm>
    </dsp:sp>
    <dsp:sp modelId="{A804DF5F-B13C-48B5-9967-4446B3D2D5B6}">
      <dsp:nvSpPr>
        <dsp:cNvPr id="0" name=""/>
        <dsp:cNvSpPr/>
      </dsp:nvSpPr>
      <dsp:spPr>
        <a:xfrm>
          <a:off x="2021613" y="4833314"/>
          <a:ext cx="8086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9000D-9296-423D-8F56-5AE779473B4E}">
      <dsp:nvSpPr>
        <dsp:cNvPr id="0" name=""/>
        <dsp:cNvSpPr/>
      </dsp:nvSpPr>
      <dsp:spPr>
        <a:xfrm>
          <a:off x="252704" y="678842"/>
          <a:ext cx="1356750" cy="1356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B8FC4-0A84-49AC-8F1A-A7439410A7BC}">
      <dsp:nvSpPr>
        <dsp:cNvPr id="0" name=""/>
        <dsp:cNvSpPr/>
      </dsp:nvSpPr>
      <dsp:spPr>
        <a:xfrm>
          <a:off x="537622" y="963760"/>
          <a:ext cx="786915" cy="7869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2613B-95A4-4E23-85C9-C6BD1ECDFDC6}">
      <dsp:nvSpPr>
        <dsp:cNvPr id="0" name=""/>
        <dsp:cNvSpPr/>
      </dsp:nvSpPr>
      <dsp:spPr>
        <a:xfrm>
          <a:off x="1900188" y="678842"/>
          <a:ext cx="3198055" cy="135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Уклонение от риска - отказ от совершения действий, характеризующихся высоким риском. Применяется в исключительных случаях, когда стоимость воздействия на риск слишком высока</a:t>
          </a:r>
        </a:p>
      </dsp:txBody>
      <dsp:txXfrm>
        <a:off x="1900188" y="678842"/>
        <a:ext cx="3198055" cy="1356750"/>
      </dsp:txXfrm>
    </dsp:sp>
    <dsp:sp modelId="{8EE6CAF2-E149-41EA-8FFA-8B96F0BBC97E}">
      <dsp:nvSpPr>
        <dsp:cNvPr id="0" name=""/>
        <dsp:cNvSpPr/>
      </dsp:nvSpPr>
      <dsp:spPr>
        <a:xfrm>
          <a:off x="5655480" y="678842"/>
          <a:ext cx="1356750" cy="1356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ED2CD-19E7-44EC-94D7-8E066CC5166D}">
      <dsp:nvSpPr>
        <dsp:cNvPr id="0" name=""/>
        <dsp:cNvSpPr/>
      </dsp:nvSpPr>
      <dsp:spPr>
        <a:xfrm>
          <a:off x="5940398" y="963760"/>
          <a:ext cx="786915" cy="7869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D63A9-B384-48D1-A713-5AAD5DAAAE3E}">
      <dsp:nvSpPr>
        <dsp:cNvPr id="0" name=""/>
        <dsp:cNvSpPr/>
      </dsp:nvSpPr>
      <dsp:spPr>
        <a:xfrm>
          <a:off x="7302964" y="678842"/>
          <a:ext cx="3198055" cy="135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Снижение риска – воздействие на риск путем снижения вероятности реализации риска и (или) снижения негативных последствий в случае реализации риска в будущем</a:t>
          </a:r>
        </a:p>
      </dsp:txBody>
      <dsp:txXfrm>
        <a:off x="7302964" y="678842"/>
        <a:ext cx="3198055" cy="1356750"/>
      </dsp:txXfrm>
    </dsp:sp>
    <dsp:sp modelId="{F25B1B93-DC75-4BEB-8880-8D5AA56DC3DB}">
      <dsp:nvSpPr>
        <dsp:cNvPr id="0" name=""/>
        <dsp:cNvSpPr/>
      </dsp:nvSpPr>
      <dsp:spPr>
        <a:xfrm>
          <a:off x="252704" y="2869451"/>
          <a:ext cx="1356750" cy="1356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B13B9-1687-46D7-90E7-2E3A03FCD161}">
      <dsp:nvSpPr>
        <dsp:cNvPr id="0" name=""/>
        <dsp:cNvSpPr/>
      </dsp:nvSpPr>
      <dsp:spPr>
        <a:xfrm>
          <a:off x="537622" y="3154369"/>
          <a:ext cx="786915" cy="7869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19AEA-3360-4D57-B029-46AB4AB95E7B}">
      <dsp:nvSpPr>
        <dsp:cNvPr id="0" name=""/>
        <dsp:cNvSpPr/>
      </dsp:nvSpPr>
      <dsp:spPr>
        <a:xfrm>
          <a:off x="1900188" y="2869451"/>
          <a:ext cx="3198055" cy="135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Перенос (перераспределение) риска – передача или частичная передача риска другой стороне, позволяющая уменьшить негативное влияние на достижение целей AITU</a:t>
          </a:r>
        </a:p>
      </dsp:txBody>
      <dsp:txXfrm>
        <a:off x="1900188" y="2869451"/>
        <a:ext cx="3198055" cy="1356750"/>
      </dsp:txXfrm>
    </dsp:sp>
    <dsp:sp modelId="{9342C05C-8F34-4658-8449-6A320C6EFFE3}">
      <dsp:nvSpPr>
        <dsp:cNvPr id="0" name=""/>
        <dsp:cNvSpPr/>
      </dsp:nvSpPr>
      <dsp:spPr>
        <a:xfrm>
          <a:off x="5655480" y="2869451"/>
          <a:ext cx="1356750" cy="1356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D1AFF-48CC-4E24-8416-CD28968CC9EF}">
      <dsp:nvSpPr>
        <dsp:cNvPr id="0" name=""/>
        <dsp:cNvSpPr/>
      </dsp:nvSpPr>
      <dsp:spPr>
        <a:xfrm>
          <a:off x="5940398" y="3154369"/>
          <a:ext cx="786915" cy="7869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B9CC4-CB92-4E02-990A-8DBF9CE02A32}">
      <dsp:nvSpPr>
        <dsp:cNvPr id="0" name=""/>
        <dsp:cNvSpPr/>
      </dsp:nvSpPr>
      <dsp:spPr>
        <a:xfrm>
          <a:off x="7302964" y="2869451"/>
          <a:ext cx="3198055" cy="135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Принятие риска – допускается возможное наступление неблагоприятных последствий риска с определением конкретных источников покрытия ущерба от таких последствий</a:t>
          </a:r>
        </a:p>
      </dsp:txBody>
      <dsp:txXfrm>
        <a:off x="7302964" y="2869451"/>
        <a:ext cx="3198055" cy="1356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1DBD0-9F2A-4949-BE36-A294185DF71A}">
      <dsp:nvSpPr>
        <dsp:cNvPr id="0" name=""/>
        <dsp:cNvSpPr/>
      </dsp:nvSpPr>
      <dsp:spPr>
        <a:xfrm>
          <a:off x="26" y="1697"/>
          <a:ext cx="5519542" cy="1074865"/>
        </a:xfrm>
        <a:prstGeom prst="roundRect">
          <a:avLst>
            <a:gd name="adj" fmla="val 10000"/>
          </a:avLst>
        </a:prstGeom>
        <a:solidFill>
          <a:srgbClr val="0063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effectLst/>
              <a:latin typeface="+mj-lt"/>
              <a:ea typeface="Aptos" panose="020B0004020202020204" pitchFamily="34" charset="0"/>
            </a:rPr>
            <a:t>Инструменты </a:t>
          </a:r>
          <a:r>
            <a:rPr lang="ru-RU" sz="1800" kern="1200" dirty="0">
              <a:effectLst/>
              <a:latin typeface="+mj-lt"/>
              <a:ea typeface="Aptos" panose="020B0004020202020204" pitchFamily="34" charset="0"/>
            </a:rPr>
            <a:t>TQM</a:t>
          </a:r>
          <a:endParaRPr lang="ru-RU" sz="1800" kern="1200" dirty="0"/>
        </a:p>
      </dsp:txBody>
      <dsp:txXfrm>
        <a:off x="31508" y="33179"/>
        <a:ext cx="5456578" cy="1011901"/>
      </dsp:txXfrm>
    </dsp:sp>
    <dsp:sp modelId="{65623186-98C1-4287-9AFC-7C4B0B315042}">
      <dsp:nvSpPr>
        <dsp:cNvPr id="0" name=""/>
        <dsp:cNvSpPr/>
      </dsp:nvSpPr>
      <dsp:spPr>
        <a:xfrm>
          <a:off x="26" y="1270353"/>
          <a:ext cx="859741" cy="2137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PDCA</a:t>
          </a:r>
          <a:endParaRPr lang="ru-RU" sz="1800" kern="1200" dirty="0"/>
        </a:p>
      </dsp:txBody>
      <dsp:txXfrm>
        <a:off x="25207" y="1295534"/>
        <a:ext cx="809379" cy="2087482"/>
      </dsp:txXfrm>
    </dsp:sp>
    <dsp:sp modelId="{306030AF-93EB-4C35-AA6E-8BBB9ABCA3A6}">
      <dsp:nvSpPr>
        <dsp:cNvPr id="0" name=""/>
        <dsp:cNvSpPr/>
      </dsp:nvSpPr>
      <dsp:spPr>
        <a:xfrm>
          <a:off x="931987" y="1270353"/>
          <a:ext cx="859741" cy="2137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Аудит</a:t>
          </a:r>
          <a:endParaRPr lang="ru-RU" sz="1800" kern="1200" dirty="0"/>
        </a:p>
      </dsp:txBody>
      <dsp:txXfrm>
        <a:off x="957168" y="1295534"/>
        <a:ext cx="809379" cy="2087482"/>
      </dsp:txXfrm>
    </dsp:sp>
    <dsp:sp modelId="{12B07429-5D4A-47DB-93D0-F1F2BEE2240C}">
      <dsp:nvSpPr>
        <dsp:cNvPr id="0" name=""/>
        <dsp:cNvSpPr/>
      </dsp:nvSpPr>
      <dsp:spPr>
        <a:xfrm>
          <a:off x="1863947" y="1270353"/>
          <a:ext cx="859741" cy="2137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карты процессов</a:t>
          </a:r>
          <a:endParaRPr lang="ru-RU" sz="1600" kern="1200" dirty="0"/>
        </a:p>
      </dsp:txBody>
      <dsp:txXfrm>
        <a:off x="1889128" y="1295534"/>
        <a:ext cx="809379" cy="2087482"/>
      </dsp:txXfrm>
    </dsp:sp>
    <dsp:sp modelId="{D779C272-B1B2-4D72-A5E5-E90E720921D6}">
      <dsp:nvSpPr>
        <dsp:cNvPr id="0" name=""/>
        <dsp:cNvSpPr/>
      </dsp:nvSpPr>
      <dsp:spPr>
        <a:xfrm>
          <a:off x="2795907" y="1270353"/>
          <a:ext cx="859741" cy="2137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Диаграмма</a:t>
          </a:r>
          <a:endParaRPr lang="ru-RU" sz="1600" kern="1200" dirty="0"/>
        </a:p>
      </dsp:txBody>
      <dsp:txXfrm>
        <a:off x="2821088" y="1295534"/>
        <a:ext cx="809379" cy="2087482"/>
      </dsp:txXfrm>
    </dsp:sp>
    <dsp:sp modelId="{9959B4C0-3D52-479D-8CE7-9AB3295FA697}">
      <dsp:nvSpPr>
        <dsp:cNvPr id="0" name=""/>
        <dsp:cNvSpPr/>
      </dsp:nvSpPr>
      <dsp:spPr>
        <a:xfrm>
          <a:off x="3727867" y="1270353"/>
          <a:ext cx="859741" cy="2137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SWOT-анализ</a:t>
          </a:r>
          <a:endParaRPr lang="ru-RU" sz="1800" kern="1200" dirty="0"/>
        </a:p>
      </dsp:txBody>
      <dsp:txXfrm>
        <a:off x="3753048" y="1295534"/>
        <a:ext cx="809379" cy="2087482"/>
      </dsp:txXfrm>
    </dsp:sp>
    <dsp:sp modelId="{D8B8AA0D-B35B-4D9F-A5C3-5CC821B737BC}">
      <dsp:nvSpPr>
        <dsp:cNvPr id="0" name=""/>
        <dsp:cNvSpPr/>
      </dsp:nvSpPr>
      <dsp:spPr>
        <a:xfrm>
          <a:off x="4659827" y="1270353"/>
          <a:ext cx="859741" cy="2137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</a:t>
          </a:r>
          <a:endParaRPr lang="ru-RU" sz="1600" kern="1200" dirty="0"/>
        </a:p>
      </dsp:txBody>
      <dsp:txXfrm>
        <a:off x="4685008" y="1295534"/>
        <a:ext cx="809379" cy="2087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C87BF-5FB2-49FF-AA6E-7114B2DB2033}">
      <dsp:nvSpPr>
        <dsp:cNvPr id="0" name=""/>
        <dsp:cNvSpPr/>
      </dsp:nvSpPr>
      <dsp:spPr>
        <a:xfrm>
          <a:off x="909826" y="0"/>
          <a:ext cx="1815452" cy="1139613"/>
        </a:xfrm>
        <a:prstGeom prst="rightArrow">
          <a:avLst>
            <a:gd name="adj1" fmla="val 7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Контроль качества</a:t>
          </a:r>
        </a:p>
      </dsp:txBody>
      <dsp:txXfrm>
        <a:off x="1363689" y="170942"/>
        <a:ext cx="962724" cy="797729"/>
      </dsp:txXfrm>
    </dsp:sp>
    <dsp:sp modelId="{49FF406A-CCC7-4498-B10F-67EB272333DB}">
      <dsp:nvSpPr>
        <dsp:cNvPr id="0" name=""/>
        <dsp:cNvSpPr/>
      </dsp:nvSpPr>
      <dsp:spPr>
        <a:xfrm>
          <a:off x="637763" y="217750"/>
          <a:ext cx="738106" cy="65185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QC</a:t>
          </a:r>
          <a:endParaRPr lang="ru-RU" sz="2400" kern="1200" dirty="0"/>
        </a:p>
      </dsp:txBody>
      <dsp:txXfrm>
        <a:off x="745856" y="313212"/>
        <a:ext cx="521920" cy="460934"/>
      </dsp:txXfrm>
    </dsp:sp>
    <dsp:sp modelId="{224A80E6-90CC-4D64-AE2B-5152FBA874D1}">
      <dsp:nvSpPr>
        <dsp:cNvPr id="0" name=""/>
        <dsp:cNvSpPr/>
      </dsp:nvSpPr>
      <dsp:spPr>
        <a:xfrm>
          <a:off x="2827077" y="0"/>
          <a:ext cx="2219669" cy="1139613"/>
        </a:xfrm>
        <a:prstGeom prst="rightArrow">
          <a:avLst>
            <a:gd name="adj1" fmla="val 70000"/>
            <a:gd name="adj2" fmla="val 5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Обеспечение качества</a:t>
          </a:r>
        </a:p>
      </dsp:txBody>
      <dsp:txXfrm>
        <a:off x="3381994" y="170942"/>
        <a:ext cx="1265887" cy="797729"/>
      </dsp:txXfrm>
    </dsp:sp>
    <dsp:sp modelId="{13C4ED1D-F077-4959-A34F-27F8E8CBCFA8}">
      <dsp:nvSpPr>
        <dsp:cNvPr id="0" name=""/>
        <dsp:cNvSpPr/>
      </dsp:nvSpPr>
      <dsp:spPr>
        <a:xfrm>
          <a:off x="2760952" y="243877"/>
          <a:ext cx="706301" cy="65185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QA</a:t>
          </a:r>
          <a:endParaRPr lang="ru-RU" sz="2400" kern="1200" dirty="0"/>
        </a:p>
      </dsp:txBody>
      <dsp:txXfrm>
        <a:off x="2864387" y="339339"/>
        <a:ext cx="499431" cy="460934"/>
      </dsp:txXfrm>
    </dsp:sp>
    <dsp:sp modelId="{A5F56EF7-F396-477F-A2F2-0E4D7FB980BF}">
      <dsp:nvSpPr>
        <dsp:cNvPr id="0" name=""/>
        <dsp:cNvSpPr/>
      </dsp:nvSpPr>
      <dsp:spPr>
        <a:xfrm>
          <a:off x="5148545" y="0"/>
          <a:ext cx="2182813" cy="1139613"/>
        </a:xfrm>
        <a:prstGeom prst="rightArrow">
          <a:avLst>
            <a:gd name="adj1" fmla="val 70000"/>
            <a:gd name="adj2" fmla="val 5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Улучшение качества</a:t>
          </a:r>
        </a:p>
      </dsp:txBody>
      <dsp:txXfrm>
        <a:off x="5694248" y="170942"/>
        <a:ext cx="1238245" cy="797729"/>
      </dsp:txXfrm>
    </dsp:sp>
    <dsp:sp modelId="{B43C0712-F6E9-46B7-BCBD-EEE0A175F9E0}">
      <dsp:nvSpPr>
        <dsp:cNvPr id="0" name=""/>
        <dsp:cNvSpPr/>
      </dsp:nvSpPr>
      <dsp:spPr>
        <a:xfrm>
          <a:off x="5061867" y="226459"/>
          <a:ext cx="651858" cy="65185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QE</a:t>
          </a:r>
          <a:endParaRPr lang="ru-RU" sz="2400" kern="1200" dirty="0"/>
        </a:p>
      </dsp:txBody>
      <dsp:txXfrm>
        <a:off x="5157329" y="321921"/>
        <a:ext cx="460934" cy="460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1DDA2-E38A-4539-86CD-75C63208BC7D}">
      <dsp:nvSpPr>
        <dsp:cNvPr id="0" name=""/>
        <dsp:cNvSpPr/>
      </dsp:nvSpPr>
      <dsp:spPr>
        <a:xfrm rot="16200000">
          <a:off x="459992" y="-459992"/>
          <a:ext cx="1521273" cy="244125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Дорожная карта</a:t>
          </a:r>
        </a:p>
      </dsp:txBody>
      <dsp:txXfrm rot="5400000">
        <a:off x="0" y="0"/>
        <a:ext cx="2441258" cy="1140955"/>
      </dsp:txXfrm>
    </dsp:sp>
    <dsp:sp modelId="{E2236372-4575-41FE-B4B0-5CE509654831}">
      <dsp:nvSpPr>
        <dsp:cNvPr id="0" name=""/>
        <dsp:cNvSpPr/>
      </dsp:nvSpPr>
      <dsp:spPr>
        <a:xfrm>
          <a:off x="2441258" y="9492"/>
          <a:ext cx="2441258" cy="152127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+mn-lt"/>
            </a:rPr>
            <a:t>Карта реагирования</a:t>
          </a:r>
        </a:p>
      </dsp:txBody>
      <dsp:txXfrm>
        <a:off x="2441258" y="9492"/>
        <a:ext cx="2441258" cy="1140955"/>
      </dsp:txXfrm>
    </dsp:sp>
    <dsp:sp modelId="{1D5C66E1-AE0C-429C-9754-62F427ABD87C}">
      <dsp:nvSpPr>
        <dsp:cNvPr id="0" name=""/>
        <dsp:cNvSpPr/>
      </dsp:nvSpPr>
      <dsp:spPr>
        <a:xfrm rot="10800000">
          <a:off x="0" y="1521273"/>
          <a:ext cx="2441258" cy="152127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n-lt"/>
            </a:rPr>
            <a:t>Аудит</a:t>
          </a:r>
        </a:p>
      </dsp:txBody>
      <dsp:txXfrm rot="10800000">
        <a:off x="0" y="1901591"/>
        <a:ext cx="2441258" cy="1140955"/>
      </dsp:txXfrm>
    </dsp:sp>
    <dsp:sp modelId="{B5BE23AE-E0A6-4452-A860-8FD5D25B83C5}">
      <dsp:nvSpPr>
        <dsp:cNvPr id="0" name=""/>
        <dsp:cNvSpPr/>
      </dsp:nvSpPr>
      <dsp:spPr>
        <a:xfrm rot="5400000">
          <a:off x="2901251" y="1061280"/>
          <a:ext cx="1521273" cy="244125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Экспертиза</a:t>
          </a:r>
        </a:p>
      </dsp:txBody>
      <dsp:txXfrm rot="-5400000">
        <a:off x="2441259" y="1901590"/>
        <a:ext cx="2441258" cy="1140955"/>
      </dsp:txXfrm>
    </dsp:sp>
    <dsp:sp modelId="{801F8FC3-641F-4FC4-8D80-95B64D86DDDF}">
      <dsp:nvSpPr>
        <dsp:cNvPr id="0" name=""/>
        <dsp:cNvSpPr/>
      </dsp:nvSpPr>
      <dsp:spPr>
        <a:xfrm>
          <a:off x="1702158" y="1140232"/>
          <a:ext cx="1464755" cy="76063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PDCA</a:t>
          </a:r>
          <a:endParaRPr lang="ru-RU" sz="2400" kern="1200" dirty="0">
            <a:latin typeface="+mn-lt"/>
          </a:endParaRPr>
        </a:p>
      </dsp:txBody>
      <dsp:txXfrm>
        <a:off x="1739289" y="1177363"/>
        <a:ext cx="1390493" cy="686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7A569-C59E-4367-B237-B16C56F3F257}">
      <dsp:nvSpPr>
        <dsp:cNvPr id="0" name=""/>
        <dsp:cNvSpPr/>
      </dsp:nvSpPr>
      <dsp:spPr>
        <a:xfrm>
          <a:off x="2496039" y="1416"/>
          <a:ext cx="1922855" cy="870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Операционные риски</a:t>
          </a:r>
        </a:p>
      </dsp:txBody>
      <dsp:txXfrm>
        <a:off x="2538519" y="43896"/>
        <a:ext cx="1837895" cy="785243"/>
      </dsp:txXfrm>
    </dsp:sp>
    <dsp:sp modelId="{79965290-3124-49D2-8E3B-4CA5F26ECD36}">
      <dsp:nvSpPr>
        <dsp:cNvPr id="0" name=""/>
        <dsp:cNvSpPr/>
      </dsp:nvSpPr>
      <dsp:spPr>
        <a:xfrm>
          <a:off x="1407344" y="436517"/>
          <a:ext cx="4100246" cy="4100246"/>
        </a:xfrm>
        <a:custGeom>
          <a:avLst/>
          <a:gdLst/>
          <a:ahLst/>
          <a:cxnLst/>
          <a:rect l="0" t="0" r="0" b="0"/>
          <a:pathLst>
            <a:path>
              <a:moveTo>
                <a:pt x="3016779" y="242201"/>
              </a:moveTo>
              <a:arcTo wR="2050123" hR="2050123" stAng="17887947" swAng="9771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3667B-B3E4-47CE-AEDE-CE170D45F50C}">
      <dsp:nvSpPr>
        <dsp:cNvPr id="0" name=""/>
        <dsp:cNvSpPr/>
      </dsp:nvSpPr>
      <dsp:spPr>
        <a:xfrm>
          <a:off x="4230290" y="1026477"/>
          <a:ext cx="2005270" cy="870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Технологические риски</a:t>
          </a:r>
        </a:p>
      </dsp:txBody>
      <dsp:txXfrm>
        <a:off x="4272770" y="1068957"/>
        <a:ext cx="1920310" cy="785243"/>
      </dsp:txXfrm>
    </dsp:sp>
    <dsp:sp modelId="{27805D8E-9887-47A6-97CE-61B0613118E5}">
      <dsp:nvSpPr>
        <dsp:cNvPr id="0" name=""/>
        <dsp:cNvSpPr/>
      </dsp:nvSpPr>
      <dsp:spPr>
        <a:xfrm>
          <a:off x="1407344" y="436517"/>
          <a:ext cx="4100246" cy="4100246"/>
        </a:xfrm>
        <a:custGeom>
          <a:avLst/>
          <a:gdLst/>
          <a:ahLst/>
          <a:cxnLst/>
          <a:rect l="0" t="0" r="0" b="0"/>
          <a:pathLst>
            <a:path>
              <a:moveTo>
                <a:pt x="4016889" y="1471473"/>
              </a:moveTo>
              <a:arcTo wR="2050123" hR="2050123" stAng="20616323" swAng="19673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081CD-6698-4EF6-A0F6-C2F472D0C7BA}">
      <dsp:nvSpPr>
        <dsp:cNvPr id="0" name=""/>
        <dsp:cNvSpPr/>
      </dsp:nvSpPr>
      <dsp:spPr>
        <a:xfrm>
          <a:off x="4439547" y="3076600"/>
          <a:ext cx="1586756" cy="870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Материально-технические риски</a:t>
          </a:r>
        </a:p>
      </dsp:txBody>
      <dsp:txXfrm>
        <a:off x="4482027" y="3119080"/>
        <a:ext cx="1501796" cy="785243"/>
      </dsp:txXfrm>
    </dsp:sp>
    <dsp:sp modelId="{43126223-CACC-4EFB-B3C0-D3D47671B8E2}">
      <dsp:nvSpPr>
        <dsp:cNvPr id="0" name=""/>
        <dsp:cNvSpPr/>
      </dsp:nvSpPr>
      <dsp:spPr>
        <a:xfrm>
          <a:off x="1407344" y="436517"/>
          <a:ext cx="4100246" cy="4100246"/>
        </a:xfrm>
        <a:custGeom>
          <a:avLst/>
          <a:gdLst/>
          <a:ahLst/>
          <a:cxnLst/>
          <a:rect l="0" t="0" r="0" b="0"/>
          <a:pathLst>
            <a:path>
              <a:moveTo>
                <a:pt x="3483806" y="3515577"/>
              </a:moveTo>
              <a:arcTo wR="2050123" hR="2050123" stAng="2737672" swAng="12482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08F2B-52F3-425A-86BF-BE33220396B5}">
      <dsp:nvSpPr>
        <dsp:cNvPr id="0" name=""/>
        <dsp:cNvSpPr/>
      </dsp:nvSpPr>
      <dsp:spPr>
        <a:xfrm>
          <a:off x="2644683" y="4101662"/>
          <a:ext cx="1625567" cy="870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риски</a:t>
          </a:r>
        </a:p>
      </dsp:txBody>
      <dsp:txXfrm>
        <a:off x="2687163" y="4144142"/>
        <a:ext cx="1540607" cy="785243"/>
      </dsp:txXfrm>
    </dsp:sp>
    <dsp:sp modelId="{8EE86D39-D912-45C3-B45B-752A57BCBA4F}">
      <dsp:nvSpPr>
        <dsp:cNvPr id="0" name=""/>
        <dsp:cNvSpPr/>
      </dsp:nvSpPr>
      <dsp:spPr>
        <a:xfrm>
          <a:off x="1407344" y="436517"/>
          <a:ext cx="4100246" cy="4100246"/>
        </a:xfrm>
        <a:custGeom>
          <a:avLst/>
          <a:gdLst/>
          <a:ahLst/>
          <a:cxnLst/>
          <a:rect l="0" t="0" r="0" b="0"/>
          <a:pathLst>
            <a:path>
              <a:moveTo>
                <a:pt x="1230412" y="3929239"/>
              </a:moveTo>
              <a:arcTo wR="2050123" hR="2050123" stAng="6814072" swAng="12482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6B18B-B51F-4B27-B8A1-D4CC16646404}">
      <dsp:nvSpPr>
        <dsp:cNvPr id="0" name=""/>
        <dsp:cNvSpPr/>
      </dsp:nvSpPr>
      <dsp:spPr>
        <a:xfrm>
          <a:off x="812795" y="3076600"/>
          <a:ext cx="1738425" cy="870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Юридические риски</a:t>
          </a:r>
        </a:p>
      </dsp:txBody>
      <dsp:txXfrm>
        <a:off x="855275" y="3119080"/>
        <a:ext cx="1653465" cy="785243"/>
      </dsp:txXfrm>
    </dsp:sp>
    <dsp:sp modelId="{76931289-C8AB-4E51-91B8-FAB7A978C7C7}">
      <dsp:nvSpPr>
        <dsp:cNvPr id="0" name=""/>
        <dsp:cNvSpPr/>
      </dsp:nvSpPr>
      <dsp:spPr>
        <a:xfrm>
          <a:off x="1407344" y="436517"/>
          <a:ext cx="4100246" cy="4100246"/>
        </a:xfrm>
        <a:custGeom>
          <a:avLst/>
          <a:gdLst/>
          <a:ahLst/>
          <a:cxnLst/>
          <a:rect l="0" t="0" r="0" b="0"/>
          <a:pathLst>
            <a:path>
              <a:moveTo>
                <a:pt x="83356" y="2628772"/>
              </a:moveTo>
              <a:arcTo wR="2050123" hR="2050123" stAng="9816323" swAng="19673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07F2F-B6C1-401A-834A-9A0020BAAB89}">
      <dsp:nvSpPr>
        <dsp:cNvPr id="0" name=""/>
        <dsp:cNvSpPr/>
      </dsp:nvSpPr>
      <dsp:spPr>
        <a:xfrm>
          <a:off x="1012621" y="1026477"/>
          <a:ext cx="1338774" cy="870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Кадровые риски</a:t>
          </a:r>
        </a:p>
      </dsp:txBody>
      <dsp:txXfrm>
        <a:off x="1055101" y="1068957"/>
        <a:ext cx="1253814" cy="785243"/>
      </dsp:txXfrm>
    </dsp:sp>
    <dsp:sp modelId="{28B9A9B9-B590-4193-8903-5C75743DD434}">
      <dsp:nvSpPr>
        <dsp:cNvPr id="0" name=""/>
        <dsp:cNvSpPr/>
      </dsp:nvSpPr>
      <dsp:spPr>
        <a:xfrm>
          <a:off x="1407344" y="436517"/>
          <a:ext cx="4100246" cy="4100246"/>
        </a:xfrm>
        <a:custGeom>
          <a:avLst/>
          <a:gdLst/>
          <a:ahLst/>
          <a:cxnLst/>
          <a:rect l="0" t="0" r="0" b="0"/>
          <a:pathLst>
            <a:path>
              <a:moveTo>
                <a:pt x="615277" y="585806"/>
              </a:moveTo>
              <a:arcTo wR="2050123" hR="2050123" stAng="13534944" swAng="9771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1161B-B387-4484-BF89-484B234B028B}">
      <dsp:nvSpPr>
        <dsp:cNvPr id="0" name=""/>
        <dsp:cNvSpPr/>
      </dsp:nvSpPr>
      <dsp:spPr>
        <a:xfrm>
          <a:off x="828717" y="0"/>
          <a:ext cx="9392126" cy="13601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DC9EF-3B9F-4B09-9B68-B3A59B1D9F32}">
      <dsp:nvSpPr>
        <dsp:cNvPr id="0" name=""/>
        <dsp:cNvSpPr/>
      </dsp:nvSpPr>
      <dsp:spPr>
        <a:xfrm>
          <a:off x="7480" y="408042"/>
          <a:ext cx="1809750" cy="544056"/>
        </a:xfrm>
        <a:prstGeom prst="roundRect">
          <a:avLst/>
        </a:prstGeom>
        <a:solidFill>
          <a:srgbClr val="FFF4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solidFill>
                <a:schemeClr val="tx1"/>
              </a:solidFill>
            </a:rPr>
            <a:t>Выявление рисков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4039" y="434601"/>
        <a:ext cx="1756632" cy="490938"/>
      </dsp:txXfrm>
    </dsp:sp>
    <dsp:sp modelId="{BF850D99-5533-4C5C-B836-917EAE9F8026}">
      <dsp:nvSpPr>
        <dsp:cNvPr id="0" name=""/>
        <dsp:cNvSpPr/>
      </dsp:nvSpPr>
      <dsp:spPr>
        <a:xfrm>
          <a:off x="1972075" y="408042"/>
          <a:ext cx="1319868" cy="544056"/>
        </a:xfrm>
        <a:prstGeom prst="roundRect">
          <a:avLst/>
        </a:prstGeom>
        <a:solidFill>
          <a:srgbClr val="FFF4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Оценка рисков</a:t>
          </a:r>
        </a:p>
      </dsp:txBody>
      <dsp:txXfrm>
        <a:off x="1998634" y="434601"/>
        <a:ext cx="1266750" cy="490938"/>
      </dsp:txXfrm>
    </dsp:sp>
    <dsp:sp modelId="{65BCC5B5-7ABD-45A7-937F-E92FFFDA328C}">
      <dsp:nvSpPr>
        <dsp:cNvPr id="0" name=""/>
        <dsp:cNvSpPr/>
      </dsp:nvSpPr>
      <dsp:spPr>
        <a:xfrm>
          <a:off x="3446789" y="408042"/>
          <a:ext cx="3666101" cy="544056"/>
        </a:xfrm>
        <a:prstGeom prst="roundRect">
          <a:avLst/>
        </a:prstGeom>
        <a:solidFill>
          <a:srgbClr val="FFF4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Разработка и внедрение мероприятий по управлению рисками</a:t>
          </a:r>
        </a:p>
      </dsp:txBody>
      <dsp:txXfrm>
        <a:off x="3473348" y="434601"/>
        <a:ext cx="3612983" cy="490938"/>
      </dsp:txXfrm>
    </dsp:sp>
    <dsp:sp modelId="{64464DEE-EC71-464F-804B-B2EF2C1CB771}">
      <dsp:nvSpPr>
        <dsp:cNvPr id="0" name=""/>
        <dsp:cNvSpPr/>
      </dsp:nvSpPr>
      <dsp:spPr>
        <a:xfrm>
          <a:off x="7267735" y="408042"/>
          <a:ext cx="1809750" cy="544056"/>
        </a:xfrm>
        <a:prstGeom prst="roundRect">
          <a:avLst/>
        </a:prstGeom>
        <a:solidFill>
          <a:srgbClr val="FFF4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Мониторинг рисков</a:t>
          </a:r>
        </a:p>
      </dsp:txBody>
      <dsp:txXfrm>
        <a:off x="7294294" y="434601"/>
        <a:ext cx="1756632" cy="490938"/>
      </dsp:txXfrm>
    </dsp:sp>
    <dsp:sp modelId="{FA4708C0-E47A-4F85-B8EB-169B62A7CA2B}">
      <dsp:nvSpPr>
        <dsp:cNvPr id="0" name=""/>
        <dsp:cNvSpPr/>
      </dsp:nvSpPr>
      <dsp:spPr>
        <a:xfrm>
          <a:off x="9232330" y="408042"/>
          <a:ext cx="1809750" cy="544056"/>
        </a:xfrm>
        <a:prstGeom prst="roundRect">
          <a:avLst/>
        </a:prstGeom>
        <a:solidFill>
          <a:srgbClr val="FFF4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Отчетность о рисках</a:t>
          </a:r>
        </a:p>
      </dsp:txBody>
      <dsp:txXfrm>
        <a:off x="9258889" y="434601"/>
        <a:ext cx="1756632" cy="490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96CAA-6310-400D-944C-840517A79B9C}">
      <dsp:nvSpPr>
        <dsp:cNvPr id="0" name=""/>
        <dsp:cNvSpPr/>
      </dsp:nvSpPr>
      <dsp:spPr>
        <a:xfrm>
          <a:off x="0" y="0"/>
          <a:ext cx="6958227" cy="89768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оперативное планирование</a:t>
          </a:r>
        </a:p>
      </dsp:txBody>
      <dsp:txXfrm>
        <a:off x="1481414" y="0"/>
        <a:ext cx="5476812" cy="897686"/>
      </dsp:txXfrm>
    </dsp:sp>
    <dsp:sp modelId="{3D70DE7F-8349-4658-AC55-D16933F094BA}">
      <dsp:nvSpPr>
        <dsp:cNvPr id="0" name=""/>
        <dsp:cNvSpPr/>
      </dsp:nvSpPr>
      <dsp:spPr>
        <a:xfrm>
          <a:off x="89768" y="89768"/>
          <a:ext cx="1391645" cy="718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37864-F094-442B-ADF0-0ADA0E19AB5D}">
      <dsp:nvSpPr>
        <dsp:cNvPr id="0" name=""/>
        <dsp:cNvSpPr/>
      </dsp:nvSpPr>
      <dsp:spPr>
        <a:xfrm>
          <a:off x="0" y="987455"/>
          <a:ext cx="6958227" cy="89768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совещание, на котором обсуждаются вопросы планирования и бюджетирования на год</a:t>
          </a:r>
        </a:p>
      </dsp:txBody>
      <dsp:txXfrm>
        <a:off x="1481414" y="987455"/>
        <a:ext cx="5476812" cy="897686"/>
      </dsp:txXfrm>
    </dsp:sp>
    <dsp:sp modelId="{DBF84263-90F2-4815-9DE3-3909B348597E}">
      <dsp:nvSpPr>
        <dsp:cNvPr id="0" name=""/>
        <dsp:cNvSpPr/>
      </dsp:nvSpPr>
      <dsp:spPr>
        <a:xfrm>
          <a:off x="89768" y="1077224"/>
          <a:ext cx="1391645" cy="718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35967-D1FA-429E-A358-DBA497A06277}">
      <dsp:nvSpPr>
        <dsp:cNvPr id="0" name=""/>
        <dsp:cNvSpPr/>
      </dsp:nvSpPr>
      <dsp:spPr>
        <a:xfrm>
          <a:off x="0" y="1974911"/>
          <a:ext cx="6958227" cy="89768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отдельное рабочее совещание, посвященное выявлению рисков</a:t>
          </a:r>
        </a:p>
      </dsp:txBody>
      <dsp:txXfrm>
        <a:off x="1481414" y="1974911"/>
        <a:ext cx="5476812" cy="897686"/>
      </dsp:txXfrm>
    </dsp:sp>
    <dsp:sp modelId="{E4415A25-F40F-40BF-8C86-7DB9AAEEC703}">
      <dsp:nvSpPr>
        <dsp:cNvPr id="0" name=""/>
        <dsp:cNvSpPr/>
      </dsp:nvSpPr>
      <dsp:spPr>
        <a:xfrm>
          <a:off x="89768" y="2064680"/>
          <a:ext cx="1391645" cy="718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6B047-0751-4FB5-AEB0-C6517CFE5931}">
      <dsp:nvSpPr>
        <dsp:cNvPr id="0" name=""/>
        <dsp:cNvSpPr/>
      </dsp:nvSpPr>
      <dsp:spPr>
        <a:xfrm>
          <a:off x="0" y="2962366"/>
          <a:ext cx="6958227" cy="89768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интервью с руководителями структурных подразделений</a:t>
          </a:r>
        </a:p>
      </dsp:txBody>
      <dsp:txXfrm>
        <a:off x="1481414" y="2962366"/>
        <a:ext cx="5476812" cy="897686"/>
      </dsp:txXfrm>
    </dsp:sp>
    <dsp:sp modelId="{EA230578-401F-44C8-91C3-4E5D9C9CFFC8}">
      <dsp:nvSpPr>
        <dsp:cNvPr id="0" name=""/>
        <dsp:cNvSpPr/>
      </dsp:nvSpPr>
      <dsp:spPr>
        <a:xfrm>
          <a:off x="89768" y="3052135"/>
          <a:ext cx="1391645" cy="718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CA83B-A294-49C5-91DC-42C2BBAA47E1}">
      <dsp:nvSpPr>
        <dsp:cNvPr id="0" name=""/>
        <dsp:cNvSpPr/>
      </dsp:nvSpPr>
      <dsp:spPr>
        <a:xfrm rot="16200000">
          <a:off x="-187856" y="305593"/>
          <a:ext cx="2161377" cy="194955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коллективно</a:t>
          </a:r>
        </a:p>
      </dsp:txBody>
      <dsp:txXfrm rot="5400000">
        <a:off x="-81943" y="740024"/>
        <a:ext cx="1608380" cy="1080689"/>
      </dsp:txXfrm>
    </dsp:sp>
    <dsp:sp modelId="{F070ED01-588E-4914-A81A-0756C95C7B3A}">
      <dsp:nvSpPr>
        <dsp:cNvPr id="0" name=""/>
        <dsp:cNvSpPr/>
      </dsp:nvSpPr>
      <dsp:spPr>
        <a:xfrm rot="5400000">
          <a:off x="1722886" y="289816"/>
          <a:ext cx="2215973" cy="1981107"/>
        </a:xfrm>
        <a:prstGeom prst="downArrow">
          <a:avLst>
            <a:gd name="adj1" fmla="val 50000"/>
            <a:gd name="adj2" fmla="val 35000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индивидуально</a:t>
          </a:r>
        </a:p>
      </dsp:txBody>
      <dsp:txXfrm rot="-5400000">
        <a:off x="2187013" y="726376"/>
        <a:ext cx="1634413" cy="11079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35D65-5C12-473E-976D-D2A7501DF47E}">
      <dsp:nvSpPr>
        <dsp:cNvPr id="0" name=""/>
        <dsp:cNvSpPr/>
      </dsp:nvSpPr>
      <dsp:spPr>
        <a:xfrm>
          <a:off x="741" y="0"/>
          <a:ext cx="1928027" cy="45121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высокий</a:t>
          </a:r>
        </a:p>
      </dsp:txBody>
      <dsp:txXfrm>
        <a:off x="741" y="0"/>
        <a:ext cx="1928027" cy="1353630"/>
      </dsp:txXfrm>
    </dsp:sp>
    <dsp:sp modelId="{814A55C9-6078-4308-B0C1-5539188E5E47}">
      <dsp:nvSpPr>
        <dsp:cNvPr id="0" name=""/>
        <dsp:cNvSpPr/>
      </dsp:nvSpPr>
      <dsp:spPr>
        <a:xfrm>
          <a:off x="193544" y="1353630"/>
          <a:ext cx="1542422" cy="2932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реализация риска может привести к значительному </a:t>
          </a:r>
          <a:r>
            <a:rPr lang="ru-RU" sz="1800" kern="1200" dirty="0" err="1"/>
            <a:t>репутационному</a:t>
          </a:r>
          <a:r>
            <a:rPr lang="ru-RU" sz="1800" kern="1200" dirty="0"/>
            <a:t> ущербу</a:t>
          </a:r>
        </a:p>
      </dsp:txBody>
      <dsp:txXfrm>
        <a:off x="238720" y="1398806"/>
        <a:ext cx="1452070" cy="2842514"/>
      </dsp:txXfrm>
    </dsp:sp>
    <dsp:sp modelId="{2033256A-FD1C-4477-A6AF-37EE07402D2E}">
      <dsp:nvSpPr>
        <dsp:cNvPr id="0" name=""/>
        <dsp:cNvSpPr/>
      </dsp:nvSpPr>
      <dsp:spPr>
        <a:xfrm>
          <a:off x="2073371" y="0"/>
          <a:ext cx="1928027" cy="45121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средний</a:t>
          </a:r>
        </a:p>
      </dsp:txBody>
      <dsp:txXfrm>
        <a:off x="2073371" y="0"/>
        <a:ext cx="1928027" cy="1353630"/>
      </dsp:txXfrm>
    </dsp:sp>
    <dsp:sp modelId="{A1A6EE0B-1301-4C2F-94C6-DD60C2E4D3C2}">
      <dsp:nvSpPr>
        <dsp:cNvPr id="0" name=""/>
        <dsp:cNvSpPr/>
      </dsp:nvSpPr>
      <dsp:spPr>
        <a:xfrm>
          <a:off x="2266174" y="1353630"/>
          <a:ext cx="1542422" cy="2932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реализация риска может привести к среднему </a:t>
          </a:r>
          <a:r>
            <a:rPr lang="ru-RU" sz="1800" kern="1200" dirty="0" err="1"/>
            <a:t>репутационному</a:t>
          </a:r>
          <a:r>
            <a:rPr lang="ru-RU" sz="1800" kern="1200" dirty="0"/>
            <a:t> ущербу</a:t>
          </a:r>
        </a:p>
      </dsp:txBody>
      <dsp:txXfrm>
        <a:off x="2311350" y="1398806"/>
        <a:ext cx="1452070" cy="2842514"/>
      </dsp:txXfrm>
    </dsp:sp>
    <dsp:sp modelId="{F72B6FA3-A98F-42C7-8879-26AD797072B7}">
      <dsp:nvSpPr>
        <dsp:cNvPr id="0" name=""/>
        <dsp:cNvSpPr/>
      </dsp:nvSpPr>
      <dsp:spPr>
        <a:xfrm>
          <a:off x="4146001" y="0"/>
          <a:ext cx="1928027" cy="45121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низкий</a:t>
          </a:r>
        </a:p>
      </dsp:txBody>
      <dsp:txXfrm>
        <a:off x="4146001" y="0"/>
        <a:ext cx="1928027" cy="1353630"/>
      </dsp:txXfrm>
    </dsp:sp>
    <dsp:sp modelId="{5EACA1AC-C850-48B0-846B-D68D7D5F227D}">
      <dsp:nvSpPr>
        <dsp:cNvPr id="0" name=""/>
        <dsp:cNvSpPr/>
      </dsp:nvSpPr>
      <dsp:spPr>
        <a:xfrm>
          <a:off x="4338804" y="1353630"/>
          <a:ext cx="1542422" cy="2932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реализация риска может привести к несущественному </a:t>
          </a:r>
          <a:r>
            <a:rPr lang="ru-RU" sz="1800" kern="1200" dirty="0" err="1"/>
            <a:t>репутационному</a:t>
          </a:r>
          <a:r>
            <a:rPr lang="ru-RU" sz="1800" kern="1200" dirty="0"/>
            <a:t> риску</a:t>
          </a:r>
        </a:p>
      </dsp:txBody>
      <dsp:txXfrm>
        <a:off x="4383980" y="1398806"/>
        <a:ext cx="1452070" cy="2842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529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273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335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03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351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613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696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058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901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358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2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8E1AD-6D17-1C76-AC50-27FB696CF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502" y="1122363"/>
            <a:ext cx="5128498" cy="2387600"/>
          </a:xfrm>
        </p:spPr>
        <p:txBody>
          <a:bodyPr>
            <a:normAutofit fontScale="90000"/>
          </a:bodyPr>
          <a:lstStyle/>
          <a:p>
            <a:r>
              <a:rPr lang="ru-RU" sz="2300" dirty="0">
                <a:ea typeface="Times New Roman" panose="02020603050405020304" pitchFamily="18" charset="0"/>
              </a:rPr>
              <a:t>Организация внутреннего аудита и управления рисками в системе внутреннего обеспечения качества (опыт </a:t>
            </a:r>
            <a:r>
              <a:rPr lang="ru-RU" sz="2300" dirty="0" err="1">
                <a:ea typeface="Times New Roman" panose="02020603050405020304" pitchFamily="18" charset="0"/>
              </a:rPr>
              <a:t>Astana</a:t>
            </a:r>
            <a:r>
              <a:rPr lang="ru-RU" sz="2300" dirty="0">
                <a:ea typeface="Times New Roman" panose="02020603050405020304" pitchFamily="18" charset="0"/>
              </a:rPr>
              <a:t> IT University)</a:t>
            </a:r>
            <a:endParaRPr lang="ru-RU" sz="23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38FDEE-F4C3-9D8E-4641-C559FDC1D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0502" y="4553744"/>
            <a:ext cx="4560140" cy="16557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Есмагулова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Н.Д., </a:t>
            </a:r>
          </a:p>
          <a:p>
            <a:pPr>
              <a:lnSpc>
                <a:spcPct val="110000"/>
              </a:lnSpc>
            </a:pP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академический комплаенс-офицер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Astana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IT University, </a:t>
            </a:r>
          </a:p>
          <a:p>
            <a:pPr>
              <a:lnSpc>
                <a:spcPct val="110000"/>
              </a:lnSpc>
            </a:pP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 исследовательской группы НЦРВО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83" name="Picture 4" descr="Открыть двери">
            <a:extLst>
              <a:ext uri="{FF2B5EF4-FFF2-40B4-BE49-F238E27FC236}">
                <a16:creationId xmlns:a16="http://schemas.microsoft.com/office/drawing/2014/main" id="{959FC1FC-609C-3821-0619-D25C0D7DC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04" r="6607" b="-1"/>
          <a:stretch/>
        </p:blipFill>
        <p:spPr>
          <a:xfrm>
            <a:off x="-37389" y="10"/>
            <a:ext cx="51284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0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5862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Процесс управления рисками состоит из следующих действий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885453"/>
              </p:ext>
            </p:extLst>
          </p:nvPr>
        </p:nvGraphicFramePr>
        <p:xfrm>
          <a:off x="518830" y="1358153"/>
          <a:ext cx="11049561" cy="136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4"/>
          <p:cNvSpPr txBox="1">
            <a:spLocks/>
          </p:cNvSpPr>
          <p:nvPr/>
        </p:nvSpPr>
        <p:spPr>
          <a:xfrm>
            <a:off x="657224" y="3482570"/>
            <a:ext cx="4039737" cy="250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рисков – процесс, в рамках которого определяются внутренние или внешние события, реализация которых может негативно отразится на достижении поставленных целей: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55729765"/>
              </p:ext>
            </p:extLst>
          </p:nvPr>
        </p:nvGraphicFramePr>
        <p:xfrm>
          <a:off x="4885899" y="2805809"/>
          <a:ext cx="6958227" cy="386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7687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64687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Оценка рисков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8042" y="1146412"/>
            <a:ext cx="10753725" cy="3401734"/>
          </a:xfrm>
        </p:spPr>
        <p:txBody>
          <a:bodyPr/>
          <a:lstStyle/>
          <a:p>
            <a:pPr lvl="1"/>
            <a:r>
              <a:rPr lang="ru-RU" dirty="0"/>
              <a:t>Способы проведения оценки рисков: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19763875"/>
              </p:ext>
            </p:extLst>
          </p:nvPr>
        </p:nvGraphicFramePr>
        <p:xfrm>
          <a:off x="1175839" y="2038556"/>
          <a:ext cx="3751003" cy="256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86361" y="1146412"/>
            <a:ext cx="5375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100" dirty="0">
                <a:ea typeface="Calibri" panose="020F0502020204030204" pitchFamily="34" charset="0"/>
              </a:rPr>
              <a:t>Ущерб от реализации риска оценивается следующим образом:</a:t>
            </a:r>
            <a:endParaRPr lang="ru-RU" sz="24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42825665"/>
              </p:ext>
            </p:extLst>
          </p:nvPr>
        </p:nvGraphicFramePr>
        <p:xfrm>
          <a:off x="5813844" y="2231613"/>
          <a:ext cx="6074771" cy="451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445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770646"/>
              </p:ext>
            </p:extLst>
          </p:nvPr>
        </p:nvGraphicFramePr>
        <p:xfrm>
          <a:off x="1117598" y="941696"/>
          <a:ext cx="10108066" cy="491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18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100172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управлению рисками разрабатываются на основании следующих методов: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273416"/>
              </p:ext>
            </p:extLst>
          </p:nvPr>
        </p:nvGraphicFramePr>
        <p:xfrm>
          <a:off x="676274" y="1501253"/>
          <a:ext cx="10753725" cy="490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20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95EBC-6041-8D4B-1CDB-30040B55CF53}"/>
              </a:ext>
            </a:extLst>
          </p:cNvPr>
          <p:cNvSpPr>
            <a:spLocks/>
          </p:cNvSpPr>
          <p:nvPr/>
        </p:nvSpPr>
        <p:spPr>
          <a:xfrm>
            <a:off x="1316984" y="1283546"/>
            <a:ext cx="5715917" cy="3914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В </a:t>
            </a:r>
            <a:r>
              <a:rPr lang="en-US" dirty="0" err="1">
                <a:solidFill>
                  <a:srgbClr val="404040"/>
                </a:solidFill>
              </a:rPr>
              <a:t>целях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повышения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качества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образовательной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деятельности</a:t>
            </a:r>
            <a:r>
              <a:rPr lang="en-US" dirty="0">
                <a:solidFill>
                  <a:srgbClr val="404040"/>
                </a:solidFill>
              </a:rPr>
              <a:t> ОВПО </a:t>
            </a:r>
            <a:r>
              <a:rPr lang="en-US" dirty="0" err="1">
                <a:solidFill>
                  <a:srgbClr val="404040"/>
                </a:solidFill>
              </a:rPr>
              <a:t>создает</a:t>
            </a:r>
            <a:r>
              <a:rPr lang="en-US" dirty="0">
                <a:solidFill>
                  <a:srgbClr val="404040"/>
                </a:solidFill>
              </a:rPr>
              <a:t> и </a:t>
            </a:r>
            <a:r>
              <a:rPr lang="en-US" dirty="0" err="1">
                <a:solidFill>
                  <a:srgbClr val="404040"/>
                </a:solidFill>
              </a:rPr>
              <a:t>обеспечивает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соблюдение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системы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внутреннего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обеспечения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качества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основанного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на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международных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стандартах</a:t>
            </a:r>
            <a:r>
              <a:rPr lang="en-US" dirty="0">
                <a:solidFill>
                  <a:srgbClr val="404040"/>
                </a:solidFill>
              </a:rPr>
              <a:t> и </a:t>
            </a:r>
            <a:r>
              <a:rPr lang="en-US" dirty="0" err="1">
                <a:solidFill>
                  <a:srgbClr val="404040"/>
                </a:solidFill>
              </a:rPr>
              <a:t>руководствах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для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обеспечения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качества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высшего</a:t>
            </a:r>
            <a:r>
              <a:rPr lang="en-US" dirty="0">
                <a:solidFill>
                  <a:srgbClr val="404040"/>
                </a:solidFill>
              </a:rPr>
              <a:t> и </a:t>
            </a:r>
            <a:r>
              <a:rPr lang="en-US" dirty="0" err="1">
                <a:solidFill>
                  <a:srgbClr val="404040"/>
                </a:solidFill>
              </a:rPr>
              <a:t>послевузовского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образования</a:t>
            </a:r>
            <a:r>
              <a:rPr lang="en-US" dirty="0">
                <a:solidFill>
                  <a:srgbClr val="404040"/>
                </a:solidFill>
              </a:rPr>
              <a:t> в </a:t>
            </a:r>
            <a:r>
              <a:rPr lang="en-US" dirty="0" err="1">
                <a:solidFill>
                  <a:srgbClr val="404040"/>
                </a:solidFill>
              </a:rPr>
              <a:t>европейском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пространстве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высшего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образования</a:t>
            </a:r>
            <a:r>
              <a:rPr lang="en-US" dirty="0">
                <a:solidFill>
                  <a:srgbClr val="404040"/>
                </a:solidFill>
              </a:rPr>
              <a:t> (ESG-</a:t>
            </a:r>
            <a:r>
              <a:rPr lang="en-US" dirty="0" err="1">
                <a:solidFill>
                  <a:srgbClr val="404040"/>
                </a:solidFill>
              </a:rPr>
              <a:t>исиджи</a:t>
            </a:r>
            <a:r>
              <a:rPr lang="en-US" dirty="0">
                <a:solidFill>
                  <a:srgbClr val="404040"/>
                </a:solidFill>
              </a:rPr>
              <a:t>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22904-5B10-6E59-A547-C4E48FE26C9D}"/>
              </a:ext>
            </a:extLst>
          </p:cNvPr>
          <p:cNvSpPr txBox="1"/>
          <p:nvPr/>
        </p:nvSpPr>
        <p:spPr>
          <a:xfrm>
            <a:off x="5219133" y="4465490"/>
            <a:ext cx="5828321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65760">
              <a:spcAft>
                <a:spcPts val="600"/>
              </a:spcAft>
            </a:pPr>
            <a:r>
              <a:rPr lang="ru-RU" sz="1440" kern="1200" dirty="0">
                <a:solidFill>
                  <a:srgbClr val="1F1F1F"/>
                </a:solidFill>
                <a:latin typeface="Times New Roman" panose="02020603050405020304" pitchFamily="18" charset="0"/>
                <a:ea typeface="+mn-ea"/>
                <a:cs typeface="+mn-cs"/>
              </a:rPr>
              <a:t>п. 34 Типовых правил деятельности организаций высшего и послевузовского образования, утвержденных Приказом Министра образования и науки Республики Казахстан от 30 октября 2018 года № 595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52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3129C-8090-2997-53F9-85EFC6FB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969" y="398946"/>
            <a:ext cx="7729728" cy="733479"/>
          </a:xfrm>
        </p:spPr>
        <p:txBody>
          <a:bodyPr/>
          <a:lstStyle/>
          <a:p>
            <a:r>
              <a:rPr lang="ru-RU" sz="1800" dirty="0">
                <a:ea typeface="Times New Roman" panose="02020603050405020304" pitchFamily="18" charset="0"/>
              </a:rPr>
              <a:t>Организация внутреннего аудита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ru-RU" sz="1800" dirty="0">
                <a:ea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AITU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DA50C40-2F94-0263-4F52-29832BC09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790924"/>
              </p:ext>
            </p:extLst>
          </p:nvPr>
        </p:nvGraphicFramePr>
        <p:xfrm>
          <a:off x="579137" y="1428205"/>
          <a:ext cx="5033555" cy="3409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0F8AC7D-6C53-D8C4-51A4-AB44ABC35F1B}"/>
              </a:ext>
            </a:extLst>
          </p:cNvPr>
          <p:cNvSpPr txBox="1"/>
          <p:nvPr/>
        </p:nvSpPr>
        <p:spPr>
          <a:xfrm>
            <a:off x="-152383" y="4221610"/>
            <a:ext cx="6496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TQM </a:t>
            </a:r>
            <a:r>
              <a:rPr lang="en-US" sz="18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- </a:t>
            </a:r>
            <a:r>
              <a:rPr lang="kk-KZ" sz="18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Всеобщее управление качеством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89DA9FC-E644-8E6B-B88D-C097B2377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870745"/>
              </p:ext>
            </p:extLst>
          </p:nvPr>
        </p:nvGraphicFramePr>
        <p:xfrm>
          <a:off x="6277071" y="1428205"/>
          <a:ext cx="5519596" cy="340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5C64E04-85B1-3A82-70FF-C579E7F48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756857"/>
              </p:ext>
            </p:extLst>
          </p:nvPr>
        </p:nvGraphicFramePr>
        <p:xfrm>
          <a:off x="2032000" y="5429795"/>
          <a:ext cx="8128000" cy="113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5428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0">
            <a:extLst>
              <a:ext uri="{FF2B5EF4-FFF2-40B4-BE49-F238E27FC236}">
                <a16:creationId xmlns:a16="http://schemas.microsoft.com/office/drawing/2014/main" id="{343EE4E4-4F6E-4D0C-8241-7422485C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64C2E-6B6C-3027-067D-1F620082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717" y="596521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PDCA (Plan-Do-Check-Act) </a:t>
            </a:r>
            <a:endParaRPr lang="ru-RU" dirty="0"/>
          </a:p>
        </p:txBody>
      </p:sp>
      <p:sp>
        <p:nvSpPr>
          <p:cNvPr id="1037" name="Rectangle 1032">
            <a:extLst>
              <a:ext uri="{FF2B5EF4-FFF2-40B4-BE49-F238E27FC236}">
                <a16:creationId xmlns:a16="http://schemas.microsoft.com/office/drawing/2014/main" id="{39CDFF21-67C6-4C4C-9A1C-C7726D3D3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98F8D60-BC6F-4B41-9481-5F49C96A1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831C10-5098-9BD9-3B57-CD136AB3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626" y="1190881"/>
            <a:ext cx="4159568" cy="41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FA2E0E4-4A6D-C40C-A148-5D6EC6F87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908316"/>
              </p:ext>
            </p:extLst>
          </p:nvPr>
        </p:nvGraphicFramePr>
        <p:xfrm>
          <a:off x="6917596" y="2030213"/>
          <a:ext cx="4882518" cy="304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63B5809-E646-1E95-307A-4E652CA817DA}"/>
              </a:ext>
            </a:extLst>
          </p:cNvPr>
          <p:cNvSpPr txBox="1"/>
          <p:nvPr/>
        </p:nvSpPr>
        <p:spPr>
          <a:xfrm>
            <a:off x="721512" y="5962608"/>
            <a:ext cx="5522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effectLst/>
                <a:latin typeface="+mn-lt"/>
                <a:ea typeface="Aptos" panose="020B0004020202020204" pitchFamily="34" charset="0"/>
              </a:rPr>
              <a:t>Цель PDCA — постоянное совершенствование процессов организации с течением времени. </a:t>
            </a:r>
            <a:endParaRPr lang="ru-RU" sz="1800" dirty="0">
              <a:latin typeface="+mn-lt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333CAE2-EA82-1BCE-A632-3EEA3610F261}"/>
              </a:ext>
            </a:extLst>
          </p:cNvPr>
          <p:cNvSpPr txBox="1">
            <a:spLocks/>
          </p:cNvSpPr>
          <p:nvPr/>
        </p:nvSpPr>
        <p:spPr bwMode="black">
          <a:xfrm>
            <a:off x="6917596" y="5428928"/>
            <a:ext cx="4475892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</a:rPr>
              <a:t>PD</a:t>
            </a:r>
            <a:r>
              <a:rPr lang="en-US" strike="sngStrike" dirty="0">
                <a:latin typeface="Times New Roman" panose="02020603050405020304" pitchFamily="18" charset="0"/>
                <a:ea typeface="Aptos" panose="020B0004020202020204" pitchFamily="34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</a:rPr>
              <a:t>SA (Plan-Do-</a:t>
            </a:r>
            <a:r>
              <a:rPr lang="en-US" strike="sngStrike" dirty="0">
                <a:latin typeface="Times New Roman" panose="02020603050405020304" pitchFamily="18" charset="0"/>
                <a:ea typeface="Aptos" panose="020B0004020202020204" pitchFamily="34" charset="0"/>
              </a:rPr>
              <a:t>Check</a:t>
            </a:r>
            <a:r>
              <a:rPr lang="ru-RU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</a:rPr>
              <a:t>STUDY-Act)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51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FF518B7-9806-10DD-5479-659BE0EBB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133736"/>
              </p:ext>
            </p:extLst>
          </p:nvPr>
        </p:nvGraphicFramePr>
        <p:xfrm>
          <a:off x="638175" y="1249189"/>
          <a:ext cx="10915650" cy="415029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3076">
                  <a:extLst>
                    <a:ext uri="{9D8B030D-6E8A-4147-A177-3AD203B41FA5}">
                      <a16:colId xmlns:a16="http://schemas.microsoft.com/office/drawing/2014/main" val="3011472246"/>
                    </a:ext>
                  </a:extLst>
                </a:gridCol>
                <a:gridCol w="4365242">
                  <a:extLst>
                    <a:ext uri="{9D8B030D-6E8A-4147-A177-3AD203B41FA5}">
                      <a16:colId xmlns:a16="http://schemas.microsoft.com/office/drawing/2014/main" val="1656559366"/>
                    </a:ext>
                  </a:extLst>
                </a:gridCol>
                <a:gridCol w="514498">
                  <a:extLst>
                    <a:ext uri="{9D8B030D-6E8A-4147-A177-3AD203B41FA5}">
                      <a16:colId xmlns:a16="http://schemas.microsoft.com/office/drawing/2014/main" val="116490937"/>
                    </a:ext>
                  </a:extLst>
                </a:gridCol>
                <a:gridCol w="618417">
                  <a:extLst>
                    <a:ext uri="{9D8B030D-6E8A-4147-A177-3AD203B41FA5}">
                      <a16:colId xmlns:a16="http://schemas.microsoft.com/office/drawing/2014/main" val="3952848683"/>
                    </a:ext>
                  </a:extLst>
                </a:gridCol>
                <a:gridCol w="617688">
                  <a:extLst>
                    <a:ext uri="{9D8B030D-6E8A-4147-A177-3AD203B41FA5}">
                      <a16:colId xmlns:a16="http://schemas.microsoft.com/office/drawing/2014/main" val="4259102487"/>
                    </a:ext>
                  </a:extLst>
                </a:gridCol>
                <a:gridCol w="721607">
                  <a:extLst>
                    <a:ext uri="{9D8B030D-6E8A-4147-A177-3AD203B41FA5}">
                      <a16:colId xmlns:a16="http://schemas.microsoft.com/office/drawing/2014/main" val="3970204827"/>
                    </a:ext>
                  </a:extLst>
                </a:gridCol>
                <a:gridCol w="3605122">
                  <a:extLst>
                    <a:ext uri="{9D8B030D-6E8A-4147-A177-3AD203B41FA5}">
                      <a16:colId xmlns:a16="http://schemas.microsoft.com/office/drawing/2014/main" val="2982086833"/>
                    </a:ext>
                  </a:extLst>
                </a:gridCol>
              </a:tblGrid>
              <a:tr h="712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26-50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51-75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76-100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Ответств. подразделение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936685741"/>
                  </a:ext>
                </a:extLst>
              </a:tr>
              <a:tr h="4458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процедур разработки и утверждения образовательных программ на основе требований Национальной рамки квалификации высшего образования Республики Казахстан, Отраслевых рамок квалификации, соответствующих профессиональных стандартов.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ДАД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Внесены изменения в Правила разработки образовательных программ высшего и послевузовского образования ТОО «</a:t>
                      </a:r>
                      <a:r>
                        <a:rPr lang="ru-RU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Astana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 University», представлено на УС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2314956693"/>
                  </a:ext>
                </a:extLst>
              </a:tr>
              <a:tr h="4902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компетентностной модели подготовки специалистов по модульному принципу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ДАД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ДОП</a:t>
                      </a: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3856817635"/>
                  </a:ext>
                </a:extLst>
              </a:tr>
              <a:tr h="8863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требований по освоению/получению микроквалификаций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ДАД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ДОП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 «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engineering» 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«IT Essentials» (Cisco)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4228672732"/>
                  </a:ext>
                </a:extLst>
              </a:tr>
              <a:tr h="4902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модулей/учебные дисциплины программы в контексте с компетенциями и РО; трудоемкость модулей и дисциплин в академических кредитах.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ДОП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ДАД</a:t>
                      </a: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2678654073"/>
                  </a:ext>
                </a:extLst>
              </a:tr>
              <a:tr h="3348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практики и стажировок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ЦКТ (статистика по трудоустройству – 96%, количество договоров – 166 двусторонних договоров с предприятиями)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18627638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D309912-8D95-ED2B-9CCD-11476A829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338639"/>
            <a:ext cx="94120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1.2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«РАЗРАБОТКА И УТВЕРЖДЕНИЕ ПРОГРАММ» - 83.3% (доля реализации Стандарта)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DF198-D3DB-634B-BF9B-72E7ABD90B2E}"/>
              </a:ext>
            </a:extLst>
          </p:cNvPr>
          <p:cNvSpPr txBox="1"/>
          <p:nvPr/>
        </p:nvSpPr>
        <p:spPr>
          <a:xfrm>
            <a:off x="7571635" y="6150029"/>
            <a:ext cx="462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0" algn="ctr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 Протокол № 7 от 28 декабря 2023 г.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3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FF518B7-9806-10DD-5479-659BE0EBB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560404"/>
              </p:ext>
            </p:extLst>
          </p:nvPr>
        </p:nvGraphicFramePr>
        <p:xfrm>
          <a:off x="638175" y="1303510"/>
          <a:ext cx="10915650" cy="36271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3076">
                  <a:extLst>
                    <a:ext uri="{9D8B030D-6E8A-4147-A177-3AD203B41FA5}">
                      <a16:colId xmlns:a16="http://schemas.microsoft.com/office/drawing/2014/main" val="3011472246"/>
                    </a:ext>
                  </a:extLst>
                </a:gridCol>
                <a:gridCol w="4365242">
                  <a:extLst>
                    <a:ext uri="{9D8B030D-6E8A-4147-A177-3AD203B41FA5}">
                      <a16:colId xmlns:a16="http://schemas.microsoft.com/office/drawing/2014/main" val="1656559366"/>
                    </a:ext>
                  </a:extLst>
                </a:gridCol>
                <a:gridCol w="514498">
                  <a:extLst>
                    <a:ext uri="{9D8B030D-6E8A-4147-A177-3AD203B41FA5}">
                      <a16:colId xmlns:a16="http://schemas.microsoft.com/office/drawing/2014/main" val="116490937"/>
                    </a:ext>
                  </a:extLst>
                </a:gridCol>
                <a:gridCol w="618417">
                  <a:extLst>
                    <a:ext uri="{9D8B030D-6E8A-4147-A177-3AD203B41FA5}">
                      <a16:colId xmlns:a16="http://schemas.microsoft.com/office/drawing/2014/main" val="3952848683"/>
                    </a:ext>
                  </a:extLst>
                </a:gridCol>
                <a:gridCol w="617688">
                  <a:extLst>
                    <a:ext uri="{9D8B030D-6E8A-4147-A177-3AD203B41FA5}">
                      <a16:colId xmlns:a16="http://schemas.microsoft.com/office/drawing/2014/main" val="4259102487"/>
                    </a:ext>
                  </a:extLst>
                </a:gridCol>
                <a:gridCol w="721607">
                  <a:extLst>
                    <a:ext uri="{9D8B030D-6E8A-4147-A177-3AD203B41FA5}">
                      <a16:colId xmlns:a16="http://schemas.microsoft.com/office/drawing/2014/main" val="3970204827"/>
                    </a:ext>
                  </a:extLst>
                </a:gridCol>
                <a:gridCol w="3605122">
                  <a:extLst>
                    <a:ext uri="{9D8B030D-6E8A-4147-A177-3AD203B41FA5}">
                      <a16:colId xmlns:a16="http://schemas.microsoft.com/office/drawing/2014/main" val="2982086833"/>
                    </a:ext>
                  </a:extLst>
                </a:gridCol>
              </a:tblGrid>
              <a:tr h="712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26-50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51-75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76-100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Ответств. подразделение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936685741"/>
                  </a:ext>
                </a:extLst>
              </a:tr>
              <a:tr h="4902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и других стейкхолдеров в разработке образовательных программ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(состав Академ. Комитетов)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Ученый секретарь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1722660872"/>
                  </a:ext>
                </a:extLst>
              </a:tr>
              <a:tr h="2780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внутренней экспертизы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ДОП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(экспертное заключение)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1488820378"/>
                  </a:ext>
                </a:extLst>
              </a:tr>
              <a:tr h="2780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внешней экспертизы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ДОП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(экспертное заключение)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2054887038"/>
                  </a:ext>
                </a:extLst>
              </a:tr>
              <a:tr h="4902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справочно-информационными ресурсами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ДАД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Справочник-путеводитель для обучающихся, инструкция для ППС и обучающихся во время сессии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3949119692"/>
                  </a:ext>
                </a:extLst>
              </a:tr>
              <a:tr h="4902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методического сопровождения ОП включает каталог элективных дисциплин, </a:t>
                      </a:r>
                      <a:r>
                        <a:rPr lang="ru-RU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силлабусы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учебным дисциплинам, учебно-методические разработки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ДОП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(информация о наличии КЭД,  </a:t>
                      </a:r>
                      <a:r>
                        <a:rPr lang="ru-RU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силлабусов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системе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LMS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19" marR="18619" marT="0" marB="0"/>
                </a:tc>
                <a:extLst>
                  <a:ext uri="{0D108BD9-81ED-4DB2-BD59-A6C34878D82A}">
                    <a16:rowId xmlns:a16="http://schemas.microsoft.com/office/drawing/2014/main" val="14049673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D309912-8D95-ED2B-9CCD-11476A829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338639"/>
            <a:ext cx="94120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1.2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«РАЗРАБОТКА И УТВЕРЖДЕНИЕ ПРОГРАММ» - 83.3% (доля реализации Стандарта)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5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DE3FB41-3347-D4C3-B56B-BE5A33DAF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372013"/>
              </p:ext>
            </p:extLst>
          </p:nvPr>
        </p:nvGraphicFramePr>
        <p:xfrm>
          <a:off x="162350" y="502744"/>
          <a:ext cx="11731819" cy="5400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929">
                  <a:extLst>
                    <a:ext uri="{9D8B030D-6E8A-4147-A177-3AD203B41FA5}">
                      <a16:colId xmlns:a16="http://schemas.microsoft.com/office/drawing/2014/main" val="3751792873"/>
                    </a:ext>
                  </a:extLst>
                </a:gridCol>
                <a:gridCol w="1190999">
                  <a:extLst>
                    <a:ext uri="{9D8B030D-6E8A-4147-A177-3AD203B41FA5}">
                      <a16:colId xmlns:a16="http://schemas.microsoft.com/office/drawing/2014/main" val="1152199930"/>
                    </a:ext>
                  </a:extLst>
                </a:gridCol>
                <a:gridCol w="416501">
                  <a:extLst>
                    <a:ext uri="{9D8B030D-6E8A-4147-A177-3AD203B41FA5}">
                      <a16:colId xmlns:a16="http://schemas.microsoft.com/office/drawing/2014/main" val="1781602625"/>
                    </a:ext>
                  </a:extLst>
                </a:gridCol>
                <a:gridCol w="1504115">
                  <a:extLst>
                    <a:ext uri="{9D8B030D-6E8A-4147-A177-3AD203B41FA5}">
                      <a16:colId xmlns:a16="http://schemas.microsoft.com/office/drawing/2014/main" val="3332310541"/>
                    </a:ext>
                  </a:extLst>
                </a:gridCol>
                <a:gridCol w="581591">
                  <a:extLst>
                    <a:ext uri="{9D8B030D-6E8A-4147-A177-3AD203B41FA5}">
                      <a16:colId xmlns:a16="http://schemas.microsoft.com/office/drawing/2014/main" val="1734560304"/>
                    </a:ext>
                  </a:extLst>
                </a:gridCol>
                <a:gridCol w="2502424">
                  <a:extLst>
                    <a:ext uri="{9D8B030D-6E8A-4147-A177-3AD203B41FA5}">
                      <a16:colId xmlns:a16="http://schemas.microsoft.com/office/drawing/2014/main" val="3465205843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396950803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942262708"/>
                    </a:ext>
                  </a:extLst>
                </a:gridCol>
                <a:gridCol w="3263975">
                  <a:extLst>
                    <a:ext uri="{9D8B030D-6E8A-4147-A177-3AD203B41FA5}">
                      <a16:colId xmlns:a16="http://schemas.microsoft.com/office/drawing/2014/main" val="317054765"/>
                    </a:ext>
                  </a:extLst>
                </a:gridCol>
              </a:tblGrid>
              <a:tr h="214008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 1.7 Управление информацией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информацией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 анализ и использование информации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12.1.1.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758700"/>
                  </a:ext>
                </a:extLst>
              </a:tr>
              <a:tr h="604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12.1.2.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Недоступность информации в единой системе "Цифровой университет" для анализа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9662"/>
                  </a:ext>
                </a:extLst>
              </a:tr>
              <a:tr h="713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12.1.3.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и хранение 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доступность единой базы для хранения отчетов, цифровых показателей, архивирования и внутреннего служебного  пользования.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88128"/>
                  </a:ext>
                </a:extLst>
              </a:tr>
              <a:tr h="856034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 1.8 Информирование общественности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 anchor="ctr"/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общественности и маркетинг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с общественностью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13.1.1.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Освещение деятельности  посредством веб сайта, социальных сетей и других средств массовой 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ДМСО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ДМСО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7092"/>
                  </a:ext>
                </a:extLst>
              </a:tr>
              <a:tr h="604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13.1.2.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профориентационных и имиджевых мероприятий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ДМСО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ДМСО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57809"/>
                  </a:ext>
                </a:extLst>
              </a:tr>
              <a:tr h="804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Маркетинговая политика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13.2.1.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маркетинговых исследований рынка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ДМСО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ДМСО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План маркетинговых исследований или дорожная карта, не освещалось на заседаниях коллегиальных органов.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97446"/>
                  </a:ext>
                </a:extLst>
              </a:tr>
              <a:tr h="604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13.2.2.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корпоративного сайта университета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ДМСО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ДМСО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регулярность  обновления сайта университета, соответствие информации на 3 языках.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1955"/>
                  </a:ext>
                </a:extLst>
              </a:tr>
              <a:tr h="66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13.2.3.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презентаций, видеороликов, печатной и иной имиджевой продукции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ДМСО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ДМСО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Недоступность имиджевой продукции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605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96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1EBDA8-F391-5B13-C355-EA40942932B9}"/>
              </a:ext>
            </a:extLst>
          </p:cNvPr>
          <p:cNvSpPr txBox="1"/>
          <p:nvPr/>
        </p:nvSpPr>
        <p:spPr>
          <a:xfrm>
            <a:off x="0" y="55145"/>
            <a:ext cx="5686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Ученый совет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Протокол № 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 от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 февраля 202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24E9E-C25D-7E25-FC7F-97096B52097B}"/>
              </a:ext>
            </a:extLst>
          </p:cNvPr>
          <p:cNvSpPr txBox="1"/>
          <p:nvPr/>
        </p:nvSpPr>
        <p:spPr>
          <a:xfrm>
            <a:off x="198740" y="5903560"/>
            <a:ext cx="11659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Разработать и утвердить План маркетинговых исследований рынка труда и образовательных услуг.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Ответствен.: ДМСО                                    Срок: 6.03.2023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66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5073" y="326173"/>
            <a:ext cx="10772775" cy="85862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Процесс идентификации рисков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94123" y="5655528"/>
            <a:ext cx="10753725" cy="936356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«Управление рисками» планируется и осуществляется в соответствии с Политикой управления рисками ТОО «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Astana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University»</a:t>
            </a:r>
          </a:p>
        </p:txBody>
      </p:sp>
      <p:sp>
        <p:nvSpPr>
          <p:cNvPr id="10" name="Прямоугольник: скругленные углы 2"/>
          <p:cNvSpPr>
            <a:spLocks noChangeArrowheads="1"/>
          </p:cNvSpPr>
          <p:nvPr/>
        </p:nvSpPr>
        <p:spPr bwMode="auto">
          <a:xfrm>
            <a:off x="1329390" y="1413792"/>
            <a:ext cx="2001184" cy="723900"/>
          </a:xfrm>
          <a:prstGeom prst="roundRect">
            <a:avLst>
              <a:gd name="adj" fmla="val 16667"/>
            </a:avLst>
          </a:prstGeom>
          <a:solidFill>
            <a:srgbClr val="45B0E1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Разработка графика идентификации рисков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572528" y="1425862"/>
            <a:ext cx="2702859" cy="733425"/>
          </a:xfrm>
          <a:prstGeom prst="roundRect">
            <a:avLst>
              <a:gd name="adj" fmla="val 16667"/>
            </a:avLst>
          </a:prstGeom>
          <a:solidFill>
            <a:srgbClr val="45B0E1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Проведение идентификации рисков в структурных подразделениях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8453713" y="1403636"/>
            <a:ext cx="2428875" cy="755651"/>
          </a:xfrm>
          <a:prstGeom prst="roundRect">
            <a:avLst>
              <a:gd name="adj" fmla="val 16667"/>
            </a:avLst>
          </a:prstGeom>
          <a:solidFill>
            <a:srgbClr val="45B0E1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Формирование Карты и Реестра рисков вуза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421875" y="2707735"/>
            <a:ext cx="2790275" cy="552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Комплаенс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-офицер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932329" y="3791554"/>
            <a:ext cx="3036697" cy="757236"/>
          </a:xfrm>
          <a:prstGeom prst="roundRect">
            <a:avLst>
              <a:gd name="adj" fmla="val 16667"/>
            </a:avLst>
          </a:prstGeom>
          <a:solidFill>
            <a:srgbClr val="45B0E1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Формирование Плана мероприятий по минимизации рисков 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579235" y="3791553"/>
            <a:ext cx="3061447" cy="757237"/>
          </a:xfrm>
          <a:prstGeom prst="roundRect">
            <a:avLst>
              <a:gd name="adj" fmla="val 16667"/>
            </a:avLst>
          </a:prstGeom>
          <a:solidFill>
            <a:srgbClr val="45B0E1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Реализация Плана мероприятий по минимизации рисков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8250891" y="3791553"/>
            <a:ext cx="2907553" cy="7572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Мониторинг рисков: актуализация Реестра рисков </a:t>
            </a:r>
            <a:endParaRPr kumimoji="0" lang="kk-KZ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6517341" y="1413792"/>
            <a:ext cx="1733550" cy="768416"/>
          </a:xfrm>
          <a:prstGeom prst="roundRect">
            <a:avLst>
              <a:gd name="adj" fmla="val 16667"/>
            </a:avLst>
          </a:prstGeom>
          <a:solidFill>
            <a:srgbClr val="45B0E1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anose="02020603050405020304" pitchFamily="18" charset="0"/>
              </a:rPr>
              <a:t>Оценка рисков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Левая фигурная скобка 36"/>
          <p:cNvSpPr/>
          <p:nvPr/>
        </p:nvSpPr>
        <p:spPr>
          <a:xfrm rot="16200000">
            <a:off x="5888016" y="-2585615"/>
            <a:ext cx="552023" cy="99888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>
            <a:stCxn id="10" idx="3"/>
            <a:endCxn id="11" idx="1"/>
          </p:cNvCxnSpPr>
          <p:nvPr/>
        </p:nvCxnSpPr>
        <p:spPr>
          <a:xfrm>
            <a:off x="3330574" y="1775742"/>
            <a:ext cx="241954" cy="16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1" idx="3"/>
            <a:endCxn id="20" idx="1"/>
          </p:cNvCxnSpPr>
          <p:nvPr/>
        </p:nvCxnSpPr>
        <p:spPr>
          <a:xfrm>
            <a:off x="6275387" y="1792575"/>
            <a:ext cx="241954" cy="5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0" idx="3"/>
            <a:endCxn id="12" idx="1"/>
          </p:cNvCxnSpPr>
          <p:nvPr/>
        </p:nvCxnSpPr>
        <p:spPr>
          <a:xfrm flipV="1">
            <a:off x="8250891" y="1781462"/>
            <a:ext cx="202822" cy="1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36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702904"/>
              </p:ext>
            </p:extLst>
          </p:nvPr>
        </p:nvGraphicFramePr>
        <p:xfrm>
          <a:off x="0" y="873458"/>
          <a:ext cx="7048357" cy="497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524837" y="2579429"/>
            <a:ext cx="1815152" cy="1228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Категории рисков:</a:t>
            </a:r>
          </a:p>
        </p:txBody>
      </p:sp>
      <p:pic>
        <p:nvPicPr>
          <p:cNvPr id="3074" name="Picture 2" descr="https://sovman.ru/wp-content/uploads/2017/05/risk-1945683_6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0" y="0"/>
            <a:ext cx="5368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70121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DC8285493E72F4EB01352363875C973" ma:contentTypeVersion="18" ma:contentTypeDescription="Создание документа." ma:contentTypeScope="" ma:versionID="1dcb6d14ca8cecb6ac12b15ea1635279">
  <xsd:schema xmlns:xsd="http://www.w3.org/2001/XMLSchema" xmlns:xs="http://www.w3.org/2001/XMLSchema" xmlns:p="http://schemas.microsoft.com/office/2006/metadata/properties" xmlns:ns2="29a6dfec-02c1-49a5-a003-438a14a503cc" xmlns:ns3="c1a29a4c-f866-41ee-a94d-bd7e69f4f3dd" targetNamespace="http://schemas.microsoft.com/office/2006/metadata/properties" ma:root="true" ma:fieldsID="17b568688ed0399588a255793ef8ac92" ns2:_="" ns3:_="">
    <xsd:import namespace="29a6dfec-02c1-49a5-a003-438a14a503cc"/>
    <xsd:import namespace="c1a29a4c-f866-41ee-a94d-bd7e69f4f3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6dfec-02c1-49a5-a003-438a14a50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9f5e9ec2-0d98-4d37-bbee-5723fa4fee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29a4c-f866-41ee-a94d-bd7e69f4f3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9aebac-e99e-40a1-a52f-38fc49c50b93}" ma:internalName="TaxCatchAll" ma:showField="CatchAllData" ma:web="c1a29a4c-f866-41ee-a94d-bd7e69f4f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5EDE43-6119-4EAB-A17D-73CFAC8D515A}"/>
</file>

<file path=customXml/itemProps2.xml><?xml version="1.0" encoding="utf-8"?>
<ds:datastoreItem xmlns:ds="http://schemas.openxmlformats.org/officeDocument/2006/customXml" ds:itemID="{F1A7F2C8-5D78-44C6-B44E-27E50F8B24F5}"/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721</TotalTime>
  <Words>1046</Words>
  <Application>Microsoft Office PowerPoint</Application>
  <PresentationFormat>Широкоэкранный</PresentationFormat>
  <Paragraphs>241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Corbel</vt:lpstr>
      <vt:lpstr>Gill Sans MT</vt:lpstr>
      <vt:lpstr>Times New Roman</vt:lpstr>
      <vt:lpstr>Посылка</vt:lpstr>
      <vt:lpstr>Организация внутреннего аудита и управления рисками в системе внутреннего обеспечения качества (опыт Astana IT University)</vt:lpstr>
      <vt:lpstr>Презентация PowerPoint</vt:lpstr>
      <vt:lpstr>Организация внутреннего аудита в AITU </vt:lpstr>
      <vt:lpstr>PDCA (Plan-Do-Check-Act) </vt:lpstr>
      <vt:lpstr>Презентация PowerPoint</vt:lpstr>
      <vt:lpstr>Презентация PowerPoint</vt:lpstr>
      <vt:lpstr>Презентация PowerPoint</vt:lpstr>
      <vt:lpstr>Процесс идентификации рисков </vt:lpstr>
      <vt:lpstr>Презентация PowerPoint</vt:lpstr>
      <vt:lpstr>Процесс управления рисками состоит из следующих действий</vt:lpstr>
      <vt:lpstr>Оценка рисков</vt:lpstr>
      <vt:lpstr>Презентация PowerPoint</vt:lpstr>
      <vt:lpstr>Мероприятия по управлению рисками разрабатываются на основании следующих методов: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мониторинга рисков в академической деятельности</dc:title>
  <dc:creator>Nurgul Yesmagulova</dc:creator>
  <cp:lastModifiedBy>Nurgul Yesmagulova</cp:lastModifiedBy>
  <cp:revision>28</cp:revision>
  <dcterms:created xsi:type="dcterms:W3CDTF">2023-02-16T05:25:09Z</dcterms:created>
  <dcterms:modified xsi:type="dcterms:W3CDTF">2024-03-28T09:01:20Z</dcterms:modified>
</cp:coreProperties>
</file>